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5" r:id="rId3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97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3A41995-9770-C9E5-7078-E66B57C6E97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B1BFEC59-0B2D-DE1F-AF5B-5BAEF1FC859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1F164CD1-F2CC-FD94-F734-FCB30C5DF6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0E72F2-FC32-4B34-AF60-A708C117836E}" type="datetimeFigureOut">
              <a:rPr lang="uk-UA" smtClean="0"/>
              <a:t>11.04.2024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2F60A7E9-A78F-0F6A-FFBD-A17B6FF545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94EEBC37-75D9-FD9C-F49A-82F38E8046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5CB77D-9865-4C4C-AC14-35A2770381AF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47734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28553FE-573E-17A6-25D0-3B847E0082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2F2557DF-3334-4762-0FE8-3E650BF2A61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0E1092EA-B629-E7DA-9EDB-1410289EBF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0E72F2-FC32-4B34-AF60-A708C117836E}" type="datetimeFigureOut">
              <a:rPr lang="uk-UA" smtClean="0"/>
              <a:t>11.04.2024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924E7856-9B9E-2490-BF73-97603E3E87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D9A1489E-78C5-67A7-3562-53996668F6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5CB77D-9865-4C4C-AC14-35A2770381AF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7699278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>
            <a:extLst>
              <a:ext uri="{FF2B5EF4-FFF2-40B4-BE49-F238E27FC236}">
                <a16:creationId xmlns:a16="http://schemas.microsoft.com/office/drawing/2014/main" id="{16254432-414D-1CCA-AF10-6ADAB503AD1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AC91E0DF-F298-1B75-4EE9-B023EB3A5A7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1B381683-93A7-0EC2-A1BA-2EE98DB8FC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0E72F2-FC32-4B34-AF60-A708C117836E}" type="datetimeFigureOut">
              <a:rPr lang="uk-UA" smtClean="0"/>
              <a:t>11.04.2024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67775582-C506-BE04-795C-6EDB92A95B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706FAD60-EC83-BFA9-83BB-EA0862A3FE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5CB77D-9865-4C4C-AC14-35A2770381AF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7814628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E15F65D-0CF6-9A60-DFB3-6B77651247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592BFEA0-21CF-E5FA-3C86-8060E22CD6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23A36E84-17A2-5973-8686-0BF5CA7190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0E72F2-FC32-4B34-AF60-A708C117836E}" type="datetimeFigureOut">
              <a:rPr lang="uk-UA" smtClean="0"/>
              <a:t>11.04.2024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D5CF88FE-B8E9-22D8-8AFA-A2E5F2F532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314C0F28-9FE2-A59E-E1C4-3134150FA0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5CB77D-9865-4C4C-AC14-35A2770381AF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695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066EC00-9AB7-B055-1683-618050FE0C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6A464415-B8ED-52C3-0A8B-36394F27E8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E8EBF82E-4BF7-448A-9A8C-7DE16D1535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0E72F2-FC32-4B34-AF60-A708C117836E}" type="datetimeFigureOut">
              <a:rPr lang="uk-UA" smtClean="0"/>
              <a:t>11.04.2024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B8319937-A86F-38A1-C942-E53F1DA5AB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6C9EEEF0-C328-26F5-2DF0-9CDB7ABA9A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5CB77D-9865-4C4C-AC14-35A2770381AF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908908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8E1F727-EDBD-134D-77F1-250773AF15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09A9B90E-A37B-9E51-6103-DDB64A2C094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8233C327-3C7F-18C7-C636-89FE73579D8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6FF39055-B368-89DD-C8F3-B106CDA7F9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0E72F2-FC32-4B34-AF60-A708C117836E}" type="datetimeFigureOut">
              <a:rPr lang="uk-UA" smtClean="0"/>
              <a:t>11.04.2024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C5689D3A-E1EE-680E-68B6-4BE02E7F31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5114976E-33B9-15EB-666B-B5DA8C3DAD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5CB77D-9865-4C4C-AC14-35A2770381AF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794147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33C7491-4F26-38F1-61ED-0BE0DD9441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CB8523CD-0AE4-9B1E-5B58-ABA8C7D115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2280DBC7-59D1-4B3A-859D-CDBCA6D4AF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тексту 4">
            <a:extLst>
              <a:ext uri="{FF2B5EF4-FFF2-40B4-BE49-F238E27FC236}">
                <a16:creationId xmlns:a16="http://schemas.microsoft.com/office/drawing/2014/main" id="{602700BD-64E6-80BA-454A-FF993118699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Місце для вмісту 5">
            <a:extLst>
              <a:ext uri="{FF2B5EF4-FFF2-40B4-BE49-F238E27FC236}">
                <a16:creationId xmlns:a16="http://schemas.microsoft.com/office/drawing/2014/main" id="{D048F4BF-5350-465F-2F1E-DBF65CFE3A5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7" name="Місце для дати 6">
            <a:extLst>
              <a:ext uri="{FF2B5EF4-FFF2-40B4-BE49-F238E27FC236}">
                <a16:creationId xmlns:a16="http://schemas.microsoft.com/office/drawing/2014/main" id="{5EB14AF2-44F0-C714-245B-3131BEEDB9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0E72F2-FC32-4B34-AF60-A708C117836E}" type="datetimeFigureOut">
              <a:rPr lang="uk-UA" smtClean="0"/>
              <a:t>11.04.2024</a:t>
            </a:fld>
            <a:endParaRPr lang="uk-UA"/>
          </a:p>
        </p:txBody>
      </p:sp>
      <p:sp>
        <p:nvSpPr>
          <p:cNvPr id="8" name="Місце для нижнього колонтитула 7">
            <a:extLst>
              <a:ext uri="{FF2B5EF4-FFF2-40B4-BE49-F238E27FC236}">
                <a16:creationId xmlns:a16="http://schemas.microsoft.com/office/drawing/2014/main" id="{43520C2E-1624-C793-F6E9-3EC638447A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Місце для номера слайда 8">
            <a:extLst>
              <a:ext uri="{FF2B5EF4-FFF2-40B4-BE49-F238E27FC236}">
                <a16:creationId xmlns:a16="http://schemas.microsoft.com/office/drawing/2014/main" id="{08F3EC87-52F5-CFE2-360D-81B26CC7F9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5CB77D-9865-4C4C-AC14-35A2770381AF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608170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D31DD6B-A31A-334B-BBA1-5E21861981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дати 2">
            <a:extLst>
              <a:ext uri="{FF2B5EF4-FFF2-40B4-BE49-F238E27FC236}">
                <a16:creationId xmlns:a16="http://schemas.microsoft.com/office/drawing/2014/main" id="{46E1997C-7D02-3241-DEBE-466F910B70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0E72F2-FC32-4B34-AF60-A708C117836E}" type="datetimeFigureOut">
              <a:rPr lang="uk-UA" smtClean="0"/>
              <a:t>11.04.2024</a:t>
            </a:fld>
            <a:endParaRPr lang="uk-UA"/>
          </a:p>
        </p:txBody>
      </p:sp>
      <p:sp>
        <p:nvSpPr>
          <p:cNvPr id="4" name="Місце для нижнього колонтитула 3">
            <a:extLst>
              <a:ext uri="{FF2B5EF4-FFF2-40B4-BE49-F238E27FC236}">
                <a16:creationId xmlns:a16="http://schemas.microsoft.com/office/drawing/2014/main" id="{ED5DDC95-4A75-4394-ED31-6A1C431542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Місце для номера слайда 4">
            <a:extLst>
              <a:ext uri="{FF2B5EF4-FFF2-40B4-BE49-F238E27FC236}">
                <a16:creationId xmlns:a16="http://schemas.microsoft.com/office/drawing/2014/main" id="{C6E50DB6-6C27-DF84-7133-E351C48817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5CB77D-9865-4C4C-AC14-35A2770381AF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854517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>
            <a:extLst>
              <a:ext uri="{FF2B5EF4-FFF2-40B4-BE49-F238E27FC236}">
                <a16:creationId xmlns:a16="http://schemas.microsoft.com/office/drawing/2014/main" id="{7C4D3C1D-8A32-EC47-CD92-EA234BBD30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0E72F2-FC32-4B34-AF60-A708C117836E}" type="datetimeFigureOut">
              <a:rPr lang="uk-UA" smtClean="0"/>
              <a:t>11.04.2024</a:t>
            </a:fld>
            <a:endParaRPr lang="uk-UA"/>
          </a:p>
        </p:txBody>
      </p:sp>
      <p:sp>
        <p:nvSpPr>
          <p:cNvPr id="3" name="Місце для нижнього колонтитула 2">
            <a:extLst>
              <a:ext uri="{FF2B5EF4-FFF2-40B4-BE49-F238E27FC236}">
                <a16:creationId xmlns:a16="http://schemas.microsoft.com/office/drawing/2014/main" id="{D23569A7-8968-852B-A61F-6992F87B43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364477F3-D7FD-8B63-2949-DB431BDD19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5CB77D-9865-4C4C-AC14-35A2770381AF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634508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BB7DE0D-2A09-FB1A-CA40-1B61450906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8DBB3FB5-58CB-E566-8198-F1959C85E9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75BBBCD4-B506-648C-6F44-79B0F0C30E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69B456BE-0DFD-DE67-51FB-A0393C4BFF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0E72F2-FC32-4B34-AF60-A708C117836E}" type="datetimeFigureOut">
              <a:rPr lang="uk-UA" smtClean="0"/>
              <a:t>11.04.2024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87A5AEBF-1584-9848-CB41-7A33676831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0EAE3480-65DF-7CCB-C2FC-1033D95C78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5CB77D-9865-4C4C-AC14-35A2770381AF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5638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4F1806A-C139-A13D-3FF6-E067075AA4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зображення 2">
            <a:extLst>
              <a:ext uri="{FF2B5EF4-FFF2-40B4-BE49-F238E27FC236}">
                <a16:creationId xmlns:a16="http://schemas.microsoft.com/office/drawing/2014/main" id="{A3DE2FDC-52DA-BB5F-92A2-5F19BCC3DAF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EE097768-F73E-EE84-868E-7358AD09436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8A03BD44-346B-5BCD-D23A-4AA74B1370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0E72F2-FC32-4B34-AF60-A708C117836E}" type="datetimeFigureOut">
              <a:rPr lang="uk-UA" smtClean="0"/>
              <a:t>11.04.2024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CEA39FDB-F1D3-15EF-F470-583528B3ED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8AEF7B13-A31D-5259-C588-F3A0A79DD1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5CB77D-9865-4C4C-AC14-35A2770381AF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212536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>
            <a:extLst>
              <a:ext uri="{FF2B5EF4-FFF2-40B4-BE49-F238E27FC236}">
                <a16:creationId xmlns:a16="http://schemas.microsoft.com/office/drawing/2014/main" id="{6CB97713-1EA0-9FE1-9FF1-E126F9F6CD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C9189503-5225-F44B-F954-D4AC47267F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801671AC-5ACB-D0A7-8E29-41901DC9E94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0E72F2-FC32-4B34-AF60-A708C117836E}" type="datetimeFigureOut">
              <a:rPr lang="uk-UA" smtClean="0"/>
              <a:t>11.04.2024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DD549190-21ED-88DF-E247-6A8A7827DAD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C72579A0-6EAF-E1AF-68A6-4BC5EFCB0B0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5CB77D-9865-4C4C-AC14-35A2770381AF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566726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ZACzGXKKhfM" TargetMode="External"/><Relationship Id="rId2" Type="http://schemas.openxmlformats.org/officeDocument/2006/relationships/hyperlink" Target="https://www.youtube.com/watch?v=tbnzAVRZ9Xc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youtube.com/watch?v=Tuw8hxrFBH8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64617AC-5C80-EC24-30E1-FEE31C7EC04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Motivational speech analysis</a:t>
            </a:r>
            <a:endParaRPr lang="uk-UA" dirty="0"/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E551BAB6-F811-72CD-D757-AA69B42BCA7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Choose a video to your liking and </a:t>
            </a:r>
          </a:p>
          <a:p>
            <a:r>
              <a:rPr lang="en-US" dirty="0" err="1"/>
              <a:t>analyse</a:t>
            </a:r>
            <a:r>
              <a:rPr lang="en-US" dirty="0"/>
              <a:t> it according to the suggested pattern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0190519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CEF60AB-E964-22DC-0A22-01D0818285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238592"/>
          </a:xfrm>
        </p:spPr>
        <p:txBody>
          <a:bodyPr>
            <a:normAutofit fontScale="90000"/>
          </a:bodyPr>
          <a:lstStyle/>
          <a:p>
            <a:br>
              <a:rPr lang="en-US" sz="2700" dirty="0">
                <a:hlinkClick r:id="rId2"/>
              </a:rPr>
            </a:br>
            <a:br>
              <a:rPr lang="en-US" sz="2700" dirty="0">
                <a:hlinkClick r:id="rId2"/>
              </a:rPr>
            </a:br>
            <a:br>
              <a:rPr lang="en-US" sz="2700" dirty="0">
                <a:hlinkClick r:id="rId2"/>
              </a:rPr>
            </a:br>
            <a:r>
              <a:rPr lang="en-US" sz="2700" dirty="0">
                <a:hlinkClick r:id="rId2"/>
              </a:rPr>
              <a:t>https://www.youtube.com/watch?v=tbnzAVRZ9Xc</a:t>
            </a:r>
            <a:br>
              <a:rPr lang="en-US" sz="2700" dirty="0"/>
            </a:br>
            <a:r>
              <a:rPr lang="en-US" sz="2700" dirty="0">
                <a:hlinkClick r:id="rId3"/>
              </a:rPr>
              <a:t>https://www.youtube.com/watch?v=ZACzGXKKhfM</a:t>
            </a:r>
            <a:br>
              <a:rPr lang="en-US" sz="2700" dirty="0"/>
            </a:br>
            <a:r>
              <a:rPr lang="en-US" sz="2700" dirty="0">
                <a:hlinkClick r:id="rId4"/>
              </a:rPr>
              <a:t>https://www.youtube.com/watch?v=Tuw8hxrFBH8</a:t>
            </a:r>
            <a:br>
              <a:rPr lang="en-US" sz="2700" dirty="0"/>
            </a:br>
            <a:br>
              <a:rPr lang="en-US" dirty="0"/>
            </a:b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887B8C52-D0A4-7873-8F59-EA253CF6DB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2800" dirty="0"/>
              <a:t>What is the main message of the speech? </a:t>
            </a:r>
          </a:p>
          <a:p>
            <a:r>
              <a:rPr lang="en-US" sz="2800" dirty="0"/>
              <a:t> What language (simple, sophisticated, professional terms) does the speaker use? Give examples  </a:t>
            </a:r>
          </a:p>
          <a:p>
            <a:r>
              <a:rPr lang="en-US" sz="2800" dirty="0"/>
              <a:t> What rhetorical techniques does the speaker use? How effective are they? (hypnotic speech pattern, antimetabole, appeal to tribalism, referring to personal experience/famous people/sacred things/supernatural phenomena) Give examples </a:t>
            </a:r>
          </a:p>
          <a:p>
            <a:r>
              <a:rPr lang="en-US" dirty="0"/>
              <a:t>Describe the intonation/sound/music/visuals use and their effect. </a:t>
            </a:r>
            <a:r>
              <a:rPr lang="en-US" sz="2800" dirty="0"/>
              <a:t>Give examples </a:t>
            </a:r>
            <a:endParaRPr lang="en-US" dirty="0"/>
          </a:p>
          <a:p>
            <a:r>
              <a:rPr lang="en-US" sz="2800" dirty="0"/>
              <a:t>Explain the use (the purpose and effect) of repetitions</a:t>
            </a:r>
            <a:r>
              <a:rPr lang="en-US" dirty="0"/>
              <a:t>, identically structured sentences (parallelism), </a:t>
            </a:r>
            <a:r>
              <a:rPr lang="en-US" sz="2800" dirty="0"/>
              <a:t> combinations of words with opposite meanings (fall forward), imperative verbs, numerous words with negative meaning, etc. Give examples 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0250430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188</Words>
  <Application>Microsoft Office PowerPoint</Application>
  <PresentationFormat>Широкий екран</PresentationFormat>
  <Paragraphs>9</Paragraphs>
  <Slides>2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Тема Office</vt:lpstr>
      <vt:lpstr>Motivational speech analysis</vt:lpstr>
      <vt:lpstr>   https://www.youtube.com/watch?v=tbnzAVRZ9Xc https://www.youtube.com/watch?v=ZACzGXKKhfM https://www.youtube.com/watch?v=Tuw8hxrFBH8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Motivational speech analysis</dc:title>
  <dc:creator>ДАША</dc:creator>
  <cp:lastModifiedBy>ДАША</cp:lastModifiedBy>
  <cp:revision>1</cp:revision>
  <dcterms:created xsi:type="dcterms:W3CDTF">2024-04-11T13:17:52Z</dcterms:created>
  <dcterms:modified xsi:type="dcterms:W3CDTF">2024-04-11T13:19:59Z</dcterms:modified>
</cp:coreProperties>
</file>