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7"/>
    <p:restoredTop sz="95958"/>
  </p:normalViewPr>
  <p:slideViewPr>
    <p:cSldViewPr snapToGrid="0">
      <p:cViewPr varScale="1">
        <p:scale>
          <a:sx n="116" d="100"/>
          <a:sy n="116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59C5C0-0D46-F4E0-6AFE-4D4F3E8CD3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Тайм-менеджмент</a:t>
            </a: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3F920D9-74D3-8BBF-B8FB-CD3F26D4E4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Завдання 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61448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843C71A-145D-B95A-A7E1-60B67E12E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741" y="407624"/>
            <a:ext cx="11182121" cy="6015209"/>
          </a:xfrm>
        </p:spPr>
        <p:txBody>
          <a:bodyPr/>
          <a:lstStyle/>
          <a:p>
            <a:r>
              <a:rPr lang="ru-RU" sz="1800" b="1" dirty="0" err="1">
                <a:effectLst/>
                <a:latin typeface="TimesNewRomanPS"/>
              </a:rPr>
              <a:t>Завдання</a:t>
            </a:r>
            <a:r>
              <a:rPr lang="ru-RU" sz="1800" b="1" dirty="0">
                <a:effectLst/>
                <a:latin typeface="TimesNewRomanPS"/>
              </a:rPr>
              <a:t> 1.</a:t>
            </a:r>
          </a:p>
          <a:p>
            <a:pPr marL="0" indent="0">
              <a:buNone/>
            </a:pPr>
            <a:r>
              <a:rPr lang="ru-RU" sz="1800" b="1" dirty="0" err="1">
                <a:effectLst/>
                <a:latin typeface="TimesNewRomanPS"/>
              </a:rPr>
              <a:t>Актуалізувати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навик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самопізнання</a:t>
            </a:r>
            <a:r>
              <a:rPr lang="ru-RU" sz="1800" b="1" dirty="0">
                <a:effectLst/>
                <a:latin typeface="TimesNewRomanPS"/>
              </a:rPr>
              <a:t>: </a:t>
            </a:r>
            <a:r>
              <a:rPr lang="ru-RU" sz="1800" b="1" dirty="0" err="1">
                <a:effectLst/>
                <a:latin typeface="TimesNewRomanPS"/>
              </a:rPr>
              <a:t>уявити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собі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можливість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dirty="0"/>
              <a:t> </a:t>
            </a:r>
            <a:r>
              <a:rPr lang="ru-RU" sz="1800" b="1" dirty="0" err="1">
                <a:effectLst/>
                <a:latin typeface="TimesNewRomanPS"/>
              </a:rPr>
              <a:t>розкрити</a:t>
            </a:r>
            <a:r>
              <a:rPr lang="ru-RU" sz="1800" b="1" dirty="0">
                <a:effectLst/>
                <a:latin typeface="TimesNewRomanPS"/>
              </a:rPr>
              <a:t> себе, </a:t>
            </a:r>
            <a:r>
              <a:rPr lang="ru-RU" sz="1800" b="1" dirty="0" err="1">
                <a:effectLst/>
                <a:latin typeface="TimesNewRomanPS"/>
              </a:rPr>
              <a:t>виявити</a:t>
            </a:r>
            <a:r>
              <a:rPr lang="ru-RU" sz="1800" b="1" dirty="0">
                <a:effectLst/>
                <a:latin typeface="TimesNewRomanPS"/>
              </a:rPr>
              <a:t> в </a:t>
            </a:r>
            <a:r>
              <a:rPr lang="ru-RU" sz="1800" b="1" dirty="0" err="1">
                <a:effectLst/>
                <a:latin typeface="TimesNewRomanPS"/>
              </a:rPr>
              <a:t>собі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найголовніше</a:t>
            </a:r>
            <a:r>
              <a:rPr lang="ru-RU" sz="1800" b="1" dirty="0">
                <a:effectLst/>
                <a:latin typeface="TimesNewRomanPS"/>
              </a:rPr>
              <a:t>.</a:t>
            </a:r>
            <a:endParaRPr lang="ru-RU" dirty="0"/>
          </a:p>
          <a:p>
            <a:r>
              <a:rPr lang="ru-RU" sz="1800" dirty="0" err="1">
                <a:effectLst/>
                <a:latin typeface="TimesNewRomanPSMT"/>
              </a:rPr>
              <a:t>Візьміть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чистии</a:t>
            </a:r>
            <a:r>
              <a:rPr lang="ru-RU" sz="1800" dirty="0">
                <a:effectLst/>
                <a:latin typeface="TimesNewRomanPSMT"/>
              </a:rPr>
              <a:t>̆ лист </a:t>
            </a:r>
            <a:r>
              <a:rPr lang="ru-RU" sz="1800" dirty="0" err="1">
                <a:effectLst/>
                <a:latin typeface="TimesNewRomanPSMT"/>
              </a:rPr>
              <a:t>паперу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розділіть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його</a:t>
            </a:r>
            <a:r>
              <a:rPr lang="ru-RU" sz="1800" dirty="0">
                <a:effectLst/>
                <a:latin typeface="TimesNewRomanPSMT"/>
              </a:rPr>
              <a:t> на </a:t>
            </a:r>
            <a:r>
              <a:rPr lang="ru-RU" sz="1800" dirty="0" err="1">
                <a:effectLst/>
                <a:latin typeface="TimesNewRomanPSMT"/>
              </a:rPr>
              <a:t>дві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частини</a:t>
            </a:r>
            <a:r>
              <a:rPr lang="ru-RU" sz="1800" dirty="0">
                <a:effectLst/>
                <a:latin typeface="TimesNewRomanPSMT"/>
              </a:rPr>
              <a:t>. В </a:t>
            </a:r>
            <a:r>
              <a:rPr lang="ru-RU" sz="1800" dirty="0" err="1">
                <a:effectLst/>
                <a:latin typeface="TimesNewRomanPSMT"/>
              </a:rPr>
              <a:t>першому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стовпці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напишіть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усі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значимі</a:t>
            </a:r>
            <a:r>
              <a:rPr lang="ru-RU" sz="1800" dirty="0">
                <a:effectLst/>
                <a:latin typeface="TimesNewRomanPSMT"/>
              </a:rPr>
              <a:t>, на Ваш </a:t>
            </a:r>
            <a:r>
              <a:rPr lang="ru-RU" sz="1800" dirty="0" err="1">
                <a:effectLst/>
                <a:latin typeface="TimesNewRomanPSMT"/>
              </a:rPr>
              <a:t>погляд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подіі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Вашого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життя</a:t>
            </a:r>
            <a:r>
              <a:rPr lang="ru-RU" sz="1800" dirty="0">
                <a:effectLst/>
                <a:latin typeface="TimesNewRomanPSMT"/>
              </a:rPr>
              <a:t> (</a:t>
            </a:r>
            <a:r>
              <a:rPr lang="ru-RU" sz="1800" dirty="0" err="1">
                <a:effectLst/>
                <a:latin typeface="TimesNewRomanPSMT"/>
              </a:rPr>
              <a:t>кількість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немає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значення</a:t>
            </a:r>
            <a:r>
              <a:rPr lang="ru-RU" sz="1800" dirty="0">
                <a:effectLst/>
                <a:latin typeface="TimesNewRomanPSMT"/>
              </a:rPr>
              <a:t>). </a:t>
            </a:r>
            <a:r>
              <a:rPr lang="ru-RU" sz="1800" dirty="0" err="1">
                <a:effectLst/>
                <a:latin typeface="TimesNewRomanPSMT"/>
              </a:rPr>
              <a:t>Навпроти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кожноі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подіі</a:t>
            </a:r>
            <a:r>
              <a:rPr lang="ru-RU" sz="1800" dirty="0">
                <a:effectLst/>
                <a:latin typeface="TimesNewRomanPSMT"/>
              </a:rPr>
              <a:t>̈ в другому </a:t>
            </a:r>
            <a:r>
              <a:rPr lang="ru-RU" sz="1800" dirty="0" err="1">
                <a:effectLst/>
                <a:latin typeface="TimesNewRomanPSMT"/>
              </a:rPr>
              <a:t>стовпці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запишіть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особисті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якості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з’явились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завдяки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вказаніи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подіі</a:t>
            </a:r>
            <a:r>
              <a:rPr lang="ru-RU" sz="1800" dirty="0">
                <a:effectLst/>
                <a:latin typeface="TimesNewRomanPSMT"/>
              </a:rPr>
              <a:t>̈.</a:t>
            </a:r>
            <a:endParaRPr lang="ru-RU" dirty="0"/>
          </a:p>
          <a:p>
            <a:r>
              <a:rPr lang="ru-RU" sz="1800" b="1" dirty="0" err="1">
                <a:effectLst/>
                <a:latin typeface="TimesNewRomanPS"/>
              </a:rPr>
              <a:t>Самоаналіз</a:t>
            </a:r>
            <a:r>
              <a:rPr lang="ru-RU" sz="1800" b="1" dirty="0">
                <a:effectLst/>
                <a:latin typeface="TimesNewRomanPS"/>
              </a:rPr>
              <a:t>: </a:t>
            </a:r>
            <a:endParaRPr lang="ru-RU" dirty="0"/>
          </a:p>
          <a:p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effectLst/>
                <a:latin typeface="TimesNewRomanPSMT"/>
              </a:rPr>
              <a:t>Скільки</a:t>
            </a:r>
            <a:r>
              <a:rPr lang="ru-RU" sz="1800" dirty="0">
                <a:effectLst/>
                <a:latin typeface="TimesNewRomanPSMT"/>
              </a:rPr>
              <a:t> і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саме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управлінські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якості</a:t>
            </a:r>
            <a:r>
              <a:rPr lang="ru-RU" sz="1800" dirty="0">
                <a:effectLst/>
                <a:latin typeface="TimesNewRomanPSMT"/>
              </a:rPr>
              <a:t> Ви записали у другому </a:t>
            </a:r>
            <a:r>
              <a:rPr lang="ru-RU" sz="1800" dirty="0" err="1">
                <a:effectLst/>
                <a:latin typeface="TimesNewRomanPSMT"/>
              </a:rPr>
              <a:t>стовпці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/>
          </a:p>
          <a:p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>
                <a:effectLst/>
                <a:latin typeface="TimesNewRomanPSMT"/>
              </a:rPr>
              <a:t>Часто у </a:t>
            </a:r>
            <a:r>
              <a:rPr lang="ru-RU" sz="1800" dirty="0" err="1">
                <a:effectLst/>
                <a:latin typeface="TimesNewRomanPSMT"/>
              </a:rPr>
              <a:t>Вашому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житті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траплялися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життєві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подіі</a:t>
            </a:r>
            <a:r>
              <a:rPr lang="ru-RU" sz="1800" dirty="0">
                <a:effectLst/>
                <a:latin typeface="TimesNewRomanPSMT"/>
              </a:rPr>
              <a:t>̈,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дозволяли </a:t>
            </a:r>
            <a:r>
              <a:rPr lang="ru-RU" sz="1800" dirty="0" err="1">
                <a:effectLst/>
                <a:latin typeface="TimesNewRomanPSMT"/>
              </a:rPr>
              <a:t>проявляти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управлінські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якості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/>
          </a:p>
          <a:p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>
                <a:effectLst/>
                <a:latin typeface="TimesNewRomanPSMT"/>
              </a:rPr>
              <a:t>Як </a:t>
            </a:r>
            <a:r>
              <a:rPr lang="ru-RU" sz="1800" dirty="0" err="1">
                <a:effectLst/>
                <a:latin typeface="TimesNewRomanPSMT"/>
              </a:rPr>
              <a:t>можна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використовувати</a:t>
            </a:r>
            <a:r>
              <a:rPr lang="ru-RU" sz="1800" dirty="0">
                <a:effectLst/>
                <a:latin typeface="TimesNewRomanPSMT"/>
              </a:rPr>
              <a:t> Вашу </a:t>
            </a:r>
            <a:r>
              <a:rPr lang="ru-RU" sz="1800" dirty="0" err="1">
                <a:effectLst/>
                <a:latin typeface="TimesNewRomanPSMT"/>
              </a:rPr>
              <a:t>актуальну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життєву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ситуацію</a:t>
            </a:r>
            <a:r>
              <a:rPr lang="ru-RU" sz="1800" dirty="0">
                <a:effectLst/>
                <a:latin typeface="TimesNewRomanPSMT"/>
              </a:rPr>
              <a:t> для </a:t>
            </a:r>
            <a:r>
              <a:rPr lang="ru-RU" sz="1800" dirty="0" err="1">
                <a:effectLst/>
                <a:latin typeface="TimesNewRomanPSMT"/>
              </a:rPr>
              <a:t>придбання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лідерських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якостеи</a:t>
            </a:r>
            <a:r>
              <a:rPr lang="ru-RU" sz="1800" dirty="0">
                <a:effectLst/>
                <a:latin typeface="TimesNewRomanPSMT"/>
              </a:rPr>
              <a:t>̆? </a:t>
            </a:r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15241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57427A2-38F2-8177-4513-39C7C31781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775" y="594911"/>
            <a:ext cx="10807547" cy="5607585"/>
          </a:xfrm>
        </p:spPr>
        <p:txBody>
          <a:bodyPr>
            <a:normAutofit fontScale="92500" lnSpcReduction="10000"/>
          </a:bodyPr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 2.</a:t>
            </a:r>
            <a:b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</a:b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Аналіз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своїх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лідерських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якостеи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̆»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За 10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я?»,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20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Зосередьтеся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самого себе,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особливостях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яскравих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проявах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індивідуальних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характеристиках.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класифікуйте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три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пояснення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причин: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«Я» – усе,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мене: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гарно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навчався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школі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ходив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гурток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вчився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університеті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читав, заводив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знайомства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«І» – все,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 став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заслуга, в основному,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батьків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заставляли мене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вчитися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купували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цікаві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книжки, водили в театр, брали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цікаві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мандрівки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обрали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мене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спеціальність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«П» – просто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доля робить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подарунки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гарна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школа,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талановитии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вчитель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друзі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Чим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«Я»,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лідерських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Самоаналіз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Яка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трьох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характеризує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керівника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Вами результат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вимогам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висуваються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сучасного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керівника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Ваша особиста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керівника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2806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B2E97ED-16C8-45F3-97D7-394A26BAF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083" y="479502"/>
            <a:ext cx="11485756" cy="5954751"/>
          </a:xfrm>
        </p:spPr>
        <p:txBody>
          <a:bodyPr/>
          <a:lstStyle/>
          <a:p>
            <a:r>
              <a:rPr lang="ru-RU" sz="1800" b="1" dirty="0" err="1">
                <a:effectLst/>
                <a:latin typeface="TimesNewRomanPS"/>
              </a:rPr>
              <a:t>Завдання</a:t>
            </a:r>
            <a:r>
              <a:rPr lang="ru-RU" sz="1800" b="1">
                <a:effectLst/>
                <a:latin typeface="TimesNewRomanPS"/>
              </a:rPr>
              <a:t> 3. </a:t>
            </a:r>
            <a:r>
              <a:rPr lang="ru-RU" sz="1800" b="1" dirty="0">
                <a:effectLst/>
                <a:latin typeface="TimesNewRomanPS"/>
              </a:rPr>
              <a:t>«</a:t>
            </a:r>
            <a:r>
              <a:rPr lang="ru-RU" sz="1800" b="1" dirty="0" err="1">
                <a:effectLst/>
                <a:latin typeface="TimesNewRomanPS"/>
              </a:rPr>
              <a:t>Адекватність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самооцінки</a:t>
            </a:r>
            <a:r>
              <a:rPr lang="ru-RU" sz="1800" b="1" dirty="0">
                <a:effectLst/>
                <a:latin typeface="TimesNewRomanPS"/>
              </a:rPr>
              <a:t>» </a:t>
            </a:r>
            <a:endParaRPr lang="ru-RU" dirty="0"/>
          </a:p>
          <a:p>
            <a:r>
              <a:rPr lang="ru-RU" sz="1800" dirty="0" err="1">
                <a:effectLst/>
                <a:latin typeface="TimesNewRomanPSMT"/>
              </a:rPr>
              <a:t>Адекватність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самооцінки</a:t>
            </a:r>
            <a:r>
              <a:rPr lang="ru-RU" sz="1800" dirty="0">
                <a:effectLst/>
                <a:latin typeface="TimesNewRomanPSMT"/>
              </a:rPr>
              <a:t> – </a:t>
            </a:r>
            <a:r>
              <a:rPr lang="ru-RU" sz="1800" dirty="0" err="1">
                <a:effectLst/>
                <a:latin typeface="TimesNewRomanPSMT"/>
              </a:rPr>
              <a:t>необхідна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умова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визначення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власних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можливостеи</a:t>
            </a:r>
            <a:r>
              <a:rPr lang="ru-RU" sz="1800" dirty="0">
                <a:effectLst/>
                <a:latin typeface="TimesNewRomanPSMT"/>
              </a:rPr>
              <a:t>̆, </a:t>
            </a:r>
            <a:r>
              <a:rPr lang="ru-RU" sz="1800" dirty="0" err="1">
                <a:effectLst/>
                <a:latin typeface="TimesNewRomanPSMT"/>
              </a:rPr>
              <a:t>планування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своїх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діи</a:t>
            </a:r>
            <a:r>
              <a:rPr lang="ru-RU" sz="1800" dirty="0">
                <a:effectLst/>
                <a:latin typeface="TimesNewRomanPSMT"/>
              </a:rPr>
              <a:t>̆, </a:t>
            </a:r>
            <a:r>
              <a:rPr lang="ru-RU" sz="1800" dirty="0" err="1">
                <a:effectLst/>
                <a:latin typeface="TimesNewRomanPSMT"/>
              </a:rPr>
              <a:t>правильноі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побудови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відносин</a:t>
            </a:r>
            <a:r>
              <a:rPr lang="ru-RU" sz="1800" dirty="0">
                <a:effectLst/>
                <a:latin typeface="TimesNewRomanPSMT"/>
              </a:rPr>
              <a:t> з </a:t>
            </a:r>
            <a:r>
              <a:rPr lang="ru-RU" sz="1800" dirty="0" err="1">
                <a:effectLst/>
                <a:latin typeface="TimesNewRomanPSMT"/>
              </a:rPr>
              <a:t>колегами</a:t>
            </a:r>
            <a:r>
              <a:rPr lang="ru-RU" sz="1800" dirty="0">
                <a:effectLst/>
                <a:latin typeface="TimesNewRomanPSMT"/>
              </a:rPr>
              <a:t>. Вона особливо </a:t>
            </a:r>
            <a:r>
              <a:rPr lang="ru-RU" sz="1800" dirty="0" err="1">
                <a:effectLst/>
                <a:latin typeface="TimesNewRomanPSMT"/>
              </a:rPr>
              <a:t>необхідна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керівникам</a:t>
            </a:r>
            <a:r>
              <a:rPr lang="ru-RU" sz="1800" dirty="0">
                <a:effectLst/>
                <a:latin typeface="TimesNewRomanPSMT"/>
              </a:rPr>
              <a:t>, а </a:t>
            </a:r>
            <a:r>
              <a:rPr lang="ru-RU" sz="1800" dirty="0" err="1">
                <a:effectLst/>
                <a:latin typeface="TimesNewRomanPSMT"/>
              </a:rPr>
              <a:t>також</a:t>
            </a:r>
            <a:r>
              <a:rPr lang="ru-RU" sz="1800" dirty="0">
                <a:effectLst/>
                <a:latin typeface="TimesNewRomanPSMT"/>
              </a:rPr>
              <a:t> молодим </a:t>
            </a:r>
            <a:r>
              <a:rPr lang="ru-RU" sz="1800" dirty="0" err="1">
                <a:effectLst/>
                <a:latin typeface="TimesNewRomanPSMT"/>
              </a:rPr>
              <a:t>фахівцям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розпочинають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ділову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кар’єру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r>
              <a:rPr lang="ru-RU" sz="1800" dirty="0">
                <a:effectLst/>
                <a:latin typeface="TimesNewRomanPSMT"/>
              </a:rPr>
              <a:t>Дане </a:t>
            </a:r>
            <a:r>
              <a:rPr lang="ru-RU" sz="1800" dirty="0" err="1">
                <a:effectLst/>
                <a:latin typeface="TimesNewRomanPSMT"/>
              </a:rPr>
              <a:t>завдання</a:t>
            </a:r>
            <a:r>
              <a:rPr lang="ru-RU" sz="1800" dirty="0">
                <a:effectLst/>
                <a:latin typeface="TimesNewRomanPSMT"/>
              </a:rPr>
              <a:t> дозволить Вам </a:t>
            </a:r>
            <a:r>
              <a:rPr lang="ru-RU" sz="1800" dirty="0" err="1">
                <a:effectLst/>
                <a:latin typeface="TimesNewRomanPSMT"/>
              </a:rPr>
              <a:t>скорегувати</a:t>
            </a:r>
            <a:r>
              <a:rPr lang="ru-RU" sz="1800" dirty="0">
                <a:effectLst/>
                <a:latin typeface="TimesNewRomanPSMT"/>
              </a:rPr>
              <a:t> свою </a:t>
            </a:r>
            <a:r>
              <a:rPr lang="ru-RU" sz="1800" dirty="0" err="1">
                <a:effectLst/>
                <a:latin typeface="TimesNewRomanPSMT"/>
              </a:rPr>
              <a:t>поведінку</a:t>
            </a:r>
            <a:r>
              <a:rPr lang="ru-RU" sz="1800" dirty="0">
                <a:effectLst/>
                <a:latin typeface="TimesNewRomanPSMT"/>
              </a:rPr>
              <a:t> для </a:t>
            </a:r>
            <a:r>
              <a:rPr lang="ru-RU" sz="1800" dirty="0" err="1">
                <a:effectLst/>
                <a:latin typeface="TimesNewRomanPSMT"/>
              </a:rPr>
              <a:t>створення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потрібного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враження</a:t>
            </a:r>
            <a:r>
              <a:rPr lang="ru-RU" sz="1800" dirty="0">
                <a:effectLst/>
                <a:latin typeface="TimesNewRomanPSMT"/>
              </a:rPr>
              <a:t> про себе в </a:t>
            </a:r>
            <a:r>
              <a:rPr lang="ru-RU" sz="1800" dirty="0" err="1">
                <a:effectLst/>
                <a:latin typeface="TimesNewRomanPSMT"/>
              </a:rPr>
              <a:t>потрібнии</a:t>
            </a:r>
            <a:r>
              <a:rPr lang="ru-RU" sz="1800" dirty="0">
                <a:effectLst/>
                <a:latin typeface="TimesNewRomanPSMT"/>
              </a:rPr>
              <a:t>̆ момент. </a:t>
            </a:r>
            <a:endParaRPr lang="ru-RU" dirty="0"/>
          </a:p>
          <a:p>
            <a:r>
              <a:rPr lang="ru-RU" sz="1800" dirty="0" err="1">
                <a:effectLst/>
                <a:latin typeface="TimesNewRomanPSMT"/>
              </a:rPr>
              <a:t>Оцінить</a:t>
            </a:r>
            <a:r>
              <a:rPr lang="ru-RU" sz="1800" dirty="0">
                <a:effectLst/>
                <a:latin typeface="TimesNewRomanPSMT"/>
              </a:rPr>
              <a:t> себе за </a:t>
            </a:r>
            <a:r>
              <a:rPr lang="ru-RU" sz="1800" dirty="0" err="1">
                <a:effectLst/>
                <a:latin typeface="TimesNewRomanPSMT"/>
              </a:rPr>
              <a:t>п’ятибальною</a:t>
            </a:r>
            <a:r>
              <a:rPr lang="ru-RU" sz="1800" dirty="0">
                <a:effectLst/>
                <a:latin typeface="TimesNewRomanPSMT"/>
              </a:rPr>
              <a:t> шкалою за такими </a:t>
            </a:r>
            <a:r>
              <a:rPr lang="ru-RU" sz="1800" dirty="0" err="1">
                <a:effectLst/>
                <a:latin typeface="TimesNewRomanPSMT"/>
              </a:rPr>
              <a:t>критеріям</a:t>
            </a:r>
            <a:r>
              <a:rPr lang="ru-RU" sz="1800" dirty="0">
                <a:effectLst/>
                <a:latin typeface="TimesNewRomanPSMT"/>
              </a:rPr>
              <a:t>: </a:t>
            </a:r>
          </a:p>
          <a:p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effectLst/>
                <a:latin typeface="TimesNewRomanPSMT"/>
              </a:rPr>
              <a:t>Дружелюбність</a:t>
            </a:r>
            <a:r>
              <a:rPr lang="ru-RU" sz="1800" dirty="0">
                <a:effectLst/>
                <a:latin typeface="TimesNewRomanPSMT"/>
              </a:rPr>
              <a:t>;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effectLst/>
                <a:latin typeface="TimesNewRomanPSMT"/>
              </a:rPr>
              <a:t>Залежність</a:t>
            </a:r>
            <a:r>
              <a:rPr lang="ru-RU" sz="1800" dirty="0">
                <a:effectLst/>
                <a:latin typeface="TimesNewRomanPSMT"/>
              </a:rPr>
              <a:t> (</a:t>
            </a:r>
            <a:r>
              <a:rPr lang="ru-RU" sz="1800" dirty="0" err="1">
                <a:effectLst/>
                <a:latin typeface="TimesNewRomanPSMT"/>
              </a:rPr>
              <a:t>незалежність</a:t>
            </a:r>
            <a:r>
              <a:rPr lang="ru-RU" sz="1800" dirty="0">
                <a:effectLst/>
                <a:latin typeface="TimesNewRomanPSMT"/>
              </a:rPr>
              <a:t>) </a:t>
            </a:r>
            <a:r>
              <a:rPr lang="ru-RU" sz="1800" dirty="0" err="1">
                <a:effectLst/>
                <a:latin typeface="TimesNewRomanPSMT"/>
              </a:rPr>
              <a:t>своєі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поведінки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від</a:t>
            </a:r>
            <a:r>
              <a:rPr lang="ru-RU" sz="1800" dirty="0">
                <a:effectLst/>
                <a:latin typeface="TimesNewRomanPSMT"/>
              </a:rPr>
              <a:t> настрою; </a:t>
            </a:r>
          </a:p>
          <a:p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effectLst/>
                <a:latin typeface="TimesNewRomanPSMT"/>
              </a:rPr>
              <a:t>Почуття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гумору</a:t>
            </a:r>
            <a:r>
              <a:rPr lang="ru-RU" sz="1800" dirty="0">
                <a:effectLst/>
                <a:latin typeface="TimesNewRomanPSMT"/>
              </a:rPr>
              <a:t>; </a:t>
            </a:r>
            <a:endParaRPr lang="ru-RU" dirty="0"/>
          </a:p>
          <a:p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effectLst/>
                <a:latin typeface="TimesNewRomanPSMT"/>
              </a:rPr>
              <a:t>Бажання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зробити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кар’єру</a:t>
            </a:r>
            <a:r>
              <a:rPr lang="ru-RU" sz="1800" dirty="0">
                <a:effectLst/>
                <a:latin typeface="TimesNewRomanPSMT"/>
              </a:rPr>
              <a:t>;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effectLst/>
                <a:latin typeface="TimesNewRomanPSMT"/>
              </a:rPr>
              <a:t>Комунікабельність</a:t>
            </a:r>
            <a:r>
              <a:rPr lang="ru-RU" sz="1800" dirty="0">
                <a:effectLst/>
                <a:latin typeface="TimesNewRomanPSMT"/>
              </a:rPr>
              <a:t>;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>
                <a:effectLst/>
                <a:latin typeface="TimesNewRomanPSMT"/>
              </a:rPr>
              <a:t>Потреба </a:t>
            </a:r>
            <a:r>
              <a:rPr lang="ru-RU" sz="1800" dirty="0" err="1">
                <a:effectLst/>
                <a:latin typeface="TimesNewRomanPSMT"/>
              </a:rPr>
              <a:t>встановлювати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добрі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стосунки</a:t>
            </a:r>
            <a:r>
              <a:rPr lang="ru-RU" sz="1800" dirty="0">
                <a:effectLst/>
                <a:latin typeface="TimesNewRomanPSMT"/>
              </a:rPr>
              <a:t> з </a:t>
            </a:r>
            <a:r>
              <a:rPr lang="ru-RU" sz="1800" dirty="0" err="1">
                <a:effectLst/>
                <a:latin typeface="TimesNewRomanPSMT"/>
              </a:rPr>
              <a:t>підлеглими</a:t>
            </a:r>
            <a:r>
              <a:rPr lang="ru-RU" sz="1800" dirty="0">
                <a:effectLst/>
                <a:latin typeface="TimesNewRomanPSMT"/>
              </a:rPr>
              <a:t>; </a:t>
            </a:r>
          </a:p>
          <a:p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effectLst/>
                <a:latin typeface="TimesNewRomanPSMT"/>
              </a:rPr>
              <a:t>Незалежність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r>
              <a:rPr lang="ru-RU" sz="1800" dirty="0">
                <a:effectLst/>
                <a:latin typeface="TimesNewRomanPSMT"/>
              </a:rPr>
              <a:t>Прочитайте </a:t>
            </a:r>
            <a:r>
              <a:rPr lang="ru-RU" sz="1800" dirty="0" err="1">
                <a:effectLst/>
                <a:latin typeface="TimesNewRomanPSMT"/>
              </a:rPr>
              <a:t>вголос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зазначені</a:t>
            </a:r>
            <a:r>
              <a:rPr lang="ru-RU" sz="1800" dirty="0">
                <a:effectLst/>
                <a:latin typeface="TimesNewRomanPSMT"/>
              </a:rPr>
              <a:t> параметрами </a:t>
            </a:r>
            <a:r>
              <a:rPr lang="ru-RU" sz="1800" dirty="0" err="1">
                <a:effectLst/>
                <a:latin typeface="TimesNewRomanPSMT"/>
              </a:rPr>
              <a:t>колегам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друзям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близьким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щоб</a:t>
            </a:r>
            <a:r>
              <a:rPr lang="ru-RU" sz="1800" dirty="0">
                <a:effectLst/>
                <a:latin typeface="TimesNewRomanPSMT"/>
              </a:rPr>
              <a:t> вони </a:t>
            </a:r>
            <a:r>
              <a:rPr lang="ru-RU" sz="1800" dirty="0" err="1">
                <a:effectLst/>
                <a:latin typeface="TimesNewRomanPSMT"/>
              </a:rPr>
              <a:t>оцінили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ступінь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прояву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якостеи</a:t>
            </a:r>
            <a:r>
              <a:rPr lang="ru-RU" sz="1800" dirty="0">
                <a:effectLst/>
                <a:latin typeface="TimesNewRomanPSMT"/>
              </a:rPr>
              <a:t>̆ у Вас. </a:t>
            </a:r>
            <a:r>
              <a:rPr lang="ru-RU" sz="1800" dirty="0" err="1">
                <a:effectLst/>
                <a:latin typeface="TimesNewRomanPSMT"/>
              </a:rPr>
              <a:t>Порівняйте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отримані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дані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своїми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оцінками</a:t>
            </a:r>
            <a:r>
              <a:rPr lang="ru-RU" sz="1800" dirty="0">
                <a:effectLst/>
                <a:latin typeface="TimesNewRomanPSMT"/>
              </a:rPr>
              <a:t>. </a:t>
            </a:r>
            <a:r>
              <a:rPr lang="ru-RU" sz="1800" dirty="0" err="1">
                <a:effectLst/>
                <a:latin typeface="TimesNewRomanPSMT"/>
              </a:rPr>
              <a:t>Проаналізуйте</a:t>
            </a:r>
            <a:r>
              <a:rPr lang="ru-RU" sz="1800" dirty="0">
                <a:effectLst/>
                <a:latin typeface="TimesNewRomanPSMT"/>
              </a:rPr>
              <a:t> те, як </a:t>
            </a:r>
            <a:r>
              <a:rPr lang="ru-RU" sz="1800" dirty="0" err="1">
                <a:effectLst/>
                <a:latin typeface="TimesNewRomanPSMT"/>
              </a:rPr>
              <a:t>бачать</a:t>
            </a:r>
            <a:r>
              <a:rPr lang="ru-RU" sz="1800" dirty="0">
                <a:effectLst/>
                <a:latin typeface="TimesNewRomanPSMT"/>
              </a:rPr>
              <a:t> Вас і як Ви </a:t>
            </a:r>
            <a:r>
              <a:rPr lang="ru-RU" sz="1800" dirty="0" err="1">
                <a:effectLst/>
                <a:latin typeface="TimesNewRomanPSMT"/>
              </a:rPr>
              <a:t>бачите</a:t>
            </a:r>
            <a:r>
              <a:rPr lang="ru-RU" sz="1800" dirty="0">
                <a:effectLst/>
                <a:latin typeface="TimesNewRomanPSMT"/>
              </a:rPr>
              <a:t> себе </a:t>
            </a:r>
            <a:r>
              <a:rPr lang="ru-RU" sz="1800" dirty="0" err="1">
                <a:effectLst/>
                <a:latin typeface="TimesNewRomanPSMT"/>
              </a:rPr>
              <a:t>самі</a:t>
            </a:r>
            <a:r>
              <a:rPr lang="ru-RU" sz="1800" dirty="0">
                <a:effectLst/>
                <a:latin typeface="TimesNewRomanPSMT"/>
              </a:rPr>
              <a:t>. </a:t>
            </a:r>
            <a:r>
              <a:rPr lang="ru-RU" sz="1800" dirty="0" err="1">
                <a:effectLst/>
                <a:latin typeface="TimesNewRomanPSMT"/>
              </a:rPr>
              <a:t>Розробіть</a:t>
            </a:r>
            <a:r>
              <a:rPr lang="ru-RU" sz="1800" dirty="0">
                <a:effectLst/>
                <a:latin typeface="TimesNewRomanPSMT"/>
              </a:rPr>
              <a:t> план </a:t>
            </a:r>
            <a:r>
              <a:rPr lang="ru-RU" sz="1800" dirty="0" err="1">
                <a:effectLst/>
                <a:latin typeface="TimesNewRomanPSMT"/>
              </a:rPr>
              <a:t>подальшоі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роботи</a:t>
            </a:r>
            <a:r>
              <a:rPr lang="ru-RU" sz="1800" dirty="0">
                <a:effectLst/>
                <a:latin typeface="TimesNewRomanPSMT"/>
              </a:rPr>
              <a:t> над самим собою з метою </a:t>
            </a:r>
            <a:r>
              <a:rPr lang="ru-RU" sz="1800" dirty="0" err="1">
                <a:effectLst/>
                <a:latin typeface="TimesNewRomanPSMT"/>
              </a:rPr>
              <a:t>усунення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виявлених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недоліків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7550792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</TotalTime>
  <Words>544</Words>
  <Application>Microsoft Office PowerPoint</Application>
  <PresentationFormat>Широкий екран</PresentationFormat>
  <Paragraphs>29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11" baseType="lpstr">
      <vt:lpstr>Arial</vt:lpstr>
      <vt:lpstr>TimesNewRomanPS</vt:lpstr>
      <vt:lpstr>TimesNewRomanPSMT</vt:lpstr>
      <vt:lpstr>Trebuchet MS</vt:lpstr>
      <vt:lpstr>Wingdings</vt:lpstr>
      <vt:lpstr>Wingdings 3</vt:lpstr>
      <vt:lpstr>Facet</vt:lpstr>
      <vt:lpstr>Тайм-менеджмент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Самоменеджмент</dc:title>
  <dc:creator>Александр Ткачук</dc:creator>
  <cp:lastModifiedBy>111</cp:lastModifiedBy>
  <cp:revision>9</cp:revision>
  <dcterms:created xsi:type="dcterms:W3CDTF">2024-02-06T14:16:03Z</dcterms:created>
  <dcterms:modified xsi:type="dcterms:W3CDTF">2025-03-24T16:38:28Z</dcterms:modified>
</cp:coreProperties>
</file>