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72" r:id="rId14"/>
    <p:sldId id="273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2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589748"/>
            <a:ext cx="835292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b="1" dirty="0" smtClean="0"/>
              <a:t>ЛЕКЦІЯ №1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/>
              <a:t>ТЕМА 1. ПОНЯТТЯ ГАСТРОНОМІЧНОЇ ПРОФЕСІЙНОЇ ТВОРЧОСТІ. КУЛІНАРНІ ТРАДИЦІЇ В СУЧАСНІЙ РЕСТОРАННІЙ КУЛІНАРІЇ</a:t>
            </a:r>
            <a:endParaRPr lang="ru-RU" dirty="0" smtClean="0"/>
          </a:p>
          <a:p>
            <a:pPr algn="ctr">
              <a:lnSpc>
                <a:spcPct val="150000"/>
              </a:lnSpc>
            </a:pPr>
            <a:r>
              <a:rPr lang="uk-UA" b="1" dirty="0" smtClean="0"/>
              <a:t>План:</a:t>
            </a:r>
            <a:endParaRPr lang="ru-RU" dirty="0" smtClean="0"/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dirty="0" smtClean="0"/>
              <a:t>Поняття </a:t>
            </a:r>
            <a:r>
              <a:rPr lang="uk-UA" dirty="0"/>
              <a:t>гастрономічної професійної творчості. </a:t>
            </a:r>
            <a:endParaRPr lang="ru-RU" dirty="0"/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та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endParaRPr lang="ru-RU" dirty="0"/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dirty="0"/>
              <a:t>Сучасні кулінарні традиції у приготуванні холодних страв, закусок і салатів, </a:t>
            </a:r>
            <a:r>
              <a:rPr lang="ru-RU" dirty="0"/>
              <a:t>перших </a:t>
            </a:r>
            <a:r>
              <a:rPr lang="ru-RU" dirty="0" err="1"/>
              <a:t>страв</a:t>
            </a:r>
            <a:r>
              <a:rPr lang="ru-RU" dirty="0"/>
              <a:t> та </a:t>
            </a:r>
            <a:r>
              <a:rPr lang="ru-RU" dirty="0" err="1"/>
              <a:t>соусів</a:t>
            </a:r>
            <a:r>
              <a:rPr lang="ru-RU" dirty="0"/>
              <a:t>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dirty="0"/>
              <a:t>Сучасні кулінарні традиції у приготуванні страв із м’яса, риби, птиці, круп, яєць і сиру.</a:t>
            </a:r>
            <a:endParaRPr lang="ru-RU" dirty="0"/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кулінарні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 у </a:t>
            </a:r>
            <a:r>
              <a:rPr lang="ru-RU" dirty="0" err="1"/>
              <a:t>приготуванні</a:t>
            </a:r>
            <a:r>
              <a:rPr lang="ru-RU" dirty="0"/>
              <a:t> </a:t>
            </a:r>
            <a:r>
              <a:rPr lang="ru-RU" dirty="0" err="1"/>
              <a:t>десертів</a:t>
            </a:r>
            <a:r>
              <a:rPr lang="ru-RU" dirty="0"/>
              <a:t> та </a:t>
            </a:r>
            <a:r>
              <a:rPr lang="ru-RU" dirty="0" err="1"/>
              <a:t>борошняних</a:t>
            </a:r>
            <a:r>
              <a:rPr lang="ru-RU" dirty="0"/>
              <a:t> </a:t>
            </a:r>
            <a:r>
              <a:rPr lang="ru-RU" dirty="0" err="1"/>
              <a:t>кондитерських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uk-UA" dirty="0"/>
              <a:t>, </a:t>
            </a:r>
            <a:r>
              <a:rPr lang="ru-RU" dirty="0" err="1"/>
              <a:t>гарячих</a:t>
            </a:r>
            <a:r>
              <a:rPr lang="ru-RU" dirty="0"/>
              <a:t> і </a:t>
            </a:r>
            <a:r>
              <a:rPr lang="ru-RU" dirty="0" err="1"/>
              <a:t>холодних</a:t>
            </a:r>
            <a:r>
              <a:rPr lang="ru-RU" dirty="0"/>
              <a:t> </a:t>
            </a:r>
            <a:r>
              <a:rPr lang="ru-RU" dirty="0" err="1"/>
              <a:t>напоїв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308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9134" y="376930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uk-UA" sz="1600" b="1" dirty="0" smtClean="0"/>
              <a:t>4. СУЧАСНІ КУЛІНАРНІ ТРАДИЦІЇ У ПРИГОТУВАННІ СТРАВ ІЗ М’ЯСА, РИБИ, ПТИЦІ, КРУП, ЯЄЦЬ І СИРУ</a:t>
            </a:r>
            <a:endParaRPr lang="ru-RU" sz="1600" b="1" dirty="0"/>
          </a:p>
        </p:txBody>
      </p:sp>
      <p:pic>
        <p:nvPicPr>
          <p:cNvPr id="5" name="image6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134" y="1207928"/>
            <a:ext cx="2035112" cy="2209898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3419872" y="1412775"/>
            <a:ext cx="4320480" cy="2005049"/>
            <a:chOff x="0" y="0"/>
            <a:chExt cx="6459" cy="2972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40" cy="2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" y="28"/>
              <a:ext cx="3149" cy="2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960159" y="3861048"/>
            <a:ext cx="6561178" cy="1872208"/>
            <a:chOff x="0" y="0"/>
            <a:chExt cx="8732" cy="2403"/>
          </a:xfrm>
        </p:grpSpPr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98" cy="2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" y="91"/>
              <a:ext cx="2669" cy="2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5" y="79"/>
              <a:ext cx="2926" cy="2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323528" y="5926793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а) Морський чорт б</a:t>
            </a:r>
            <a:r>
              <a:rPr lang="uk-UA" sz="1600" dirty="0"/>
              <a:t>) Морський чорт з </a:t>
            </a:r>
            <a:r>
              <a:rPr lang="uk-UA" sz="1600" dirty="0" err="1" smtClean="0"/>
              <a:t>панчетою</a:t>
            </a:r>
            <a:r>
              <a:rPr lang="uk-UA" sz="1600" dirty="0" smtClean="0"/>
              <a:t> в</a:t>
            </a:r>
            <a:r>
              <a:rPr lang="uk-UA" sz="1600" dirty="0"/>
              <a:t>) Морський чорт </a:t>
            </a:r>
            <a:r>
              <a:rPr lang="uk-UA" sz="1600" dirty="0" smtClean="0"/>
              <a:t>у вершковому </a:t>
            </a:r>
            <a:r>
              <a:rPr lang="uk-UA" sz="1600" dirty="0"/>
              <a:t>соусі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417826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а) Тюрбо	б) Тюрбо з картоплею та фенхелем	в) </a:t>
            </a:r>
            <a:r>
              <a:rPr lang="uk-UA" sz="1600" dirty="0" err="1"/>
              <a:t>Буглама</a:t>
            </a:r>
            <a:r>
              <a:rPr lang="uk-UA" sz="1600" dirty="0"/>
              <a:t> із тюрбо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717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852388" y="404664"/>
            <a:ext cx="7464028" cy="2124142"/>
            <a:chOff x="0" y="0"/>
            <a:chExt cx="8729" cy="2204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"/>
              <a:ext cx="2712" cy="2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1" y="0"/>
              <a:ext cx="3360" cy="2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1" y="43"/>
              <a:ext cx="2518" cy="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611560" y="2529770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а) </a:t>
            </a:r>
            <a:r>
              <a:rPr lang="uk-UA" sz="1600" dirty="0" smtClean="0"/>
              <a:t>Морський </a:t>
            </a:r>
            <a:r>
              <a:rPr lang="uk-UA" sz="1600" dirty="0"/>
              <a:t>їжак	б) </a:t>
            </a:r>
            <a:r>
              <a:rPr lang="uk-UA" sz="1600" dirty="0" err="1"/>
              <a:t>Cуші</a:t>
            </a:r>
            <a:r>
              <a:rPr lang="uk-UA" sz="1600" dirty="0"/>
              <a:t> з морського їжака	в) </a:t>
            </a:r>
            <a:r>
              <a:rPr lang="uk-UA" sz="1600" dirty="0" err="1"/>
              <a:t>Жюльєн</a:t>
            </a:r>
            <a:r>
              <a:rPr lang="uk-UA" sz="1600" dirty="0"/>
              <a:t> з морського їжака</a:t>
            </a:r>
            <a:endParaRPr lang="ru-RU" sz="1600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839985" y="3191433"/>
            <a:ext cx="7464028" cy="1944216"/>
            <a:chOff x="0" y="0"/>
            <a:chExt cx="8571" cy="2446"/>
          </a:xfrm>
        </p:grpSpPr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"/>
              <a:ext cx="2432" cy="2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" y="0"/>
              <a:ext cx="3058" cy="2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8" y="74"/>
              <a:ext cx="2943" cy="2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639124" y="5301208"/>
            <a:ext cx="7920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а) </a:t>
            </a:r>
            <a:r>
              <a:rPr lang="uk-UA" sz="1600" dirty="0" smtClean="0"/>
              <a:t>Трепанг б</a:t>
            </a:r>
            <a:r>
              <a:rPr lang="uk-UA" sz="1600" dirty="0"/>
              <a:t>) М’ясо трепанга зі свининою в) Трепанг під </a:t>
            </a:r>
            <a:r>
              <a:rPr lang="uk-UA" sz="1600" dirty="0" smtClean="0"/>
              <a:t>томатно-імбирним соусом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127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9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720" y="620688"/>
            <a:ext cx="4482465" cy="14287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43114" y="2276872"/>
            <a:ext cx="3462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/>
              <a:t>Стір-фрай</a:t>
            </a:r>
            <a:r>
              <a:rPr lang="uk-UA" b="1" dirty="0"/>
              <a:t> з </a:t>
            </a:r>
            <a:r>
              <a:rPr lang="uk-UA" b="1" dirty="0" smtClean="0"/>
              <a:t>курячого </a:t>
            </a:r>
            <a:r>
              <a:rPr lang="uk-UA" b="1" dirty="0"/>
              <a:t>філе</a:t>
            </a: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4" y="2859904"/>
            <a:ext cx="3240361" cy="235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96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64088" y="2996952"/>
            <a:ext cx="2376263" cy="20882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21423" y="5382508"/>
            <a:ext cx="2295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Сковорода-гриль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891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136904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ТОП «ТОРТОВИХ» ТРЕНДІВ</a:t>
            </a:r>
          </a:p>
          <a:p>
            <a:pPr defTabSz="360000">
              <a:lnSpc>
                <a:spcPct val="150000"/>
              </a:lnSpc>
            </a:pPr>
            <a:r>
              <a:rPr lang="ru-RU" dirty="0" smtClean="0"/>
              <a:t>1.</a:t>
            </a:r>
            <a:r>
              <a:rPr lang="ru-RU" b="1" dirty="0" smtClean="0"/>
              <a:t>	</a:t>
            </a:r>
            <a:r>
              <a:rPr lang="ru-RU" b="1" dirty="0" err="1" smtClean="0"/>
              <a:t>Геометрія</a:t>
            </a:r>
            <a:r>
              <a:rPr lang="ru-RU" b="1" dirty="0" smtClean="0"/>
              <a:t> </a:t>
            </a:r>
            <a:r>
              <a:rPr lang="ru-RU" dirty="0"/>
              <a:t>— в </a:t>
            </a:r>
            <a:r>
              <a:rPr lang="ru-RU" dirty="0" err="1"/>
              <a:t>оздобленні</a:t>
            </a:r>
            <a:r>
              <a:rPr lang="ru-RU" dirty="0"/>
              <a:t> </a:t>
            </a:r>
            <a:r>
              <a:rPr lang="ru-RU" dirty="0" err="1"/>
              <a:t>десертів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чіткі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. Вони </a:t>
            </a:r>
            <a:r>
              <a:rPr lang="ru-RU" dirty="0" err="1"/>
              <a:t>чудово</a:t>
            </a:r>
            <a:r>
              <a:rPr lang="ru-RU" dirty="0"/>
              <a:t> </a:t>
            </a:r>
            <a:r>
              <a:rPr lang="ru-RU" dirty="0" err="1"/>
              <a:t>підкреслюють</a:t>
            </a:r>
            <a:r>
              <a:rPr lang="ru-RU" dirty="0"/>
              <a:t> </a:t>
            </a:r>
            <a:r>
              <a:rPr lang="ru-RU" dirty="0" err="1"/>
              <a:t>ніжність</a:t>
            </a:r>
            <a:r>
              <a:rPr lang="ru-RU" dirty="0"/>
              <a:t> самого торта. Для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виразного</a:t>
            </a:r>
            <a:r>
              <a:rPr lang="ru-RU" dirty="0"/>
              <a:t> дизайну </a:t>
            </a:r>
            <a:r>
              <a:rPr lang="ru-RU" dirty="0" err="1"/>
              <a:t>залучають</a:t>
            </a:r>
            <a:r>
              <a:rPr lang="ru-RU" dirty="0"/>
              <a:t> </a:t>
            </a:r>
            <a:r>
              <a:rPr lang="ru-RU" dirty="0" err="1"/>
              <a:t>контрастні</a:t>
            </a:r>
            <a:r>
              <a:rPr lang="ru-RU" dirty="0"/>
              <a:t> </a:t>
            </a:r>
            <a:r>
              <a:rPr lang="ru-RU" dirty="0" err="1"/>
              <a:t>кольори</a:t>
            </a:r>
            <a:r>
              <a:rPr lang="ru-RU" dirty="0"/>
              <a:t>, </a:t>
            </a:r>
            <a:r>
              <a:rPr lang="ru-RU" dirty="0" err="1"/>
              <a:t>комбінацію</a:t>
            </a:r>
            <a:r>
              <a:rPr lang="ru-RU" dirty="0"/>
              <a:t> </a:t>
            </a:r>
            <a:r>
              <a:rPr lang="ru-RU" dirty="0" err="1"/>
              <a:t>глянцевих</a:t>
            </a:r>
            <a:r>
              <a:rPr lang="ru-RU" dirty="0"/>
              <a:t> та </a:t>
            </a:r>
            <a:r>
              <a:rPr lang="ru-RU" dirty="0" err="1"/>
              <a:t>матових</a:t>
            </a:r>
            <a:r>
              <a:rPr lang="ru-RU" dirty="0"/>
              <a:t> </a:t>
            </a:r>
            <a:r>
              <a:rPr lang="ru-RU" dirty="0" err="1"/>
              <a:t>поверхонь</a:t>
            </a:r>
            <a:r>
              <a:rPr lang="ru-RU" dirty="0"/>
              <a:t>. </a:t>
            </a:r>
            <a:endParaRPr lang="ru-RU" dirty="0" smtClean="0"/>
          </a:p>
          <a:p>
            <a:pPr defTabSz="360000">
              <a:lnSpc>
                <a:spcPct val="150000"/>
              </a:lnSpc>
            </a:pPr>
            <a:r>
              <a:rPr lang="ru-RU" dirty="0" smtClean="0"/>
              <a:t>2.	</a:t>
            </a:r>
            <a:r>
              <a:rPr lang="ru-RU" b="1" dirty="0" err="1" smtClean="0"/>
              <a:t>Ніжні</a:t>
            </a:r>
            <a:r>
              <a:rPr lang="ru-RU" b="1" dirty="0" smtClean="0"/>
              <a:t> </a:t>
            </a:r>
            <a:r>
              <a:rPr lang="ru-RU" b="1" dirty="0" err="1"/>
              <a:t>текстури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популярними</a:t>
            </a:r>
            <a:r>
              <a:rPr lang="ru-RU" dirty="0"/>
              <a:t> </a:t>
            </a:r>
            <a:r>
              <a:rPr lang="ru-RU" dirty="0" err="1"/>
              <a:t>лишаються</a:t>
            </a:r>
            <a:r>
              <a:rPr lang="ru-RU" dirty="0"/>
              <a:t> </a:t>
            </a:r>
            <a:r>
              <a:rPr lang="ru-RU" dirty="0" err="1"/>
              <a:t>мусові</a:t>
            </a:r>
            <a:r>
              <a:rPr lang="ru-RU" dirty="0"/>
              <a:t> та </a:t>
            </a:r>
            <a:r>
              <a:rPr lang="ru-RU" dirty="0" err="1"/>
              <a:t>йогуртові</a:t>
            </a:r>
            <a:r>
              <a:rPr lang="ru-RU" dirty="0"/>
              <a:t> начинки, </a:t>
            </a:r>
            <a:r>
              <a:rPr lang="ru-RU" dirty="0" err="1"/>
              <a:t>десерти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сирним</a:t>
            </a:r>
            <a:r>
              <a:rPr lang="ru-RU" dirty="0"/>
              <a:t> кремом.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шматочок</a:t>
            </a:r>
            <a:r>
              <a:rPr lang="ru-RU" dirty="0"/>
              <a:t> такого торта буквально </a:t>
            </a:r>
            <a:r>
              <a:rPr lang="ru-RU" dirty="0" err="1"/>
              <a:t>тане</a:t>
            </a:r>
            <a:r>
              <a:rPr lang="ru-RU" dirty="0"/>
              <a:t> в </a:t>
            </a:r>
            <a:r>
              <a:rPr lang="ru-RU" dirty="0" err="1"/>
              <a:t>роті</a:t>
            </a:r>
            <a:r>
              <a:rPr lang="ru-RU" dirty="0"/>
              <a:t>. Десерт — </a:t>
            </a:r>
            <a:r>
              <a:rPr lang="ru-RU" dirty="0" err="1"/>
              <a:t>достатньо</a:t>
            </a:r>
            <a:r>
              <a:rPr lang="ru-RU" dirty="0"/>
              <a:t> легкий, тому </a:t>
            </a:r>
            <a:r>
              <a:rPr lang="ru-RU" dirty="0" err="1"/>
              <a:t>чудово</a:t>
            </a:r>
            <a:r>
              <a:rPr lang="ru-RU" dirty="0"/>
              <a:t> </a:t>
            </a:r>
            <a:r>
              <a:rPr lang="ru-RU" dirty="0" err="1"/>
              <a:t>підходить</a:t>
            </a:r>
            <a:r>
              <a:rPr lang="ru-RU" dirty="0"/>
              <a:t> для </a:t>
            </a:r>
            <a:r>
              <a:rPr lang="ru-RU" dirty="0" err="1"/>
              <a:t>теплої</a:t>
            </a:r>
            <a:r>
              <a:rPr lang="ru-RU" dirty="0"/>
              <a:t> пори року. Особливо </a:t>
            </a:r>
            <a:r>
              <a:rPr lang="ru-RU" dirty="0" err="1"/>
              <a:t>популярні</a:t>
            </a:r>
            <a:r>
              <a:rPr lang="ru-RU" dirty="0"/>
              <a:t> </a:t>
            </a:r>
            <a:r>
              <a:rPr lang="ru-RU" dirty="0" err="1"/>
              <a:t>варіанти</a:t>
            </a:r>
            <a:r>
              <a:rPr lang="ru-RU" dirty="0"/>
              <a:t> з </a:t>
            </a:r>
            <a:r>
              <a:rPr lang="ru-RU" dirty="0" err="1"/>
              <a:t>фруктовими</a:t>
            </a:r>
            <a:r>
              <a:rPr lang="ru-RU" dirty="0"/>
              <a:t> начинками, легка кислинка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підкреслює</a:t>
            </a:r>
            <a:r>
              <a:rPr lang="ru-RU" dirty="0"/>
              <a:t> </a:t>
            </a:r>
            <a:r>
              <a:rPr lang="ru-RU" dirty="0" err="1"/>
              <a:t>солодкий</a:t>
            </a:r>
            <a:r>
              <a:rPr lang="ru-RU" dirty="0"/>
              <a:t> смак </a:t>
            </a:r>
            <a:r>
              <a:rPr lang="ru-RU" dirty="0" err="1"/>
              <a:t>мусу</a:t>
            </a:r>
            <a:r>
              <a:rPr lang="ru-RU" dirty="0"/>
              <a:t> з </a:t>
            </a:r>
            <a:r>
              <a:rPr lang="ru-RU" dirty="0" err="1"/>
              <a:t>білого</a:t>
            </a:r>
            <a:r>
              <a:rPr lang="ru-RU" dirty="0"/>
              <a:t>, молочного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чорного</a:t>
            </a:r>
            <a:r>
              <a:rPr lang="ru-RU" dirty="0"/>
              <a:t> шоколаду. </a:t>
            </a:r>
            <a:endParaRPr lang="ru-RU" dirty="0" smtClean="0"/>
          </a:p>
          <a:p>
            <a:pPr defTabSz="360000">
              <a:lnSpc>
                <a:spcPct val="150000"/>
              </a:lnSpc>
            </a:pPr>
            <a:r>
              <a:rPr lang="en-US" dirty="0" smtClean="0"/>
              <a:t>3.	</a:t>
            </a:r>
            <a:r>
              <a:rPr lang="ru-RU" b="1" dirty="0" err="1" smtClean="0"/>
              <a:t>Дзеркальна</a:t>
            </a:r>
            <a:r>
              <a:rPr lang="ru-RU" b="1" dirty="0" smtClean="0"/>
              <a:t> </a:t>
            </a:r>
            <a:r>
              <a:rPr lang="ru-RU" b="1" dirty="0" err="1"/>
              <a:t>глазур</a:t>
            </a:r>
            <a:r>
              <a:rPr lang="ru-RU" b="1" dirty="0"/>
              <a:t> </a:t>
            </a:r>
            <a:r>
              <a:rPr lang="ru-RU" dirty="0" smtClean="0"/>
              <a:t>—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/>
              <a:t>гладенька </a:t>
            </a:r>
            <a:r>
              <a:rPr lang="ru-RU" dirty="0" err="1"/>
              <a:t>блискуча</a:t>
            </a:r>
            <a:r>
              <a:rPr lang="ru-RU" dirty="0"/>
              <a:t> </a:t>
            </a:r>
            <a:r>
              <a:rPr lang="ru-RU" dirty="0" err="1"/>
              <a:t>поверхня</a:t>
            </a:r>
            <a:r>
              <a:rPr lang="ru-RU" dirty="0"/>
              <a:t> торта </a:t>
            </a:r>
            <a:r>
              <a:rPr lang="ru-RU" dirty="0" err="1"/>
              <a:t>справляє</a:t>
            </a:r>
            <a:r>
              <a:rPr lang="ru-RU" dirty="0"/>
              <a:t> </a:t>
            </a:r>
            <a:r>
              <a:rPr lang="ru-RU" dirty="0" err="1"/>
              <a:t>незабутнє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.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результат </a:t>
            </a:r>
            <a:r>
              <a:rPr lang="ru-RU" dirty="0" err="1"/>
              <a:t>дуже</a:t>
            </a:r>
            <a:r>
              <a:rPr lang="ru-RU" dirty="0"/>
              <a:t> непросто, але </a:t>
            </a:r>
            <a:r>
              <a:rPr lang="ru-RU" dirty="0" err="1"/>
              <a:t>готовий</a:t>
            </a:r>
            <a:r>
              <a:rPr lang="ru-RU" dirty="0"/>
              <a:t> </a:t>
            </a:r>
            <a:r>
              <a:rPr lang="ru-RU" dirty="0" err="1"/>
              <a:t>виріб</a:t>
            </a:r>
            <a:r>
              <a:rPr lang="ru-RU" dirty="0"/>
              <a:t> </a:t>
            </a:r>
            <a:r>
              <a:rPr lang="ru-RU" dirty="0" err="1"/>
              <a:t>виглядає</a:t>
            </a:r>
            <a:r>
              <a:rPr lang="ru-RU" dirty="0"/>
              <a:t> як </a:t>
            </a:r>
            <a:r>
              <a:rPr lang="ru-RU" dirty="0" err="1"/>
              <a:t>витвір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шкода </a:t>
            </a:r>
            <a:r>
              <a:rPr lang="ru-RU" dirty="0" err="1"/>
              <a:t>різати</a:t>
            </a:r>
            <a:r>
              <a:rPr lang="ru-RU" dirty="0"/>
              <a:t>. </a:t>
            </a:r>
            <a:r>
              <a:rPr lang="ru-RU" dirty="0" err="1"/>
              <a:t>Ще</a:t>
            </a:r>
            <a:r>
              <a:rPr lang="ru-RU" dirty="0"/>
              <a:t> одним </a:t>
            </a:r>
            <a:r>
              <a:rPr lang="ru-RU" dirty="0" err="1"/>
              <a:t>популярним</a:t>
            </a:r>
            <a:r>
              <a:rPr lang="ru-RU" dirty="0"/>
              <a:t> </a:t>
            </a:r>
            <a:r>
              <a:rPr lang="ru-RU" dirty="0" err="1"/>
              <a:t>варіантом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ефектний</a:t>
            </a:r>
            <a:r>
              <a:rPr lang="ru-RU" dirty="0"/>
              <a:t> контраст </a:t>
            </a:r>
            <a:r>
              <a:rPr lang="ru-RU" dirty="0" err="1"/>
              <a:t>дзеркальної</a:t>
            </a:r>
            <a:r>
              <a:rPr lang="ru-RU" dirty="0"/>
              <a:t> </a:t>
            </a:r>
            <a:r>
              <a:rPr lang="ru-RU" dirty="0" err="1"/>
              <a:t>глазурі</a:t>
            </a:r>
            <a:r>
              <a:rPr lang="ru-RU" dirty="0"/>
              <a:t> з </a:t>
            </a:r>
            <a:r>
              <a:rPr lang="ru-RU" dirty="0" err="1"/>
              <a:t>пухнастим</a:t>
            </a:r>
            <a:r>
              <a:rPr lang="ru-RU" dirty="0"/>
              <a:t> </a:t>
            </a:r>
            <a:r>
              <a:rPr lang="ru-RU" dirty="0" err="1"/>
              <a:t>кондитерським</a:t>
            </a:r>
            <a:r>
              <a:rPr lang="ru-RU" dirty="0"/>
              <a:t> велюром. </a:t>
            </a:r>
            <a:endParaRPr lang="ru-RU" dirty="0" smtClean="0"/>
          </a:p>
          <a:p>
            <a:pPr defTabSz="36000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362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97346"/>
            <a:ext cx="799288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>
              <a:lnSpc>
                <a:spcPct val="150000"/>
              </a:lnSpc>
            </a:pPr>
            <a:r>
              <a:rPr lang="ru-RU" dirty="0" smtClean="0"/>
              <a:t>4</a:t>
            </a:r>
            <a:r>
              <a:rPr lang="ru-RU" b="1" dirty="0" smtClean="0"/>
              <a:t>. </a:t>
            </a:r>
            <a:r>
              <a:rPr lang="ru-RU" b="1" dirty="0" err="1" smtClean="0"/>
              <a:t>Омбре</a:t>
            </a:r>
            <a:r>
              <a:rPr lang="ru-RU" b="1" dirty="0" smtClean="0"/>
              <a:t> </a:t>
            </a:r>
            <a:r>
              <a:rPr lang="ru-RU" dirty="0"/>
              <a:t>— </a:t>
            </a:r>
            <a:r>
              <a:rPr lang="ru-RU" dirty="0" err="1"/>
              <a:t>поступовий</a:t>
            </a:r>
            <a:r>
              <a:rPr lang="ru-RU" dirty="0"/>
              <a:t> 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кольорів</a:t>
            </a:r>
            <a:r>
              <a:rPr lang="ru-RU" dirty="0"/>
              <a:t> </a:t>
            </a:r>
            <a:r>
              <a:rPr lang="ru-RU" dirty="0" err="1"/>
              <a:t>виглядає</a:t>
            </a:r>
            <a:r>
              <a:rPr lang="ru-RU" dirty="0"/>
              <a:t> </a:t>
            </a:r>
            <a:r>
              <a:rPr lang="ru-RU" dirty="0" err="1"/>
              <a:t>лаконічно</a:t>
            </a:r>
            <a:r>
              <a:rPr lang="ru-RU" dirty="0"/>
              <a:t> та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розкішно</a:t>
            </a:r>
            <a:r>
              <a:rPr lang="ru-RU" dirty="0"/>
              <a:t>.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оздоблення</a:t>
            </a:r>
            <a:r>
              <a:rPr lang="ru-RU" dirty="0"/>
              <a:t> торта </a:t>
            </a:r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крему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фігурно</a:t>
            </a:r>
            <a:r>
              <a:rPr lang="ru-RU" dirty="0"/>
              <a:t> </a:t>
            </a:r>
            <a:r>
              <a:rPr lang="ru-RU" dirty="0" err="1"/>
              <a:t>перфорованої</a:t>
            </a:r>
            <a:r>
              <a:rPr lang="ru-RU" dirty="0"/>
              <a:t> мастики. Є два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варіанти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омбре</a:t>
            </a:r>
            <a:r>
              <a:rPr lang="ru-RU" dirty="0"/>
              <a:t>. Перший — плавна «</a:t>
            </a:r>
            <a:r>
              <a:rPr lang="ru-RU" dirty="0" err="1"/>
              <a:t>розтяжка</a:t>
            </a:r>
            <a:r>
              <a:rPr lang="ru-RU" dirty="0"/>
              <a:t>» одного </a:t>
            </a:r>
            <a:r>
              <a:rPr lang="ru-RU" dirty="0" err="1"/>
              <a:t>кольору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світлого</a:t>
            </a:r>
            <a:r>
              <a:rPr lang="ru-RU" dirty="0"/>
              <a:t> до темного </a:t>
            </a:r>
            <a:r>
              <a:rPr lang="ru-RU" dirty="0" err="1"/>
              <a:t>відтінку</a:t>
            </a:r>
            <a:r>
              <a:rPr lang="ru-RU" dirty="0"/>
              <a:t>. </a:t>
            </a:r>
            <a:r>
              <a:rPr lang="ru-RU" dirty="0" err="1"/>
              <a:t>Другий</a:t>
            </a:r>
            <a:r>
              <a:rPr lang="ru-RU" dirty="0"/>
              <a:t> — </a:t>
            </a:r>
            <a:r>
              <a:rPr lang="ru-RU" dirty="0" err="1"/>
              <a:t>поступовий</a:t>
            </a:r>
            <a:r>
              <a:rPr lang="ru-RU" dirty="0"/>
              <a:t> 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кількома</a:t>
            </a:r>
            <a:r>
              <a:rPr lang="ru-RU" dirty="0"/>
              <a:t> </a:t>
            </a:r>
            <a:r>
              <a:rPr lang="ru-RU" dirty="0" err="1"/>
              <a:t>кольорами</a:t>
            </a:r>
            <a:r>
              <a:rPr lang="ru-RU" dirty="0"/>
              <a:t>. </a:t>
            </a:r>
          </a:p>
          <a:p>
            <a:pPr defTabSz="360000">
              <a:lnSpc>
                <a:spcPct val="150000"/>
              </a:lnSpc>
            </a:pPr>
            <a:r>
              <a:rPr lang="ru-RU" dirty="0"/>
              <a:t>5.	</a:t>
            </a:r>
            <a:r>
              <a:rPr lang="ru-RU" b="1" dirty="0" err="1"/>
              <a:t>Живі</a:t>
            </a:r>
            <a:r>
              <a:rPr lang="ru-RU" b="1" dirty="0"/>
              <a:t> </a:t>
            </a:r>
            <a:r>
              <a:rPr lang="ru-RU" b="1" dirty="0" err="1"/>
              <a:t>кві</a:t>
            </a:r>
            <a:r>
              <a:rPr lang="ru-RU" dirty="0" err="1"/>
              <a:t>ти</a:t>
            </a:r>
            <a:r>
              <a:rPr lang="ru-RU" dirty="0"/>
              <a:t> — на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застарілим</a:t>
            </a:r>
            <a:r>
              <a:rPr lang="ru-RU" dirty="0"/>
              <a:t> </a:t>
            </a:r>
            <a:r>
              <a:rPr lang="ru-RU" dirty="0" err="1"/>
              <a:t>трояндам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крему </a:t>
            </a:r>
            <a:r>
              <a:rPr lang="ru-RU" dirty="0" err="1"/>
              <a:t>прийшли</a:t>
            </a:r>
            <a:r>
              <a:rPr lang="ru-RU" dirty="0"/>
              <a:t> </a:t>
            </a:r>
            <a:r>
              <a:rPr lang="ru-RU" dirty="0" err="1"/>
              <a:t>справжні</a:t>
            </a:r>
            <a:r>
              <a:rPr lang="ru-RU" dirty="0"/>
              <a:t> </a:t>
            </a:r>
            <a:r>
              <a:rPr lang="ru-RU" dirty="0" err="1"/>
              <a:t>суцвіття</a:t>
            </a:r>
            <a:r>
              <a:rPr lang="ru-RU" dirty="0"/>
              <a:t>. Хай вони не </a:t>
            </a:r>
            <a:r>
              <a:rPr lang="ru-RU" dirty="0" err="1"/>
              <a:t>їстівні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додають</a:t>
            </a:r>
            <a:r>
              <a:rPr lang="ru-RU" dirty="0"/>
              <a:t> торту </a:t>
            </a:r>
            <a:r>
              <a:rPr lang="ru-RU" dirty="0" err="1"/>
              <a:t>надзвичайного</a:t>
            </a:r>
            <a:r>
              <a:rPr lang="ru-RU" dirty="0"/>
              <a:t> </a:t>
            </a:r>
            <a:r>
              <a:rPr lang="ru-RU" dirty="0" err="1"/>
              <a:t>вигляду</a:t>
            </a:r>
            <a:r>
              <a:rPr lang="ru-RU" dirty="0"/>
              <a:t>, </a:t>
            </a:r>
            <a:r>
              <a:rPr lang="ru-RU" dirty="0" err="1"/>
              <a:t>елегантності</a:t>
            </a:r>
            <a:r>
              <a:rPr lang="ru-RU" dirty="0"/>
              <a:t> та </a:t>
            </a:r>
            <a:r>
              <a:rPr lang="ru-RU" dirty="0" err="1"/>
              <a:t>романтичності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десерти</a:t>
            </a:r>
            <a:r>
              <a:rPr lang="ru-RU" dirty="0"/>
              <a:t> </a:t>
            </a:r>
            <a:r>
              <a:rPr lang="ru-RU" dirty="0" err="1"/>
              <a:t>подають</a:t>
            </a:r>
            <a:r>
              <a:rPr lang="ru-RU" dirty="0"/>
              <a:t> на </a:t>
            </a:r>
            <a:r>
              <a:rPr lang="ru-RU" dirty="0" err="1"/>
              <a:t>весіллях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жіночих</a:t>
            </a:r>
            <a:r>
              <a:rPr lang="ru-RU" dirty="0"/>
              <a:t> днях </a:t>
            </a:r>
            <a:r>
              <a:rPr lang="ru-RU" dirty="0" err="1"/>
              <a:t>народження</a:t>
            </a:r>
            <a:r>
              <a:rPr lang="ru-RU" dirty="0"/>
              <a:t>, </a:t>
            </a:r>
            <a:r>
              <a:rPr lang="ru-RU" dirty="0" err="1"/>
              <a:t>ювілеях</a:t>
            </a:r>
            <a:r>
              <a:rPr lang="ru-RU" dirty="0"/>
              <a:t>. </a:t>
            </a:r>
            <a:r>
              <a:rPr lang="ru-RU" dirty="0" err="1"/>
              <a:t>Зазвичай</a:t>
            </a:r>
            <a:r>
              <a:rPr lang="ru-RU" dirty="0"/>
              <a:t> сам торт є </a:t>
            </a:r>
            <a:r>
              <a:rPr lang="ru-RU" dirty="0" err="1"/>
              <a:t>однотонним</a:t>
            </a:r>
            <a:r>
              <a:rPr lang="ru-RU" dirty="0"/>
              <a:t> </a:t>
            </a:r>
            <a:r>
              <a:rPr lang="ru-RU" dirty="0" err="1"/>
              <a:t>тлом</a:t>
            </a:r>
            <a:r>
              <a:rPr lang="ru-RU" dirty="0"/>
              <a:t>, 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розташовуються</a:t>
            </a:r>
            <a:r>
              <a:rPr lang="ru-RU" dirty="0"/>
              <a:t> </a:t>
            </a:r>
            <a:r>
              <a:rPr lang="ru-RU" dirty="0" err="1"/>
              <a:t>квіти</a:t>
            </a:r>
            <a:r>
              <a:rPr lang="ru-RU" dirty="0"/>
              <a:t> в </a:t>
            </a:r>
            <a:r>
              <a:rPr lang="ru-RU" dirty="0" err="1"/>
              <a:t>кольоровій</a:t>
            </a:r>
            <a:r>
              <a:rPr lang="ru-RU" dirty="0"/>
              <a:t> </a:t>
            </a:r>
            <a:r>
              <a:rPr lang="ru-RU" dirty="0" err="1"/>
              <a:t>гамі</a:t>
            </a:r>
            <a:r>
              <a:rPr lang="ru-RU" dirty="0"/>
              <a:t> свята. </a:t>
            </a:r>
            <a:r>
              <a:rPr lang="ru-RU" dirty="0" err="1"/>
              <a:t>Найпопулярнішими</a:t>
            </a:r>
            <a:r>
              <a:rPr lang="ru-RU" dirty="0"/>
              <a:t> </a:t>
            </a:r>
            <a:r>
              <a:rPr lang="ru-RU" dirty="0" err="1"/>
              <a:t>варіантами</a:t>
            </a:r>
            <a:r>
              <a:rPr lang="ru-RU" dirty="0"/>
              <a:t> </a:t>
            </a:r>
            <a:r>
              <a:rPr lang="ru-RU" dirty="0" err="1"/>
              <a:t>залишаються</a:t>
            </a:r>
            <a:r>
              <a:rPr lang="ru-RU" dirty="0"/>
              <a:t> </a:t>
            </a:r>
            <a:r>
              <a:rPr lang="ru-RU" dirty="0" err="1"/>
              <a:t>троянди</a:t>
            </a:r>
            <a:r>
              <a:rPr lang="ru-RU" dirty="0"/>
              <a:t>, </a:t>
            </a:r>
            <a:r>
              <a:rPr lang="ru-RU" dirty="0" err="1"/>
              <a:t>півонії</a:t>
            </a:r>
            <a:r>
              <a:rPr lang="ru-RU" dirty="0"/>
              <a:t>, </a:t>
            </a:r>
            <a:r>
              <a:rPr lang="ru-RU" dirty="0" err="1"/>
              <a:t>нарциси</a:t>
            </a:r>
            <a:r>
              <a:rPr lang="ru-RU" dirty="0"/>
              <a:t>, кали та </a:t>
            </a:r>
            <a:r>
              <a:rPr lang="ru-RU" dirty="0" err="1"/>
              <a:t>соняшники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864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то  Торт куб покритий шоковелюр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764704"/>
            <a:ext cx="417997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1340768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Торт у </a:t>
            </a:r>
            <a:r>
              <a:rPr lang="ru-RU" dirty="0" err="1"/>
              <a:t>вигляді</a:t>
            </a:r>
            <a:r>
              <a:rPr lang="ru-RU" dirty="0"/>
              <a:t> куба, </a:t>
            </a:r>
            <a:r>
              <a:rPr lang="ru-RU" dirty="0" err="1"/>
              <a:t>покритого</a:t>
            </a:r>
            <a:r>
              <a:rPr lang="ru-RU" dirty="0"/>
              <a:t> </a:t>
            </a:r>
            <a:r>
              <a:rPr lang="ru-RU" dirty="0" err="1"/>
              <a:t>чорним</a:t>
            </a:r>
            <a:r>
              <a:rPr lang="ru-RU" dirty="0"/>
              <a:t> </a:t>
            </a:r>
            <a:r>
              <a:rPr lang="ru-RU" dirty="0" err="1"/>
              <a:t>шоковелюром</a:t>
            </a:r>
            <a:r>
              <a:rPr lang="ru-RU" dirty="0"/>
              <a:t> з </a:t>
            </a:r>
            <a:r>
              <a:rPr lang="ru-RU" dirty="0" err="1"/>
              <a:t>золотими</a:t>
            </a:r>
            <a:r>
              <a:rPr lang="ru-RU" dirty="0"/>
              <a:t> </a:t>
            </a:r>
            <a:r>
              <a:rPr lang="ru-RU" dirty="0" err="1"/>
              <a:t>вкрапленнями</a:t>
            </a:r>
            <a:r>
              <a:rPr lang="ru-RU" dirty="0"/>
              <a:t> та </a:t>
            </a:r>
            <a:r>
              <a:rPr lang="ru-RU" dirty="0" err="1"/>
              <a:t>шоколадними</a:t>
            </a:r>
            <a:r>
              <a:rPr lang="ru-RU" dirty="0"/>
              <a:t> кулями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642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568952" cy="367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011221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</a:t>
            </a:r>
            <a:r>
              <a:rPr lang="uk-UA" dirty="0" err="1" smtClean="0"/>
              <a:t>Омбре</a:t>
            </a:r>
            <a:r>
              <a:rPr lang="uk-UA" dirty="0" smtClean="0"/>
              <a:t>                                             Перевернуті торти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8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есільний торт прикрашений фруктами, фруктовий торт на весілля, фото -  CupCak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8" b="6248"/>
          <a:stretch/>
        </p:blipFill>
        <p:spPr bwMode="auto">
          <a:xfrm>
            <a:off x="251520" y="764703"/>
            <a:ext cx="4112112" cy="462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71884"/>
            <a:ext cx="4481351" cy="448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6612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Голий торт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18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зеркальна шоколадна глазур для торта: рецепт приготув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568558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Дзеркальна глазур для торта | блог магазину Kondisho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8"/>
          <a:stretch/>
        </p:blipFill>
        <p:spPr bwMode="auto">
          <a:xfrm>
            <a:off x="2411760" y="3140968"/>
            <a:ext cx="3572061" cy="309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ондитерський курс... - Професійна кулінарна школа &amp;quot;el Chef&amp;quot;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3331"/>
            <a:ext cx="374441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61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uk-UA" dirty="0"/>
              <a:t>Мета дисципліни – отримання комплексу знань з професійної творчості в ресторанній кулінарії та навичок оволодіння мистецтвом авторської кухні.</a:t>
            </a:r>
            <a:endParaRPr lang="ru-RU" dirty="0"/>
          </a:p>
          <a:p>
            <a:r>
              <a:rPr lang="uk-UA" dirty="0"/>
              <a:t>Завдання дисципліни – вивчення кулінарних традицій в сучасній ресторанній кулінарії; нових креативних тенденцій поєднання інгредієнтів, способів приготування та подавання страв; основ створення фірмових авторських страв з елементами кулінарної імпровізації.</a:t>
            </a:r>
            <a:endParaRPr lang="ru-RU" dirty="0"/>
          </a:p>
          <a:p>
            <a:r>
              <a:rPr lang="uk-UA" dirty="0"/>
              <a:t>Предмет дисципліни – вивчення сучасних тенденцій створення унікальних гастрономічних вишукувань, технології приготування та оформлення авторських страв.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508030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1. ПОНЯТТЯ ГАСТРОНОМІЧНОЇ ПРОФЕСІЙНОЇ ТВОРЧОСТІ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318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565097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b="1" dirty="0" smtClean="0"/>
              <a:t>2. СУЧАСНІ ВИДИ ТА СПОСОБИ ОБРОБКИ ХАРЧОВИХ ПРОДУКТІВ</a:t>
            </a:r>
            <a:endParaRPr lang="ru-RU" b="1" dirty="0"/>
          </a:p>
        </p:txBody>
      </p:sp>
      <p:pic>
        <p:nvPicPr>
          <p:cNvPr id="1026" name="Picture 2" descr="Переваги та недоліки сковороди вок, цілі застосування і функції. Для чого  потрібна Вок сковорода, що в ній готують, які страви? Сковорода Вок: плюси  і мінуси, відгуки. Як вибрати Вок сковороду, яка краще,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7" b="20192"/>
          <a:stretch/>
        </p:blipFill>
        <p:spPr bwMode="auto">
          <a:xfrm>
            <a:off x="755576" y="1515069"/>
            <a:ext cx="3086988" cy="144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Як приготувати WOK вдома правильно: кращі рецепти азіатських страв — Блог  Покупо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734" y="1488427"/>
            <a:ext cx="3240360" cy="202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вочеве соте з мексиканської сумішшю: простий рецепт від Євгена Клопотен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26324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Нові способи теплової обробки продукті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618" y="3789040"/>
            <a:ext cx="2804475" cy="222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апильот (фр.“Enpapillote” — “в пергаменте, в бумаге”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08" y="678949"/>
            <a:ext cx="313724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путник Гурмана: Папильот с филе трески и овощ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78949"/>
            <a:ext cx="313805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апильот - пошаговый рецепт с фото на Повар.р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73" y="3068960"/>
            <a:ext cx="3845101" cy="216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Flambé – запальна кулінарія | VD Restaurant P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Flambé – запальна кулінарія | VD Restaurant Pa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Flambé – запальна кулінарія | VD Restaurant Pa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117" y="3645024"/>
            <a:ext cx="4070349" cy="2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56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Навчальний посібник на тему: «Традиційні та сучасні способи теплової  обробки продуктів» | Інші методичні матеріали. Технологі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Навчальний посібник на тему: «Традиційні та сучасні способи теплової  обробки продуктів» | Інші методичні матеріали. Технології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12156"/>
            <a:ext cx="2928047" cy="194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 descr="Як сушити овочі в сушарці правильн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612157"/>
            <a:ext cx="3371179" cy="196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 descr="Свой бизнес: изготовление и продажа шаурм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3408010" cy="24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Як працює мікрохвильова пі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14186"/>
            <a:ext cx="3515194" cy="351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70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827584" y="620688"/>
            <a:ext cx="7632848" cy="2448272"/>
            <a:chOff x="0" y="0"/>
            <a:chExt cx="8571" cy="2386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"/>
              <a:ext cx="2955" cy="2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626" cy="2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" y="31"/>
              <a:ext cx="2852" cy="2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1685514" y="3418764"/>
            <a:ext cx="60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Приготування </a:t>
            </a:r>
            <a:r>
              <a:rPr lang="uk-UA" i="1" dirty="0" smtClean="0"/>
              <a:t>у </a:t>
            </a:r>
            <a:r>
              <a:rPr lang="uk-UA" i="1" dirty="0"/>
              <a:t>вакуумі (метод «</a:t>
            </a:r>
            <a:r>
              <a:rPr lang="uk-UA" i="1" dirty="0" err="1"/>
              <a:t>sous</a:t>
            </a:r>
            <a:r>
              <a:rPr lang="uk-UA" i="1" dirty="0"/>
              <a:t> </a:t>
            </a:r>
            <a:r>
              <a:rPr lang="uk-UA" i="1" dirty="0" err="1"/>
              <a:t>vide</a:t>
            </a:r>
            <a:r>
              <a:rPr lang="uk-UA" i="1" dirty="0"/>
              <a:t>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2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523" y="1137811"/>
            <a:ext cx="2304256" cy="18050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70485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uk-UA" b="1" dirty="0" smtClean="0"/>
              <a:t>3. </a:t>
            </a:r>
            <a:r>
              <a:rPr lang="uk-UA" sz="1600" b="1" dirty="0" smtClean="0"/>
              <a:t>СУЧАСНІ КУЛІНАРНІ ТРАДИЦІЇ У ПРИГОТУВАННІ ХОЛОДНИХ СТРАВ, ЗАКУСОК І САЛАТІВ, </a:t>
            </a:r>
            <a:r>
              <a:rPr lang="ru-RU" sz="1600" b="1" dirty="0" smtClean="0"/>
              <a:t>ПЕРШИХ СТРАВ ТА СОУСІВ</a:t>
            </a:r>
            <a:endParaRPr lang="ru-RU" sz="1600" b="1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707904" y="1081311"/>
            <a:ext cx="4070149" cy="1685789"/>
            <a:chOff x="3626" y="1377"/>
            <a:chExt cx="5189" cy="1719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" y="1415"/>
              <a:ext cx="2549" cy="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5" y="1376"/>
              <a:ext cx="2580" cy="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539552" y="3146168"/>
            <a:ext cx="3778250" cy="1274762"/>
            <a:chOff x="0" y="0"/>
            <a:chExt cx="5952" cy="2009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95" cy="2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" y="60"/>
              <a:ext cx="3058" cy="1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706292" y="2942890"/>
            <a:ext cx="3921292" cy="1628775"/>
            <a:chOff x="0" y="0"/>
            <a:chExt cx="5338" cy="2566"/>
          </a:xfrm>
        </p:grpSpPr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"/>
              <a:ext cx="3360" cy="2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" y="0"/>
              <a:ext cx="1918" cy="2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image54.jpe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55447" y="4883236"/>
            <a:ext cx="1932977" cy="1714115"/>
          </a:xfrm>
          <a:prstGeom prst="rect">
            <a:avLst/>
          </a:prstGeom>
        </p:spPr>
      </p:pic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343483" y="4883237"/>
            <a:ext cx="5328592" cy="1269123"/>
            <a:chOff x="0" y="0"/>
            <a:chExt cx="8033" cy="1664"/>
          </a:xfrm>
        </p:grpSpPr>
        <p:pic>
          <p:nvPicPr>
            <p:cNvPr id="4115" name="Picture 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58" cy="1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4" name="Picture 1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86"/>
              <a:ext cx="2458" cy="1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3" name="Picture 1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" y="43"/>
              <a:ext cx="2998" cy="1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48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беги бамбука – описание с фото; польза ростков и рецепты примен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20" y="404664"/>
            <a:ext cx="2808312" cy="191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Паростки бамбука мариновані Aroy-D 540 г – ROZETKA | Купити Паростки бамбука  мариновані Aroy-D 540 г за низькою ціною в Києві, Харкові, Дніпрі, Одесі,  Львові,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963" y="255152"/>
            <a:ext cx="1759338" cy="235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Висівки: користь і шкода, як приймати, відгу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3" y="2613029"/>
            <a:ext cx="2907890" cy="18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9" descr="6 переваг зародків пшениці: від стимуляції імунної системи до поліпшення  здоров'я м'язі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28660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Микрозелень. Технология выращивания микрозелени, микрогрин. Выращивание  микрозелени, микрогри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790" y="4567459"/>
            <a:ext cx="4029850" cy="222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01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83568" y="1700808"/>
            <a:ext cx="7704856" cy="2592288"/>
            <a:chOff x="2112" y="248"/>
            <a:chExt cx="8388" cy="2057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08"/>
              <a:ext cx="2372" cy="1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" y="248"/>
              <a:ext cx="2852" cy="2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4" y="296"/>
              <a:ext cx="3046" cy="2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378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836</TotalTime>
  <Words>342</Words>
  <Application>Microsoft Office PowerPoint</Application>
  <PresentationFormat>Экран (4:3)</PresentationFormat>
  <Paragraphs>31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14</cp:revision>
  <dcterms:created xsi:type="dcterms:W3CDTF">2022-02-03T06:35:17Z</dcterms:created>
  <dcterms:modified xsi:type="dcterms:W3CDTF">2022-02-10T20:26:07Z</dcterms:modified>
</cp:coreProperties>
</file>