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557</Words>
  <Application>Microsoft Office PowerPoint</Application>
  <PresentationFormat>Широкий екран</PresentationFormat>
  <Paragraphs>46</Paragraphs>
  <Slides>7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nataliabaranivska1105@gmail.com</cp:lastModifiedBy>
  <cp:revision>2</cp:revision>
  <dcterms:created xsi:type="dcterms:W3CDTF">2024-02-19T08:39:11Z</dcterms:created>
  <dcterms:modified xsi:type="dcterms:W3CDTF">2024-10-15T14:24:48Z</dcterms:modified>
</cp:coreProperties>
</file>