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6" r:id="rId2"/>
    <p:sldId id="257" r:id="rId3"/>
    <p:sldId id="276" r:id="rId4"/>
    <p:sldId id="287" r:id="rId5"/>
    <p:sldId id="277" r:id="rId6"/>
    <p:sldId id="288" r:id="rId7"/>
    <p:sldId id="289" r:id="rId8"/>
    <p:sldId id="291" r:id="rId9"/>
    <p:sldId id="282" r:id="rId10"/>
    <p:sldId id="263" r:id="rId11"/>
    <p:sldId id="283" r:id="rId12"/>
    <p:sldId id="258" r:id="rId13"/>
    <p:sldId id="292" r:id="rId14"/>
    <p:sldId id="259" r:id="rId15"/>
    <p:sldId id="28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85" autoAdjust="0"/>
    <p:restoredTop sz="83937" autoAdjust="0"/>
  </p:normalViewPr>
  <p:slideViewPr>
    <p:cSldViewPr>
      <p:cViewPr varScale="1">
        <p:scale>
          <a:sx n="111" d="100"/>
          <a:sy n="111" d="100"/>
        </p:scale>
        <p:origin x="-1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8C70ED-0B27-4ABD-A7CE-8DD31E585F2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784B3FA-8EAF-412E-92F8-5522747AC3DE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Зовнішні ефекти</a:t>
          </a:r>
          <a:endParaRPr lang="uk-UA" sz="3600" dirty="0"/>
        </a:p>
      </dgm:t>
    </dgm:pt>
    <dgm:pt modelId="{CD482547-DA3C-4728-8B7F-6BB9EF4FE9E2}" type="parTrans" cxnId="{C3F7ED5D-82A9-45E4-A4E0-B3959C75EAD1}">
      <dgm:prSet/>
      <dgm:spPr/>
      <dgm:t>
        <a:bodyPr/>
        <a:lstStyle/>
        <a:p>
          <a:endParaRPr lang="uk-UA"/>
        </a:p>
      </dgm:t>
    </dgm:pt>
    <dgm:pt modelId="{FD771D43-3689-42B0-AC6C-04BD8797A9F1}" type="sibTrans" cxnId="{C3F7ED5D-82A9-45E4-A4E0-B3959C75EAD1}">
      <dgm:prSet/>
      <dgm:spPr/>
      <dgm:t>
        <a:bodyPr/>
        <a:lstStyle/>
        <a:p>
          <a:endParaRPr lang="uk-UA"/>
        </a:p>
      </dgm:t>
    </dgm:pt>
    <dgm:pt modelId="{3E1CE7F3-3817-4650-B624-723F326867B8}">
      <dgm:prSet phldrT="[Текст]"/>
      <dgm:spPr/>
      <dgm:t>
        <a:bodyPr/>
        <a:lstStyle/>
        <a:p>
          <a:r>
            <a:rPr lang="uk-UA" dirty="0" smtClean="0"/>
            <a:t>Споживчі</a:t>
          </a:r>
          <a:endParaRPr lang="uk-UA" dirty="0"/>
        </a:p>
      </dgm:t>
    </dgm:pt>
    <dgm:pt modelId="{92E112E9-3ACB-48D4-9E5F-ADD07DF327FD}" type="parTrans" cxnId="{09A683BD-39EE-4581-807C-CA4A46E3593E}">
      <dgm:prSet/>
      <dgm:spPr/>
      <dgm:t>
        <a:bodyPr/>
        <a:lstStyle/>
        <a:p>
          <a:endParaRPr lang="uk-UA"/>
        </a:p>
      </dgm:t>
    </dgm:pt>
    <dgm:pt modelId="{D63DE3D7-E9F8-42D3-A366-DB7A3A302AE0}" type="sibTrans" cxnId="{09A683BD-39EE-4581-807C-CA4A46E3593E}">
      <dgm:prSet/>
      <dgm:spPr/>
      <dgm:t>
        <a:bodyPr/>
        <a:lstStyle/>
        <a:p>
          <a:endParaRPr lang="uk-UA"/>
        </a:p>
      </dgm:t>
    </dgm:pt>
    <dgm:pt modelId="{B03EACEC-4A11-4C90-835C-140C7AE86783}">
      <dgm:prSet phldrT="[Текст]"/>
      <dgm:spPr/>
      <dgm:t>
        <a:bodyPr/>
        <a:lstStyle/>
        <a:p>
          <a:r>
            <a:rPr lang="uk-UA" dirty="0" smtClean="0"/>
            <a:t>Технологічні</a:t>
          </a:r>
          <a:endParaRPr lang="uk-UA" dirty="0"/>
        </a:p>
      </dgm:t>
    </dgm:pt>
    <dgm:pt modelId="{4CEF6CD3-39FD-458F-8914-6827901F54CA}" type="parTrans" cxnId="{28374F8D-0709-4A45-89CE-3B8962631A4E}">
      <dgm:prSet/>
      <dgm:spPr/>
      <dgm:t>
        <a:bodyPr/>
        <a:lstStyle/>
        <a:p>
          <a:endParaRPr lang="uk-UA"/>
        </a:p>
      </dgm:t>
    </dgm:pt>
    <dgm:pt modelId="{C81C8D1A-B394-4524-BD06-757846C42AC4}" type="sibTrans" cxnId="{28374F8D-0709-4A45-89CE-3B8962631A4E}">
      <dgm:prSet/>
      <dgm:spPr/>
      <dgm:t>
        <a:bodyPr/>
        <a:lstStyle/>
        <a:p>
          <a:endParaRPr lang="uk-UA"/>
        </a:p>
      </dgm:t>
    </dgm:pt>
    <dgm:pt modelId="{C9C1A9D7-ADEB-4EB9-B600-751C6D8E01A6}">
      <dgm:prSet phldrT="[Текст]"/>
      <dgm:spPr/>
      <dgm:t>
        <a:bodyPr/>
        <a:lstStyle/>
        <a:p>
          <a:r>
            <a:rPr lang="uk-UA" dirty="0" smtClean="0"/>
            <a:t>Грошові</a:t>
          </a:r>
          <a:endParaRPr lang="uk-UA" dirty="0"/>
        </a:p>
      </dgm:t>
    </dgm:pt>
    <dgm:pt modelId="{433F65F0-B4B7-4821-8D3A-072609768232}" type="parTrans" cxnId="{35416E22-2B45-48A6-8FC6-E258878D9B70}">
      <dgm:prSet/>
      <dgm:spPr/>
      <dgm:t>
        <a:bodyPr/>
        <a:lstStyle/>
        <a:p>
          <a:endParaRPr lang="uk-UA"/>
        </a:p>
      </dgm:t>
    </dgm:pt>
    <dgm:pt modelId="{EB459619-BDF8-472D-A5F9-FF78FFBE1508}" type="sibTrans" cxnId="{35416E22-2B45-48A6-8FC6-E258878D9B70}">
      <dgm:prSet/>
      <dgm:spPr/>
      <dgm:t>
        <a:bodyPr/>
        <a:lstStyle/>
        <a:p>
          <a:endParaRPr lang="uk-UA"/>
        </a:p>
      </dgm:t>
    </dgm:pt>
    <dgm:pt modelId="{7B50B0E0-22EB-4924-BEBE-4162392C7EC4}" type="pres">
      <dgm:prSet presAssocID="{A28C70ED-0B27-4ABD-A7CE-8DD31E585F2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D1DEEE13-7233-4AD3-B661-A44772E4F8A3}" type="pres">
      <dgm:prSet presAssocID="{2784B3FA-8EAF-412E-92F8-5522747AC3DE}" presName="hierRoot1" presStyleCnt="0">
        <dgm:presLayoutVars>
          <dgm:hierBranch val="init"/>
        </dgm:presLayoutVars>
      </dgm:prSet>
      <dgm:spPr/>
    </dgm:pt>
    <dgm:pt modelId="{86271B34-0D4B-4B3C-94CB-875561A17C6D}" type="pres">
      <dgm:prSet presAssocID="{2784B3FA-8EAF-412E-92F8-5522747AC3DE}" presName="rootComposite1" presStyleCnt="0"/>
      <dgm:spPr/>
    </dgm:pt>
    <dgm:pt modelId="{8784A378-E1D5-46D4-84DA-81425D80EA33}" type="pres">
      <dgm:prSet presAssocID="{2784B3FA-8EAF-412E-92F8-5522747AC3DE}" presName="rootText1" presStyleLbl="node0" presStyleIdx="0" presStyleCnt="1" custScaleX="303723" custScaleY="81871" custLinFactY="-23698" custLinFactNeighborX="-464" custLinFactNeighborY="-10000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DA654F5-08B4-444A-818C-3E349097DDA9}" type="pres">
      <dgm:prSet presAssocID="{2784B3FA-8EAF-412E-92F8-5522747AC3DE}" presName="rootConnector1" presStyleLbl="node1" presStyleIdx="0" presStyleCnt="0"/>
      <dgm:spPr/>
      <dgm:t>
        <a:bodyPr/>
        <a:lstStyle/>
        <a:p>
          <a:endParaRPr lang="uk-UA"/>
        </a:p>
      </dgm:t>
    </dgm:pt>
    <dgm:pt modelId="{FEA4A850-17D1-4C1D-B4DE-BBC79ED3FC6A}" type="pres">
      <dgm:prSet presAssocID="{2784B3FA-8EAF-412E-92F8-5522747AC3DE}" presName="hierChild2" presStyleCnt="0"/>
      <dgm:spPr/>
    </dgm:pt>
    <dgm:pt modelId="{7317D7F7-5615-4C26-8864-710460638065}" type="pres">
      <dgm:prSet presAssocID="{92E112E9-3ACB-48D4-9E5F-ADD07DF327FD}" presName="Name37" presStyleLbl="parChTrans1D2" presStyleIdx="0" presStyleCnt="3"/>
      <dgm:spPr/>
      <dgm:t>
        <a:bodyPr/>
        <a:lstStyle/>
        <a:p>
          <a:endParaRPr lang="uk-UA"/>
        </a:p>
      </dgm:t>
    </dgm:pt>
    <dgm:pt modelId="{864BC8DE-73E8-4B8E-A5B1-859600460F88}" type="pres">
      <dgm:prSet presAssocID="{3E1CE7F3-3817-4650-B624-723F326867B8}" presName="hierRoot2" presStyleCnt="0">
        <dgm:presLayoutVars>
          <dgm:hierBranch val="init"/>
        </dgm:presLayoutVars>
      </dgm:prSet>
      <dgm:spPr/>
    </dgm:pt>
    <dgm:pt modelId="{3FFC519E-5863-4EC0-8862-C62001960AB5}" type="pres">
      <dgm:prSet presAssocID="{3E1CE7F3-3817-4650-B624-723F326867B8}" presName="rootComposite" presStyleCnt="0"/>
      <dgm:spPr/>
    </dgm:pt>
    <dgm:pt modelId="{30E8CF6F-0E6F-4119-85FF-5D79B2CCF4A4}" type="pres">
      <dgm:prSet presAssocID="{3E1CE7F3-3817-4650-B624-723F326867B8}" presName="rootText" presStyleLbl="node2" presStyleIdx="0" presStyleCnt="3" custLinFactNeighborX="-23" custLinFactNeighborY="8263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F27EED5-1317-4521-8E80-B37B2307AF4A}" type="pres">
      <dgm:prSet presAssocID="{3E1CE7F3-3817-4650-B624-723F326867B8}" presName="rootConnector" presStyleLbl="node2" presStyleIdx="0" presStyleCnt="3"/>
      <dgm:spPr/>
      <dgm:t>
        <a:bodyPr/>
        <a:lstStyle/>
        <a:p>
          <a:endParaRPr lang="uk-UA"/>
        </a:p>
      </dgm:t>
    </dgm:pt>
    <dgm:pt modelId="{BF303618-147B-42E1-81F0-4C4576DA40AD}" type="pres">
      <dgm:prSet presAssocID="{3E1CE7F3-3817-4650-B624-723F326867B8}" presName="hierChild4" presStyleCnt="0"/>
      <dgm:spPr/>
    </dgm:pt>
    <dgm:pt modelId="{F827C233-2C3B-4061-A463-3C65CF23B188}" type="pres">
      <dgm:prSet presAssocID="{3E1CE7F3-3817-4650-B624-723F326867B8}" presName="hierChild5" presStyleCnt="0"/>
      <dgm:spPr/>
    </dgm:pt>
    <dgm:pt modelId="{E231BD0A-00CC-4313-B532-DF2A586A6296}" type="pres">
      <dgm:prSet presAssocID="{4CEF6CD3-39FD-458F-8914-6827901F54CA}" presName="Name37" presStyleLbl="parChTrans1D2" presStyleIdx="1" presStyleCnt="3"/>
      <dgm:spPr/>
      <dgm:t>
        <a:bodyPr/>
        <a:lstStyle/>
        <a:p>
          <a:endParaRPr lang="uk-UA"/>
        </a:p>
      </dgm:t>
    </dgm:pt>
    <dgm:pt modelId="{AC24426A-89BA-4E1E-8CB9-E83731A2110C}" type="pres">
      <dgm:prSet presAssocID="{B03EACEC-4A11-4C90-835C-140C7AE86783}" presName="hierRoot2" presStyleCnt="0">
        <dgm:presLayoutVars>
          <dgm:hierBranch val="init"/>
        </dgm:presLayoutVars>
      </dgm:prSet>
      <dgm:spPr/>
    </dgm:pt>
    <dgm:pt modelId="{05A1FCDD-CF84-4B2A-979D-811BAA2E276B}" type="pres">
      <dgm:prSet presAssocID="{B03EACEC-4A11-4C90-835C-140C7AE86783}" presName="rootComposite" presStyleCnt="0"/>
      <dgm:spPr/>
    </dgm:pt>
    <dgm:pt modelId="{FD0D9145-A74F-497A-9DA4-74F66F6A6941}" type="pres">
      <dgm:prSet presAssocID="{B03EACEC-4A11-4C90-835C-140C7AE86783}" presName="rootText" presStyleLbl="node2" presStyleIdx="1" presStyleCnt="3" custLinFactNeighborX="-14484" custLinFactNeighborY="8263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8DC41BA-0904-49A8-88E1-5C4C2B9A54DF}" type="pres">
      <dgm:prSet presAssocID="{B03EACEC-4A11-4C90-835C-140C7AE86783}" presName="rootConnector" presStyleLbl="node2" presStyleIdx="1" presStyleCnt="3"/>
      <dgm:spPr/>
      <dgm:t>
        <a:bodyPr/>
        <a:lstStyle/>
        <a:p>
          <a:endParaRPr lang="uk-UA"/>
        </a:p>
      </dgm:t>
    </dgm:pt>
    <dgm:pt modelId="{82AF2D47-B5E4-4AC2-9FCD-B122AA2680D3}" type="pres">
      <dgm:prSet presAssocID="{B03EACEC-4A11-4C90-835C-140C7AE86783}" presName="hierChild4" presStyleCnt="0"/>
      <dgm:spPr/>
    </dgm:pt>
    <dgm:pt modelId="{EB45E4D8-786B-4111-9731-753E51FB4900}" type="pres">
      <dgm:prSet presAssocID="{B03EACEC-4A11-4C90-835C-140C7AE86783}" presName="hierChild5" presStyleCnt="0"/>
      <dgm:spPr/>
    </dgm:pt>
    <dgm:pt modelId="{CB6B98B2-E913-4EFF-857A-A6BE95276296}" type="pres">
      <dgm:prSet presAssocID="{433F65F0-B4B7-4821-8D3A-072609768232}" presName="Name37" presStyleLbl="parChTrans1D2" presStyleIdx="2" presStyleCnt="3"/>
      <dgm:spPr/>
      <dgm:t>
        <a:bodyPr/>
        <a:lstStyle/>
        <a:p>
          <a:endParaRPr lang="uk-UA"/>
        </a:p>
      </dgm:t>
    </dgm:pt>
    <dgm:pt modelId="{06E2EB81-BD81-44E7-8A23-50D2934E9369}" type="pres">
      <dgm:prSet presAssocID="{C9C1A9D7-ADEB-4EB9-B600-751C6D8E01A6}" presName="hierRoot2" presStyleCnt="0">
        <dgm:presLayoutVars>
          <dgm:hierBranch val="init"/>
        </dgm:presLayoutVars>
      </dgm:prSet>
      <dgm:spPr/>
    </dgm:pt>
    <dgm:pt modelId="{E5C1AED9-08D1-471B-B348-83C4DEF36FF8}" type="pres">
      <dgm:prSet presAssocID="{C9C1A9D7-ADEB-4EB9-B600-751C6D8E01A6}" presName="rootComposite" presStyleCnt="0"/>
      <dgm:spPr/>
    </dgm:pt>
    <dgm:pt modelId="{961D372D-FF8B-49DF-B829-B6190269384E}" type="pres">
      <dgm:prSet presAssocID="{C9C1A9D7-ADEB-4EB9-B600-751C6D8E01A6}" presName="rootText" presStyleLbl="node2" presStyleIdx="2" presStyleCnt="3" custLinFactNeighborX="-26141" custLinFactNeighborY="8263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2CA8D36-AB39-436A-A86D-7A379467D6DD}" type="pres">
      <dgm:prSet presAssocID="{C9C1A9D7-ADEB-4EB9-B600-751C6D8E01A6}" presName="rootConnector" presStyleLbl="node2" presStyleIdx="2" presStyleCnt="3"/>
      <dgm:spPr/>
      <dgm:t>
        <a:bodyPr/>
        <a:lstStyle/>
        <a:p>
          <a:endParaRPr lang="uk-UA"/>
        </a:p>
      </dgm:t>
    </dgm:pt>
    <dgm:pt modelId="{A4025E2F-5011-4F08-8C20-1CCC8AA22940}" type="pres">
      <dgm:prSet presAssocID="{C9C1A9D7-ADEB-4EB9-B600-751C6D8E01A6}" presName="hierChild4" presStyleCnt="0"/>
      <dgm:spPr/>
    </dgm:pt>
    <dgm:pt modelId="{7B2A0661-118E-433E-BBE0-E5F8F71D60DA}" type="pres">
      <dgm:prSet presAssocID="{C9C1A9D7-ADEB-4EB9-B600-751C6D8E01A6}" presName="hierChild5" presStyleCnt="0"/>
      <dgm:spPr/>
    </dgm:pt>
    <dgm:pt modelId="{D283E464-BAB2-4E61-A918-DEAC66A80E9C}" type="pres">
      <dgm:prSet presAssocID="{2784B3FA-8EAF-412E-92F8-5522747AC3DE}" presName="hierChild3" presStyleCnt="0"/>
      <dgm:spPr/>
    </dgm:pt>
  </dgm:ptLst>
  <dgm:cxnLst>
    <dgm:cxn modelId="{28374F8D-0709-4A45-89CE-3B8962631A4E}" srcId="{2784B3FA-8EAF-412E-92F8-5522747AC3DE}" destId="{B03EACEC-4A11-4C90-835C-140C7AE86783}" srcOrd="1" destOrd="0" parTransId="{4CEF6CD3-39FD-458F-8914-6827901F54CA}" sibTransId="{C81C8D1A-B394-4524-BD06-757846C42AC4}"/>
    <dgm:cxn modelId="{09B2E6E9-2D34-43AE-8AD9-225BC9D2C2A2}" type="presOf" srcId="{92E112E9-3ACB-48D4-9E5F-ADD07DF327FD}" destId="{7317D7F7-5615-4C26-8864-710460638065}" srcOrd="0" destOrd="0" presId="urn:microsoft.com/office/officeart/2005/8/layout/orgChart1"/>
    <dgm:cxn modelId="{D729923B-A5C9-4C77-B7A4-C426C69AB5FF}" type="presOf" srcId="{A28C70ED-0B27-4ABD-A7CE-8DD31E585F2E}" destId="{7B50B0E0-22EB-4924-BEBE-4162392C7EC4}" srcOrd="0" destOrd="0" presId="urn:microsoft.com/office/officeart/2005/8/layout/orgChart1"/>
    <dgm:cxn modelId="{6EE89E25-BF25-4028-83D3-263B9FCA42D0}" type="presOf" srcId="{C9C1A9D7-ADEB-4EB9-B600-751C6D8E01A6}" destId="{961D372D-FF8B-49DF-B829-B6190269384E}" srcOrd="0" destOrd="0" presId="urn:microsoft.com/office/officeart/2005/8/layout/orgChart1"/>
    <dgm:cxn modelId="{C3F7ED5D-82A9-45E4-A4E0-B3959C75EAD1}" srcId="{A28C70ED-0B27-4ABD-A7CE-8DD31E585F2E}" destId="{2784B3FA-8EAF-412E-92F8-5522747AC3DE}" srcOrd="0" destOrd="0" parTransId="{CD482547-DA3C-4728-8B7F-6BB9EF4FE9E2}" sibTransId="{FD771D43-3689-42B0-AC6C-04BD8797A9F1}"/>
    <dgm:cxn modelId="{6E33F9E5-33D9-490E-A724-94A6B6C998E0}" type="presOf" srcId="{B03EACEC-4A11-4C90-835C-140C7AE86783}" destId="{FD0D9145-A74F-497A-9DA4-74F66F6A6941}" srcOrd="0" destOrd="0" presId="urn:microsoft.com/office/officeart/2005/8/layout/orgChart1"/>
    <dgm:cxn modelId="{179891F0-4846-4ABE-9382-0B7C0E2AB23C}" type="presOf" srcId="{433F65F0-B4B7-4821-8D3A-072609768232}" destId="{CB6B98B2-E913-4EFF-857A-A6BE95276296}" srcOrd="0" destOrd="0" presId="urn:microsoft.com/office/officeart/2005/8/layout/orgChart1"/>
    <dgm:cxn modelId="{35416E22-2B45-48A6-8FC6-E258878D9B70}" srcId="{2784B3FA-8EAF-412E-92F8-5522747AC3DE}" destId="{C9C1A9D7-ADEB-4EB9-B600-751C6D8E01A6}" srcOrd="2" destOrd="0" parTransId="{433F65F0-B4B7-4821-8D3A-072609768232}" sibTransId="{EB459619-BDF8-472D-A5F9-FF78FFBE1508}"/>
    <dgm:cxn modelId="{30F9681B-744D-46A5-8D32-DAE3046F1563}" type="presOf" srcId="{2784B3FA-8EAF-412E-92F8-5522747AC3DE}" destId="{7DA654F5-08B4-444A-818C-3E349097DDA9}" srcOrd="1" destOrd="0" presId="urn:microsoft.com/office/officeart/2005/8/layout/orgChart1"/>
    <dgm:cxn modelId="{673B3982-ACFF-4325-9BFC-46AC6DF47EC7}" type="presOf" srcId="{2784B3FA-8EAF-412E-92F8-5522747AC3DE}" destId="{8784A378-E1D5-46D4-84DA-81425D80EA33}" srcOrd="0" destOrd="0" presId="urn:microsoft.com/office/officeart/2005/8/layout/orgChart1"/>
    <dgm:cxn modelId="{7D270A18-3A83-4956-941A-90205EBD0981}" type="presOf" srcId="{4CEF6CD3-39FD-458F-8914-6827901F54CA}" destId="{E231BD0A-00CC-4313-B532-DF2A586A6296}" srcOrd="0" destOrd="0" presId="urn:microsoft.com/office/officeart/2005/8/layout/orgChart1"/>
    <dgm:cxn modelId="{72B35304-B77B-4BAC-BA66-95291898C06F}" type="presOf" srcId="{B03EACEC-4A11-4C90-835C-140C7AE86783}" destId="{98DC41BA-0904-49A8-88E1-5C4C2B9A54DF}" srcOrd="1" destOrd="0" presId="urn:microsoft.com/office/officeart/2005/8/layout/orgChart1"/>
    <dgm:cxn modelId="{74888143-CD74-42C8-999B-625AD4F9A371}" type="presOf" srcId="{3E1CE7F3-3817-4650-B624-723F326867B8}" destId="{30E8CF6F-0E6F-4119-85FF-5D79B2CCF4A4}" srcOrd="0" destOrd="0" presId="urn:microsoft.com/office/officeart/2005/8/layout/orgChart1"/>
    <dgm:cxn modelId="{EE6627C8-9478-4D48-8BC7-E7DEA0AB0548}" type="presOf" srcId="{3E1CE7F3-3817-4650-B624-723F326867B8}" destId="{9F27EED5-1317-4521-8E80-B37B2307AF4A}" srcOrd="1" destOrd="0" presId="urn:microsoft.com/office/officeart/2005/8/layout/orgChart1"/>
    <dgm:cxn modelId="{09A683BD-39EE-4581-807C-CA4A46E3593E}" srcId="{2784B3FA-8EAF-412E-92F8-5522747AC3DE}" destId="{3E1CE7F3-3817-4650-B624-723F326867B8}" srcOrd="0" destOrd="0" parTransId="{92E112E9-3ACB-48D4-9E5F-ADD07DF327FD}" sibTransId="{D63DE3D7-E9F8-42D3-A366-DB7A3A302AE0}"/>
    <dgm:cxn modelId="{C152CC70-5A8D-4A23-B5E6-9EF4EB75A8D8}" type="presOf" srcId="{C9C1A9D7-ADEB-4EB9-B600-751C6D8E01A6}" destId="{B2CA8D36-AB39-436A-A86D-7A379467D6DD}" srcOrd="1" destOrd="0" presId="urn:microsoft.com/office/officeart/2005/8/layout/orgChart1"/>
    <dgm:cxn modelId="{C56A1B62-494C-4C5D-8488-B5D97814262B}" type="presParOf" srcId="{7B50B0E0-22EB-4924-BEBE-4162392C7EC4}" destId="{D1DEEE13-7233-4AD3-B661-A44772E4F8A3}" srcOrd="0" destOrd="0" presId="urn:microsoft.com/office/officeart/2005/8/layout/orgChart1"/>
    <dgm:cxn modelId="{7DA6EEBB-FBA7-402C-A88E-91E9FDC18DA6}" type="presParOf" srcId="{D1DEEE13-7233-4AD3-B661-A44772E4F8A3}" destId="{86271B34-0D4B-4B3C-94CB-875561A17C6D}" srcOrd="0" destOrd="0" presId="urn:microsoft.com/office/officeart/2005/8/layout/orgChart1"/>
    <dgm:cxn modelId="{89B2B1F5-BE35-4A01-A6D3-87E6F9CB8595}" type="presParOf" srcId="{86271B34-0D4B-4B3C-94CB-875561A17C6D}" destId="{8784A378-E1D5-46D4-84DA-81425D80EA33}" srcOrd="0" destOrd="0" presId="urn:microsoft.com/office/officeart/2005/8/layout/orgChart1"/>
    <dgm:cxn modelId="{789E7211-3E32-4666-A8BA-CBEBD55FC103}" type="presParOf" srcId="{86271B34-0D4B-4B3C-94CB-875561A17C6D}" destId="{7DA654F5-08B4-444A-818C-3E349097DDA9}" srcOrd="1" destOrd="0" presId="urn:microsoft.com/office/officeart/2005/8/layout/orgChart1"/>
    <dgm:cxn modelId="{A8138488-EEEB-4E3E-8E1D-0C177B5F8B87}" type="presParOf" srcId="{D1DEEE13-7233-4AD3-B661-A44772E4F8A3}" destId="{FEA4A850-17D1-4C1D-B4DE-BBC79ED3FC6A}" srcOrd="1" destOrd="0" presId="urn:microsoft.com/office/officeart/2005/8/layout/orgChart1"/>
    <dgm:cxn modelId="{534A9074-0272-4DA4-A3EC-61237193DF94}" type="presParOf" srcId="{FEA4A850-17D1-4C1D-B4DE-BBC79ED3FC6A}" destId="{7317D7F7-5615-4C26-8864-710460638065}" srcOrd="0" destOrd="0" presId="urn:microsoft.com/office/officeart/2005/8/layout/orgChart1"/>
    <dgm:cxn modelId="{C0A911A2-0F31-406F-8C98-52254A18FC3E}" type="presParOf" srcId="{FEA4A850-17D1-4C1D-B4DE-BBC79ED3FC6A}" destId="{864BC8DE-73E8-4B8E-A5B1-859600460F88}" srcOrd="1" destOrd="0" presId="urn:microsoft.com/office/officeart/2005/8/layout/orgChart1"/>
    <dgm:cxn modelId="{156C4433-EE77-4B30-A710-C8DF68D956C6}" type="presParOf" srcId="{864BC8DE-73E8-4B8E-A5B1-859600460F88}" destId="{3FFC519E-5863-4EC0-8862-C62001960AB5}" srcOrd="0" destOrd="0" presId="urn:microsoft.com/office/officeart/2005/8/layout/orgChart1"/>
    <dgm:cxn modelId="{E2C267ED-9901-4FA2-A8CE-8322198D0E8B}" type="presParOf" srcId="{3FFC519E-5863-4EC0-8862-C62001960AB5}" destId="{30E8CF6F-0E6F-4119-85FF-5D79B2CCF4A4}" srcOrd="0" destOrd="0" presId="urn:microsoft.com/office/officeart/2005/8/layout/orgChart1"/>
    <dgm:cxn modelId="{4EAB77DE-CAE7-4A98-AE4B-8D256BE60820}" type="presParOf" srcId="{3FFC519E-5863-4EC0-8862-C62001960AB5}" destId="{9F27EED5-1317-4521-8E80-B37B2307AF4A}" srcOrd="1" destOrd="0" presId="urn:microsoft.com/office/officeart/2005/8/layout/orgChart1"/>
    <dgm:cxn modelId="{F4BA1836-C3E0-4042-BE4D-3199101EF909}" type="presParOf" srcId="{864BC8DE-73E8-4B8E-A5B1-859600460F88}" destId="{BF303618-147B-42E1-81F0-4C4576DA40AD}" srcOrd="1" destOrd="0" presId="urn:microsoft.com/office/officeart/2005/8/layout/orgChart1"/>
    <dgm:cxn modelId="{9C7BFF8C-B121-417B-950D-A49C31907346}" type="presParOf" srcId="{864BC8DE-73E8-4B8E-A5B1-859600460F88}" destId="{F827C233-2C3B-4061-A463-3C65CF23B188}" srcOrd="2" destOrd="0" presId="urn:microsoft.com/office/officeart/2005/8/layout/orgChart1"/>
    <dgm:cxn modelId="{22996DC1-C5B1-4482-886F-C404F06E0C55}" type="presParOf" srcId="{FEA4A850-17D1-4C1D-B4DE-BBC79ED3FC6A}" destId="{E231BD0A-00CC-4313-B532-DF2A586A6296}" srcOrd="2" destOrd="0" presId="urn:microsoft.com/office/officeart/2005/8/layout/orgChart1"/>
    <dgm:cxn modelId="{3998E095-8CDC-4126-92BB-35B9EDAC301F}" type="presParOf" srcId="{FEA4A850-17D1-4C1D-B4DE-BBC79ED3FC6A}" destId="{AC24426A-89BA-4E1E-8CB9-E83731A2110C}" srcOrd="3" destOrd="0" presId="urn:microsoft.com/office/officeart/2005/8/layout/orgChart1"/>
    <dgm:cxn modelId="{4BC56CD6-2886-4E91-AB6D-E8D9C642B75A}" type="presParOf" srcId="{AC24426A-89BA-4E1E-8CB9-E83731A2110C}" destId="{05A1FCDD-CF84-4B2A-979D-811BAA2E276B}" srcOrd="0" destOrd="0" presId="urn:microsoft.com/office/officeart/2005/8/layout/orgChart1"/>
    <dgm:cxn modelId="{15DC9F06-09D4-4F02-9EC5-EEC82347A3D1}" type="presParOf" srcId="{05A1FCDD-CF84-4B2A-979D-811BAA2E276B}" destId="{FD0D9145-A74F-497A-9DA4-74F66F6A6941}" srcOrd="0" destOrd="0" presId="urn:microsoft.com/office/officeart/2005/8/layout/orgChart1"/>
    <dgm:cxn modelId="{C151BBDF-9E6E-4FB7-8335-51726195171B}" type="presParOf" srcId="{05A1FCDD-CF84-4B2A-979D-811BAA2E276B}" destId="{98DC41BA-0904-49A8-88E1-5C4C2B9A54DF}" srcOrd="1" destOrd="0" presId="urn:microsoft.com/office/officeart/2005/8/layout/orgChart1"/>
    <dgm:cxn modelId="{4B839B76-3AF4-4B74-B6BF-32C47F087B0B}" type="presParOf" srcId="{AC24426A-89BA-4E1E-8CB9-E83731A2110C}" destId="{82AF2D47-B5E4-4AC2-9FCD-B122AA2680D3}" srcOrd="1" destOrd="0" presId="urn:microsoft.com/office/officeart/2005/8/layout/orgChart1"/>
    <dgm:cxn modelId="{2D5F5B9E-DA9C-4217-AD9D-608FD0E849D0}" type="presParOf" srcId="{AC24426A-89BA-4E1E-8CB9-E83731A2110C}" destId="{EB45E4D8-786B-4111-9731-753E51FB4900}" srcOrd="2" destOrd="0" presId="urn:microsoft.com/office/officeart/2005/8/layout/orgChart1"/>
    <dgm:cxn modelId="{6F37853E-BB3D-41BF-A671-9BEE8F36019F}" type="presParOf" srcId="{FEA4A850-17D1-4C1D-B4DE-BBC79ED3FC6A}" destId="{CB6B98B2-E913-4EFF-857A-A6BE95276296}" srcOrd="4" destOrd="0" presId="urn:microsoft.com/office/officeart/2005/8/layout/orgChart1"/>
    <dgm:cxn modelId="{6AC2F07A-446E-41E0-80C1-FF1AB12900B0}" type="presParOf" srcId="{FEA4A850-17D1-4C1D-B4DE-BBC79ED3FC6A}" destId="{06E2EB81-BD81-44E7-8A23-50D2934E9369}" srcOrd="5" destOrd="0" presId="urn:microsoft.com/office/officeart/2005/8/layout/orgChart1"/>
    <dgm:cxn modelId="{97622D49-F95E-4E64-9225-5C3F8357E874}" type="presParOf" srcId="{06E2EB81-BD81-44E7-8A23-50D2934E9369}" destId="{E5C1AED9-08D1-471B-B348-83C4DEF36FF8}" srcOrd="0" destOrd="0" presId="urn:microsoft.com/office/officeart/2005/8/layout/orgChart1"/>
    <dgm:cxn modelId="{D450DDC9-B14C-44C3-A27D-742D58255F1B}" type="presParOf" srcId="{E5C1AED9-08D1-471B-B348-83C4DEF36FF8}" destId="{961D372D-FF8B-49DF-B829-B6190269384E}" srcOrd="0" destOrd="0" presId="urn:microsoft.com/office/officeart/2005/8/layout/orgChart1"/>
    <dgm:cxn modelId="{69B83542-702F-49B6-AD61-D0F4A1569A02}" type="presParOf" srcId="{E5C1AED9-08D1-471B-B348-83C4DEF36FF8}" destId="{B2CA8D36-AB39-436A-A86D-7A379467D6DD}" srcOrd="1" destOrd="0" presId="urn:microsoft.com/office/officeart/2005/8/layout/orgChart1"/>
    <dgm:cxn modelId="{7207E73C-985F-443F-AEB2-8CBAACBF4E2A}" type="presParOf" srcId="{06E2EB81-BD81-44E7-8A23-50D2934E9369}" destId="{A4025E2F-5011-4F08-8C20-1CCC8AA22940}" srcOrd="1" destOrd="0" presId="urn:microsoft.com/office/officeart/2005/8/layout/orgChart1"/>
    <dgm:cxn modelId="{727F1175-1337-47AD-8469-18E92A06BC14}" type="presParOf" srcId="{06E2EB81-BD81-44E7-8A23-50D2934E9369}" destId="{7B2A0661-118E-433E-BBE0-E5F8F71D60DA}" srcOrd="2" destOrd="0" presId="urn:microsoft.com/office/officeart/2005/8/layout/orgChart1"/>
    <dgm:cxn modelId="{8465AA13-123A-4FC1-AD7E-327AE3D8F4A3}" type="presParOf" srcId="{D1DEEE13-7233-4AD3-B661-A44772E4F8A3}" destId="{D283E464-BAB2-4E61-A918-DEAC66A80E9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3ACEE9-316B-4538-8FAF-517F45809F9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772BBD0-A34D-4959-8187-BA9B280A94F7}">
      <dgm:prSet phldrT="[Текст]"/>
      <dgm:spPr/>
      <dgm:t>
        <a:bodyPr/>
        <a:lstStyle/>
        <a:p>
          <a:r>
            <a:rPr lang="uk-UA" dirty="0" smtClean="0"/>
            <a:t>Режим власності</a:t>
          </a:r>
          <a:endParaRPr lang="uk-UA" dirty="0"/>
        </a:p>
      </dgm:t>
    </dgm:pt>
    <dgm:pt modelId="{53F14D12-AAF7-420D-8925-118027DE97EF}" type="parTrans" cxnId="{AB03A880-E050-4204-A321-AC2C4ABF2DC7}">
      <dgm:prSet/>
      <dgm:spPr/>
      <dgm:t>
        <a:bodyPr/>
        <a:lstStyle/>
        <a:p>
          <a:endParaRPr lang="uk-UA"/>
        </a:p>
      </dgm:t>
    </dgm:pt>
    <dgm:pt modelId="{E73FF32D-B416-4C9F-8908-DF686C7FA891}" type="sibTrans" cxnId="{AB03A880-E050-4204-A321-AC2C4ABF2DC7}">
      <dgm:prSet/>
      <dgm:spPr/>
      <dgm:t>
        <a:bodyPr/>
        <a:lstStyle/>
        <a:p>
          <a:endParaRPr lang="uk-UA"/>
        </a:p>
      </dgm:t>
    </dgm:pt>
    <dgm:pt modelId="{4AB9897B-778C-48BC-876F-B4BA0D7FE242}">
      <dgm:prSet phldrT="[Текст]"/>
      <dgm:spPr/>
      <dgm:t>
        <a:bodyPr/>
        <a:lstStyle/>
        <a:p>
          <a:r>
            <a:rPr lang="uk-UA" dirty="0" smtClean="0"/>
            <a:t>Вільний доступ до ресурсу</a:t>
          </a:r>
          <a:endParaRPr lang="uk-UA" dirty="0"/>
        </a:p>
      </dgm:t>
    </dgm:pt>
    <dgm:pt modelId="{EF72DA81-5851-4FDB-BE5A-AA3A4471E64E}" type="parTrans" cxnId="{C1D81E45-8F51-4CF7-906F-BB0DBA72FF6B}">
      <dgm:prSet/>
      <dgm:spPr/>
      <dgm:t>
        <a:bodyPr/>
        <a:lstStyle/>
        <a:p>
          <a:endParaRPr lang="uk-UA"/>
        </a:p>
      </dgm:t>
    </dgm:pt>
    <dgm:pt modelId="{9E8F6DFC-2266-4B4A-AA43-D6F8F6E38859}" type="sibTrans" cxnId="{C1D81E45-8F51-4CF7-906F-BB0DBA72FF6B}">
      <dgm:prSet/>
      <dgm:spPr/>
      <dgm:t>
        <a:bodyPr/>
        <a:lstStyle/>
        <a:p>
          <a:endParaRPr lang="uk-UA"/>
        </a:p>
      </dgm:t>
    </dgm:pt>
    <dgm:pt modelId="{58536FCC-12DC-4280-85D9-F607869E0E02}">
      <dgm:prSet phldrT="[Текст]"/>
      <dgm:spPr/>
      <dgm:t>
        <a:bodyPr/>
        <a:lstStyle/>
        <a:p>
          <a:r>
            <a:rPr lang="uk-UA" dirty="0" smtClean="0"/>
            <a:t>Загальна власність</a:t>
          </a:r>
          <a:endParaRPr lang="uk-UA" dirty="0"/>
        </a:p>
      </dgm:t>
    </dgm:pt>
    <dgm:pt modelId="{EA414EAB-C548-4E66-B8C1-D046F6A0319E}" type="parTrans" cxnId="{0A6A7412-64BD-432F-8D46-CC681E073E7B}">
      <dgm:prSet/>
      <dgm:spPr/>
      <dgm:t>
        <a:bodyPr/>
        <a:lstStyle/>
        <a:p>
          <a:endParaRPr lang="uk-UA"/>
        </a:p>
      </dgm:t>
    </dgm:pt>
    <dgm:pt modelId="{E3CDBB23-4808-4A4C-AF5B-F056CE9F9FA3}" type="sibTrans" cxnId="{0A6A7412-64BD-432F-8D46-CC681E073E7B}">
      <dgm:prSet/>
      <dgm:spPr/>
      <dgm:t>
        <a:bodyPr/>
        <a:lstStyle/>
        <a:p>
          <a:endParaRPr lang="uk-UA"/>
        </a:p>
      </dgm:t>
    </dgm:pt>
    <dgm:pt modelId="{612BDDA4-6A11-4560-830B-E60C123C83A2}">
      <dgm:prSet phldrT="[Текст]"/>
      <dgm:spPr/>
      <dgm:t>
        <a:bodyPr/>
        <a:lstStyle/>
        <a:p>
          <a:r>
            <a:rPr lang="uk-UA" dirty="0" smtClean="0"/>
            <a:t>Особливий доступ до ресурсу</a:t>
          </a:r>
          <a:endParaRPr lang="uk-UA" dirty="0"/>
        </a:p>
      </dgm:t>
    </dgm:pt>
    <dgm:pt modelId="{C92BE35C-F16D-48A7-8CD0-3CA181141AD8}" type="parTrans" cxnId="{012533D3-D6FB-48B5-A713-9C3DAB5B69E0}">
      <dgm:prSet/>
      <dgm:spPr/>
      <dgm:t>
        <a:bodyPr/>
        <a:lstStyle/>
        <a:p>
          <a:endParaRPr lang="uk-UA"/>
        </a:p>
      </dgm:t>
    </dgm:pt>
    <dgm:pt modelId="{3396ADBC-3E90-4A39-A630-2918EC50936E}" type="sibTrans" cxnId="{012533D3-D6FB-48B5-A713-9C3DAB5B69E0}">
      <dgm:prSet/>
      <dgm:spPr/>
      <dgm:t>
        <a:bodyPr/>
        <a:lstStyle/>
        <a:p>
          <a:endParaRPr lang="uk-UA"/>
        </a:p>
      </dgm:t>
    </dgm:pt>
    <dgm:pt modelId="{6D059C40-65D2-4CE7-A87E-4201E6F721B6}">
      <dgm:prSet phldrT="[Текст]"/>
      <dgm:spPr/>
      <dgm:t>
        <a:bodyPr/>
        <a:lstStyle/>
        <a:p>
          <a:r>
            <a:rPr lang="uk-UA" dirty="0" smtClean="0"/>
            <a:t>Комунальна власність</a:t>
          </a:r>
          <a:endParaRPr lang="uk-UA" dirty="0"/>
        </a:p>
      </dgm:t>
    </dgm:pt>
    <dgm:pt modelId="{8DF6CBFB-8B05-4B84-9A97-159E6C199244}" type="parTrans" cxnId="{6A698803-1C84-4EA2-BA92-31ED6DA82A1B}">
      <dgm:prSet/>
      <dgm:spPr/>
      <dgm:t>
        <a:bodyPr/>
        <a:lstStyle/>
        <a:p>
          <a:endParaRPr lang="uk-UA"/>
        </a:p>
      </dgm:t>
    </dgm:pt>
    <dgm:pt modelId="{6B0A429C-3FEE-4DA7-99E4-C2E5C1A992B2}" type="sibTrans" cxnId="{6A698803-1C84-4EA2-BA92-31ED6DA82A1B}">
      <dgm:prSet/>
      <dgm:spPr/>
      <dgm:t>
        <a:bodyPr/>
        <a:lstStyle/>
        <a:p>
          <a:endParaRPr lang="uk-UA"/>
        </a:p>
      </dgm:t>
    </dgm:pt>
    <dgm:pt modelId="{A62B1390-A74C-4E95-ACBF-AEB4F19C7D14}">
      <dgm:prSet phldrT="[Текст]"/>
      <dgm:spPr/>
      <dgm:t>
        <a:bodyPr/>
        <a:lstStyle/>
        <a:p>
          <a:r>
            <a:rPr lang="uk-UA" dirty="0" smtClean="0"/>
            <a:t> Приватна власність</a:t>
          </a:r>
          <a:endParaRPr lang="uk-UA" dirty="0"/>
        </a:p>
      </dgm:t>
    </dgm:pt>
    <dgm:pt modelId="{52DB0CB6-1A1E-40AC-9A31-916C39E631DD}" type="parTrans" cxnId="{4FEF8F59-9CB4-485F-877F-77D62B2E8C76}">
      <dgm:prSet/>
      <dgm:spPr/>
      <dgm:t>
        <a:bodyPr/>
        <a:lstStyle/>
        <a:p>
          <a:endParaRPr lang="uk-UA"/>
        </a:p>
      </dgm:t>
    </dgm:pt>
    <dgm:pt modelId="{EB5B7830-DBA6-4F8B-B0D8-F87FDECCAF27}" type="sibTrans" cxnId="{4FEF8F59-9CB4-485F-877F-77D62B2E8C76}">
      <dgm:prSet/>
      <dgm:spPr/>
      <dgm:t>
        <a:bodyPr/>
        <a:lstStyle/>
        <a:p>
          <a:endParaRPr lang="uk-UA"/>
        </a:p>
      </dgm:t>
    </dgm:pt>
    <dgm:pt modelId="{F24E1C87-8E64-4370-BE10-770471A39A20}">
      <dgm:prSet phldrT="[Текст]"/>
      <dgm:spPr/>
      <dgm:t>
        <a:bodyPr/>
        <a:lstStyle/>
        <a:p>
          <a:r>
            <a:rPr lang="uk-UA" dirty="0" smtClean="0"/>
            <a:t>Державна власність</a:t>
          </a:r>
          <a:endParaRPr lang="uk-UA" dirty="0"/>
        </a:p>
      </dgm:t>
    </dgm:pt>
    <dgm:pt modelId="{CB9348CE-99A3-4CFE-B1BB-F8F0D3277612}" type="parTrans" cxnId="{B311F9E5-7808-46E9-A3BA-E6516040851C}">
      <dgm:prSet/>
      <dgm:spPr/>
      <dgm:t>
        <a:bodyPr/>
        <a:lstStyle/>
        <a:p>
          <a:endParaRPr lang="uk-UA"/>
        </a:p>
      </dgm:t>
    </dgm:pt>
    <dgm:pt modelId="{8B7AB295-FC28-45D8-A450-E25E8D2024ED}" type="sibTrans" cxnId="{B311F9E5-7808-46E9-A3BA-E6516040851C}">
      <dgm:prSet/>
      <dgm:spPr/>
      <dgm:t>
        <a:bodyPr/>
        <a:lstStyle/>
        <a:p>
          <a:endParaRPr lang="uk-UA"/>
        </a:p>
      </dgm:t>
    </dgm:pt>
    <dgm:pt modelId="{41E1D846-C1B1-4479-9202-14951046862B}" type="pres">
      <dgm:prSet presAssocID="{E53ACEE9-316B-4538-8FAF-517F45809F9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87FFEF4-C241-4462-9E52-9581C79BD707}" type="pres">
      <dgm:prSet presAssocID="{C772BBD0-A34D-4959-8187-BA9B280A94F7}" presName="hierRoot1" presStyleCnt="0"/>
      <dgm:spPr/>
    </dgm:pt>
    <dgm:pt modelId="{49C29381-54E3-4F72-ACEF-D2D23B821B09}" type="pres">
      <dgm:prSet presAssocID="{C772BBD0-A34D-4959-8187-BA9B280A94F7}" presName="composite" presStyleCnt="0"/>
      <dgm:spPr/>
    </dgm:pt>
    <dgm:pt modelId="{B00BE39B-5F48-4AA7-99F3-3C8AF700E00F}" type="pres">
      <dgm:prSet presAssocID="{C772BBD0-A34D-4959-8187-BA9B280A94F7}" presName="background" presStyleLbl="node0" presStyleIdx="0" presStyleCnt="1"/>
      <dgm:spPr/>
    </dgm:pt>
    <dgm:pt modelId="{B865021E-83D5-4646-B8A1-DD3875219D39}" type="pres">
      <dgm:prSet presAssocID="{C772BBD0-A34D-4959-8187-BA9B280A94F7}" presName="text" presStyleLbl="fgAcc0" presStyleIdx="0" presStyleCnt="1">
        <dgm:presLayoutVars>
          <dgm:chPref val="3"/>
        </dgm:presLayoutVars>
      </dgm:prSet>
      <dgm:spPr/>
    </dgm:pt>
    <dgm:pt modelId="{389DF39A-C638-45CF-A804-D3C598FCB47A}" type="pres">
      <dgm:prSet presAssocID="{C772BBD0-A34D-4959-8187-BA9B280A94F7}" presName="hierChild2" presStyleCnt="0"/>
      <dgm:spPr/>
    </dgm:pt>
    <dgm:pt modelId="{B888C96C-D96E-44E2-9AD4-8488429084A7}" type="pres">
      <dgm:prSet presAssocID="{EF72DA81-5851-4FDB-BE5A-AA3A4471E64E}" presName="Name10" presStyleLbl="parChTrans1D2" presStyleIdx="0" presStyleCnt="2"/>
      <dgm:spPr/>
    </dgm:pt>
    <dgm:pt modelId="{BF836890-AA63-4940-9A94-745B606554B3}" type="pres">
      <dgm:prSet presAssocID="{4AB9897B-778C-48BC-876F-B4BA0D7FE242}" presName="hierRoot2" presStyleCnt="0"/>
      <dgm:spPr/>
    </dgm:pt>
    <dgm:pt modelId="{C4785B71-A242-40B7-A67F-A0BDAAA55660}" type="pres">
      <dgm:prSet presAssocID="{4AB9897B-778C-48BC-876F-B4BA0D7FE242}" presName="composite2" presStyleCnt="0"/>
      <dgm:spPr/>
    </dgm:pt>
    <dgm:pt modelId="{08072112-3672-4941-AE3E-AED1AB628053}" type="pres">
      <dgm:prSet presAssocID="{4AB9897B-778C-48BC-876F-B4BA0D7FE242}" presName="background2" presStyleLbl="node2" presStyleIdx="0" presStyleCnt="2"/>
      <dgm:spPr/>
    </dgm:pt>
    <dgm:pt modelId="{40268921-BCEE-4C81-9F73-964B85DAC9EC}" type="pres">
      <dgm:prSet presAssocID="{4AB9897B-778C-48BC-876F-B4BA0D7FE242}" presName="text2" presStyleLbl="fgAcc2" presStyleIdx="0" presStyleCnt="2">
        <dgm:presLayoutVars>
          <dgm:chPref val="3"/>
        </dgm:presLayoutVars>
      </dgm:prSet>
      <dgm:spPr/>
    </dgm:pt>
    <dgm:pt modelId="{8AB5B799-15AD-4C09-B7BD-7C9F008A0764}" type="pres">
      <dgm:prSet presAssocID="{4AB9897B-778C-48BC-876F-B4BA0D7FE242}" presName="hierChild3" presStyleCnt="0"/>
      <dgm:spPr/>
    </dgm:pt>
    <dgm:pt modelId="{22A1E057-002C-454E-A151-F760616A533E}" type="pres">
      <dgm:prSet presAssocID="{EA414EAB-C548-4E66-B8C1-D046F6A0319E}" presName="Name17" presStyleLbl="parChTrans1D3" presStyleIdx="0" presStyleCnt="4"/>
      <dgm:spPr/>
    </dgm:pt>
    <dgm:pt modelId="{9F81A6E8-5A97-4759-8D45-682DB1B2630C}" type="pres">
      <dgm:prSet presAssocID="{58536FCC-12DC-4280-85D9-F607869E0E02}" presName="hierRoot3" presStyleCnt="0"/>
      <dgm:spPr/>
    </dgm:pt>
    <dgm:pt modelId="{B8C9924F-14E1-4BD5-987B-F14569269D28}" type="pres">
      <dgm:prSet presAssocID="{58536FCC-12DC-4280-85D9-F607869E0E02}" presName="composite3" presStyleCnt="0"/>
      <dgm:spPr/>
    </dgm:pt>
    <dgm:pt modelId="{92E19DFB-F672-4E5A-ADEF-E2007524132B}" type="pres">
      <dgm:prSet presAssocID="{58536FCC-12DC-4280-85D9-F607869E0E02}" presName="background3" presStyleLbl="node3" presStyleIdx="0" presStyleCnt="4"/>
      <dgm:spPr/>
    </dgm:pt>
    <dgm:pt modelId="{402D5632-4E8F-4F3C-9F5B-5801663A6C6B}" type="pres">
      <dgm:prSet presAssocID="{58536FCC-12DC-4280-85D9-F607869E0E02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157DFC7-930D-467A-8E3B-1F33A65E173C}" type="pres">
      <dgm:prSet presAssocID="{58536FCC-12DC-4280-85D9-F607869E0E02}" presName="hierChild4" presStyleCnt="0"/>
      <dgm:spPr/>
    </dgm:pt>
    <dgm:pt modelId="{836E1F1A-7126-4A75-8589-4532033AA8E8}" type="pres">
      <dgm:prSet presAssocID="{C92BE35C-F16D-48A7-8CD0-3CA181141AD8}" presName="Name10" presStyleLbl="parChTrans1D2" presStyleIdx="1" presStyleCnt="2"/>
      <dgm:spPr/>
    </dgm:pt>
    <dgm:pt modelId="{07E0FE60-3AE5-447F-8161-2EE4CD9FC13F}" type="pres">
      <dgm:prSet presAssocID="{612BDDA4-6A11-4560-830B-E60C123C83A2}" presName="hierRoot2" presStyleCnt="0"/>
      <dgm:spPr/>
    </dgm:pt>
    <dgm:pt modelId="{87B07664-DF35-4AA4-92B5-BE1451D0FADC}" type="pres">
      <dgm:prSet presAssocID="{612BDDA4-6A11-4560-830B-E60C123C83A2}" presName="composite2" presStyleCnt="0"/>
      <dgm:spPr/>
    </dgm:pt>
    <dgm:pt modelId="{29C66E1D-ABD4-4973-8946-57F0EA35D7B7}" type="pres">
      <dgm:prSet presAssocID="{612BDDA4-6A11-4560-830B-E60C123C83A2}" presName="background2" presStyleLbl="node2" presStyleIdx="1" presStyleCnt="2"/>
      <dgm:spPr/>
    </dgm:pt>
    <dgm:pt modelId="{6753104C-52D5-466E-9425-A6FA9288C8DF}" type="pres">
      <dgm:prSet presAssocID="{612BDDA4-6A11-4560-830B-E60C123C83A2}" presName="text2" presStyleLbl="fgAcc2" presStyleIdx="1" presStyleCnt="2">
        <dgm:presLayoutVars>
          <dgm:chPref val="3"/>
        </dgm:presLayoutVars>
      </dgm:prSet>
      <dgm:spPr/>
    </dgm:pt>
    <dgm:pt modelId="{3FCEA87C-61DD-481B-B20C-4BE942E96DD3}" type="pres">
      <dgm:prSet presAssocID="{612BDDA4-6A11-4560-830B-E60C123C83A2}" presName="hierChild3" presStyleCnt="0"/>
      <dgm:spPr/>
    </dgm:pt>
    <dgm:pt modelId="{7E5C27CD-18B6-4EE3-B8B7-D8EA9858AFEC}" type="pres">
      <dgm:prSet presAssocID="{8DF6CBFB-8B05-4B84-9A97-159E6C199244}" presName="Name17" presStyleLbl="parChTrans1D3" presStyleIdx="1" presStyleCnt="4"/>
      <dgm:spPr/>
    </dgm:pt>
    <dgm:pt modelId="{598BFBAC-FC06-4A34-99DD-C83DD6FD6D49}" type="pres">
      <dgm:prSet presAssocID="{6D059C40-65D2-4CE7-A87E-4201E6F721B6}" presName="hierRoot3" presStyleCnt="0"/>
      <dgm:spPr/>
    </dgm:pt>
    <dgm:pt modelId="{673788D3-CCB9-4F4A-8ADB-3BBFAC5BC36E}" type="pres">
      <dgm:prSet presAssocID="{6D059C40-65D2-4CE7-A87E-4201E6F721B6}" presName="composite3" presStyleCnt="0"/>
      <dgm:spPr/>
    </dgm:pt>
    <dgm:pt modelId="{3AB96501-4111-4A92-BBB7-B51C61CFF3F0}" type="pres">
      <dgm:prSet presAssocID="{6D059C40-65D2-4CE7-A87E-4201E6F721B6}" presName="background3" presStyleLbl="node3" presStyleIdx="1" presStyleCnt="4"/>
      <dgm:spPr/>
    </dgm:pt>
    <dgm:pt modelId="{44FD07AD-1BE0-4CFD-854D-CE316D3585F7}" type="pres">
      <dgm:prSet presAssocID="{6D059C40-65D2-4CE7-A87E-4201E6F721B6}" presName="text3" presStyleLbl="fgAcc3" presStyleIdx="1" presStyleCnt="4">
        <dgm:presLayoutVars>
          <dgm:chPref val="3"/>
        </dgm:presLayoutVars>
      </dgm:prSet>
      <dgm:spPr/>
    </dgm:pt>
    <dgm:pt modelId="{33EFC00B-0A6C-4BF2-AAB0-F2E6292C6E84}" type="pres">
      <dgm:prSet presAssocID="{6D059C40-65D2-4CE7-A87E-4201E6F721B6}" presName="hierChild4" presStyleCnt="0"/>
      <dgm:spPr/>
    </dgm:pt>
    <dgm:pt modelId="{B5A7AD87-CCD3-40B1-AAF3-6ADF8FDBB6FB}" type="pres">
      <dgm:prSet presAssocID="{52DB0CB6-1A1E-40AC-9A31-916C39E631DD}" presName="Name17" presStyleLbl="parChTrans1D3" presStyleIdx="2" presStyleCnt="4"/>
      <dgm:spPr/>
    </dgm:pt>
    <dgm:pt modelId="{EBAEC93A-7A45-49E3-AA20-F4C27F9E0BE8}" type="pres">
      <dgm:prSet presAssocID="{A62B1390-A74C-4E95-ACBF-AEB4F19C7D14}" presName="hierRoot3" presStyleCnt="0"/>
      <dgm:spPr/>
    </dgm:pt>
    <dgm:pt modelId="{E8B4B761-33AA-421D-8B45-07FDD8DE0A31}" type="pres">
      <dgm:prSet presAssocID="{A62B1390-A74C-4E95-ACBF-AEB4F19C7D14}" presName="composite3" presStyleCnt="0"/>
      <dgm:spPr/>
    </dgm:pt>
    <dgm:pt modelId="{7B790E33-8129-42AD-8522-54D1B8EA2D20}" type="pres">
      <dgm:prSet presAssocID="{A62B1390-A74C-4E95-ACBF-AEB4F19C7D14}" presName="background3" presStyleLbl="node3" presStyleIdx="2" presStyleCnt="4"/>
      <dgm:spPr/>
    </dgm:pt>
    <dgm:pt modelId="{2CB3890A-5FB2-4328-B793-E81D7256691D}" type="pres">
      <dgm:prSet presAssocID="{A62B1390-A74C-4E95-ACBF-AEB4F19C7D14}" presName="text3" presStyleLbl="fgAcc3" presStyleIdx="2" presStyleCnt="4">
        <dgm:presLayoutVars>
          <dgm:chPref val="3"/>
        </dgm:presLayoutVars>
      </dgm:prSet>
      <dgm:spPr/>
    </dgm:pt>
    <dgm:pt modelId="{ABDD4385-5AA7-4588-A8AF-4D1D5A85A7A9}" type="pres">
      <dgm:prSet presAssocID="{A62B1390-A74C-4E95-ACBF-AEB4F19C7D14}" presName="hierChild4" presStyleCnt="0"/>
      <dgm:spPr/>
    </dgm:pt>
    <dgm:pt modelId="{041E8065-A3F3-4A10-B0BE-621B2B1C7ED5}" type="pres">
      <dgm:prSet presAssocID="{CB9348CE-99A3-4CFE-B1BB-F8F0D3277612}" presName="Name17" presStyleLbl="parChTrans1D3" presStyleIdx="3" presStyleCnt="4"/>
      <dgm:spPr/>
    </dgm:pt>
    <dgm:pt modelId="{6D976DBD-9993-40A3-9E87-7966640B959D}" type="pres">
      <dgm:prSet presAssocID="{F24E1C87-8E64-4370-BE10-770471A39A20}" presName="hierRoot3" presStyleCnt="0"/>
      <dgm:spPr/>
    </dgm:pt>
    <dgm:pt modelId="{0E9A0BE0-7688-4EB2-BC04-4A26F2F0F552}" type="pres">
      <dgm:prSet presAssocID="{F24E1C87-8E64-4370-BE10-770471A39A20}" presName="composite3" presStyleCnt="0"/>
      <dgm:spPr/>
    </dgm:pt>
    <dgm:pt modelId="{C11BB981-28EF-4080-9F6A-7D3234950024}" type="pres">
      <dgm:prSet presAssocID="{F24E1C87-8E64-4370-BE10-770471A39A20}" presName="background3" presStyleLbl="node3" presStyleIdx="3" presStyleCnt="4"/>
      <dgm:spPr/>
    </dgm:pt>
    <dgm:pt modelId="{46091BB2-156C-4CC9-A88A-D7098AE6F471}" type="pres">
      <dgm:prSet presAssocID="{F24E1C87-8E64-4370-BE10-770471A39A20}" presName="text3" presStyleLbl="fgAcc3" presStyleIdx="3" presStyleCnt="4">
        <dgm:presLayoutVars>
          <dgm:chPref val="3"/>
        </dgm:presLayoutVars>
      </dgm:prSet>
      <dgm:spPr/>
    </dgm:pt>
    <dgm:pt modelId="{17047D08-8BD6-4543-894A-5C8CFBD1284D}" type="pres">
      <dgm:prSet presAssocID="{F24E1C87-8E64-4370-BE10-770471A39A20}" presName="hierChild4" presStyleCnt="0"/>
      <dgm:spPr/>
    </dgm:pt>
  </dgm:ptLst>
  <dgm:cxnLst>
    <dgm:cxn modelId="{6A698803-1C84-4EA2-BA92-31ED6DA82A1B}" srcId="{612BDDA4-6A11-4560-830B-E60C123C83A2}" destId="{6D059C40-65D2-4CE7-A87E-4201E6F721B6}" srcOrd="0" destOrd="0" parTransId="{8DF6CBFB-8B05-4B84-9A97-159E6C199244}" sibTransId="{6B0A429C-3FEE-4DA7-99E4-C2E5C1A992B2}"/>
    <dgm:cxn modelId="{3462FFD9-F0B5-4732-8D80-1F9F93A40AFE}" type="presOf" srcId="{CB9348CE-99A3-4CFE-B1BB-F8F0D3277612}" destId="{041E8065-A3F3-4A10-B0BE-621B2B1C7ED5}" srcOrd="0" destOrd="0" presId="urn:microsoft.com/office/officeart/2005/8/layout/hierarchy1"/>
    <dgm:cxn modelId="{46FE2D8F-3F9C-4814-9083-63482799B700}" type="presOf" srcId="{C92BE35C-F16D-48A7-8CD0-3CA181141AD8}" destId="{836E1F1A-7126-4A75-8589-4532033AA8E8}" srcOrd="0" destOrd="0" presId="urn:microsoft.com/office/officeart/2005/8/layout/hierarchy1"/>
    <dgm:cxn modelId="{1C92363E-64B0-478D-832D-F35AF3094C88}" type="presOf" srcId="{F24E1C87-8E64-4370-BE10-770471A39A20}" destId="{46091BB2-156C-4CC9-A88A-D7098AE6F471}" srcOrd="0" destOrd="0" presId="urn:microsoft.com/office/officeart/2005/8/layout/hierarchy1"/>
    <dgm:cxn modelId="{E36D5CC9-3BA6-4506-8EA0-6ED50691CFD3}" type="presOf" srcId="{EA414EAB-C548-4E66-B8C1-D046F6A0319E}" destId="{22A1E057-002C-454E-A151-F760616A533E}" srcOrd="0" destOrd="0" presId="urn:microsoft.com/office/officeart/2005/8/layout/hierarchy1"/>
    <dgm:cxn modelId="{7717C70A-4A96-41C3-B499-CD011DDEDD8E}" type="presOf" srcId="{EF72DA81-5851-4FDB-BE5A-AA3A4471E64E}" destId="{B888C96C-D96E-44E2-9AD4-8488429084A7}" srcOrd="0" destOrd="0" presId="urn:microsoft.com/office/officeart/2005/8/layout/hierarchy1"/>
    <dgm:cxn modelId="{0A6A7412-64BD-432F-8D46-CC681E073E7B}" srcId="{4AB9897B-778C-48BC-876F-B4BA0D7FE242}" destId="{58536FCC-12DC-4280-85D9-F607869E0E02}" srcOrd="0" destOrd="0" parTransId="{EA414EAB-C548-4E66-B8C1-D046F6A0319E}" sibTransId="{E3CDBB23-4808-4A4C-AF5B-F056CE9F9FA3}"/>
    <dgm:cxn modelId="{012533D3-D6FB-48B5-A713-9C3DAB5B69E0}" srcId="{C772BBD0-A34D-4959-8187-BA9B280A94F7}" destId="{612BDDA4-6A11-4560-830B-E60C123C83A2}" srcOrd="1" destOrd="0" parTransId="{C92BE35C-F16D-48A7-8CD0-3CA181141AD8}" sibTransId="{3396ADBC-3E90-4A39-A630-2918EC50936E}"/>
    <dgm:cxn modelId="{F21BE2E1-354B-4C11-B66F-CAACE7779EBB}" type="presOf" srcId="{8DF6CBFB-8B05-4B84-9A97-159E6C199244}" destId="{7E5C27CD-18B6-4EE3-B8B7-D8EA9858AFEC}" srcOrd="0" destOrd="0" presId="urn:microsoft.com/office/officeart/2005/8/layout/hierarchy1"/>
    <dgm:cxn modelId="{E58B19CF-5EF6-4D39-A0BD-9218D191B91D}" type="presOf" srcId="{A62B1390-A74C-4E95-ACBF-AEB4F19C7D14}" destId="{2CB3890A-5FB2-4328-B793-E81D7256691D}" srcOrd="0" destOrd="0" presId="urn:microsoft.com/office/officeart/2005/8/layout/hierarchy1"/>
    <dgm:cxn modelId="{0FFF8C34-88A7-4A7E-99A5-CD4DAA99F78D}" type="presOf" srcId="{612BDDA4-6A11-4560-830B-E60C123C83A2}" destId="{6753104C-52D5-466E-9425-A6FA9288C8DF}" srcOrd="0" destOrd="0" presId="urn:microsoft.com/office/officeart/2005/8/layout/hierarchy1"/>
    <dgm:cxn modelId="{C569C800-A854-4FD9-8821-D4D3C0E41FE2}" type="presOf" srcId="{52DB0CB6-1A1E-40AC-9A31-916C39E631DD}" destId="{B5A7AD87-CCD3-40B1-AAF3-6ADF8FDBB6FB}" srcOrd="0" destOrd="0" presId="urn:microsoft.com/office/officeart/2005/8/layout/hierarchy1"/>
    <dgm:cxn modelId="{4FEF8F59-9CB4-485F-877F-77D62B2E8C76}" srcId="{612BDDA4-6A11-4560-830B-E60C123C83A2}" destId="{A62B1390-A74C-4E95-ACBF-AEB4F19C7D14}" srcOrd="1" destOrd="0" parTransId="{52DB0CB6-1A1E-40AC-9A31-916C39E631DD}" sibTransId="{EB5B7830-DBA6-4F8B-B0D8-F87FDECCAF27}"/>
    <dgm:cxn modelId="{5C7EE6F6-3B29-45E6-8060-D11E59067F3E}" type="presOf" srcId="{58536FCC-12DC-4280-85D9-F607869E0E02}" destId="{402D5632-4E8F-4F3C-9F5B-5801663A6C6B}" srcOrd="0" destOrd="0" presId="urn:microsoft.com/office/officeart/2005/8/layout/hierarchy1"/>
    <dgm:cxn modelId="{8A9D4B18-1964-469E-9B13-119E4FE90156}" type="presOf" srcId="{E53ACEE9-316B-4538-8FAF-517F45809F90}" destId="{41E1D846-C1B1-4479-9202-14951046862B}" srcOrd="0" destOrd="0" presId="urn:microsoft.com/office/officeart/2005/8/layout/hierarchy1"/>
    <dgm:cxn modelId="{B311F9E5-7808-46E9-A3BA-E6516040851C}" srcId="{612BDDA4-6A11-4560-830B-E60C123C83A2}" destId="{F24E1C87-8E64-4370-BE10-770471A39A20}" srcOrd="2" destOrd="0" parTransId="{CB9348CE-99A3-4CFE-B1BB-F8F0D3277612}" sibTransId="{8B7AB295-FC28-45D8-A450-E25E8D2024ED}"/>
    <dgm:cxn modelId="{C1D81E45-8F51-4CF7-906F-BB0DBA72FF6B}" srcId="{C772BBD0-A34D-4959-8187-BA9B280A94F7}" destId="{4AB9897B-778C-48BC-876F-B4BA0D7FE242}" srcOrd="0" destOrd="0" parTransId="{EF72DA81-5851-4FDB-BE5A-AA3A4471E64E}" sibTransId="{9E8F6DFC-2266-4B4A-AA43-D6F8F6E38859}"/>
    <dgm:cxn modelId="{5C2CB469-4751-488A-8E06-22C0EFD9D699}" type="presOf" srcId="{4AB9897B-778C-48BC-876F-B4BA0D7FE242}" destId="{40268921-BCEE-4C81-9F73-964B85DAC9EC}" srcOrd="0" destOrd="0" presId="urn:microsoft.com/office/officeart/2005/8/layout/hierarchy1"/>
    <dgm:cxn modelId="{BFC155E9-3176-49D1-B468-AF6D6CD7D708}" type="presOf" srcId="{C772BBD0-A34D-4959-8187-BA9B280A94F7}" destId="{B865021E-83D5-4646-B8A1-DD3875219D39}" srcOrd="0" destOrd="0" presId="urn:microsoft.com/office/officeart/2005/8/layout/hierarchy1"/>
    <dgm:cxn modelId="{AB03A880-E050-4204-A321-AC2C4ABF2DC7}" srcId="{E53ACEE9-316B-4538-8FAF-517F45809F90}" destId="{C772BBD0-A34D-4959-8187-BA9B280A94F7}" srcOrd="0" destOrd="0" parTransId="{53F14D12-AAF7-420D-8925-118027DE97EF}" sibTransId="{E73FF32D-B416-4C9F-8908-DF686C7FA891}"/>
    <dgm:cxn modelId="{800625CC-EEB1-47EF-87C9-F3B5D521D4B6}" type="presOf" srcId="{6D059C40-65D2-4CE7-A87E-4201E6F721B6}" destId="{44FD07AD-1BE0-4CFD-854D-CE316D3585F7}" srcOrd="0" destOrd="0" presId="urn:microsoft.com/office/officeart/2005/8/layout/hierarchy1"/>
    <dgm:cxn modelId="{2AF30638-05E5-4EB7-ABA2-1144C1B47085}" type="presParOf" srcId="{41E1D846-C1B1-4479-9202-14951046862B}" destId="{687FFEF4-C241-4462-9E52-9581C79BD707}" srcOrd="0" destOrd="0" presId="urn:microsoft.com/office/officeart/2005/8/layout/hierarchy1"/>
    <dgm:cxn modelId="{033B99FD-EE35-417C-BF27-96886FB5BD9A}" type="presParOf" srcId="{687FFEF4-C241-4462-9E52-9581C79BD707}" destId="{49C29381-54E3-4F72-ACEF-D2D23B821B09}" srcOrd="0" destOrd="0" presId="urn:microsoft.com/office/officeart/2005/8/layout/hierarchy1"/>
    <dgm:cxn modelId="{CAFB9F19-060D-465C-9A3E-2E540D1175D1}" type="presParOf" srcId="{49C29381-54E3-4F72-ACEF-D2D23B821B09}" destId="{B00BE39B-5F48-4AA7-99F3-3C8AF700E00F}" srcOrd="0" destOrd="0" presId="urn:microsoft.com/office/officeart/2005/8/layout/hierarchy1"/>
    <dgm:cxn modelId="{E4F89D3E-4385-448A-9627-518E0ED03FC6}" type="presParOf" srcId="{49C29381-54E3-4F72-ACEF-D2D23B821B09}" destId="{B865021E-83D5-4646-B8A1-DD3875219D39}" srcOrd="1" destOrd="0" presId="urn:microsoft.com/office/officeart/2005/8/layout/hierarchy1"/>
    <dgm:cxn modelId="{187F6AB8-8FFC-41D5-B77D-2F71E59F6057}" type="presParOf" srcId="{687FFEF4-C241-4462-9E52-9581C79BD707}" destId="{389DF39A-C638-45CF-A804-D3C598FCB47A}" srcOrd="1" destOrd="0" presId="urn:microsoft.com/office/officeart/2005/8/layout/hierarchy1"/>
    <dgm:cxn modelId="{BF1AC739-52DD-45F2-9177-8407F500D54D}" type="presParOf" srcId="{389DF39A-C638-45CF-A804-D3C598FCB47A}" destId="{B888C96C-D96E-44E2-9AD4-8488429084A7}" srcOrd="0" destOrd="0" presId="urn:microsoft.com/office/officeart/2005/8/layout/hierarchy1"/>
    <dgm:cxn modelId="{B2B94DB7-C712-4863-9E0B-924320CDEC3E}" type="presParOf" srcId="{389DF39A-C638-45CF-A804-D3C598FCB47A}" destId="{BF836890-AA63-4940-9A94-745B606554B3}" srcOrd="1" destOrd="0" presId="urn:microsoft.com/office/officeart/2005/8/layout/hierarchy1"/>
    <dgm:cxn modelId="{4501E85F-83A2-4697-B370-D0CE1AD4B027}" type="presParOf" srcId="{BF836890-AA63-4940-9A94-745B606554B3}" destId="{C4785B71-A242-40B7-A67F-A0BDAAA55660}" srcOrd="0" destOrd="0" presId="urn:microsoft.com/office/officeart/2005/8/layout/hierarchy1"/>
    <dgm:cxn modelId="{7F6D640F-2950-4172-936C-3FC1359D135B}" type="presParOf" srcId="{C4785B71-A242-40B7-A67F-A0BDAAA55660}" destId="{08072112-3672-4941-AE3E-AED1AB628053}" srcOrd="0" destOrd="0" presId="urn:microsoft.com/office/officeart/2005/8/layout/hierarchy1"/>
    <dgm:cxn modelId="{F1001174-8D84-42DA-95BE-A69C49E53E48}" type="presParOf" srcId="{C4785B71-A242-40B7-A67F-A0BDAAA55660}" destId="{40268921-BCEE-4C81-9F73-964B85DAC9EC}" srcOrd="1" destOrd="0" presId="urn:microsoft.com/office/officeart/2005/8/layout/hierarchy1"/>
    <dgm:cxn modelId="{73C0C632-8CA1-4EB1-BC5A-3F40FBCB74CC}" type="presParOf" srcId="{BF836890-AA63-4940-9A94-745B606554B3}" destId="{8AB5B799-15AD-4C09-B7BD-7C9F008A0764}" srcOrd="1" destOrd="0" presId="urn:microsoft.com/office/officeart/2005/8/layout/hierarchy1"/>
    <dgm:cxn modelId="{6AB9A210-9847-4348-BD2C-9375E15C3E2B}" type="presParOf" srcId="{8AB5B799-15AD-4C09-B7BD-7C9F008A0764}" destId="{22A1E057-002C-454E-A151-F760616A533E}" srcOrd="0" destOrd="0" presId="urn:microsoft.com/office/officeart/2005/8/layout/hierarchy1"/>
    <dgm:cxn modelId="{BB8CE2C4-57B2-4A1F-9344-1EDF1C92C71F}" type="presParOf" srcId="{8AB5B799-15AD-4C09-B7BD-7C9F008A0764}" destId="{9F81A6E8-5A97-4759-8D45-682DB1B2630C}" srcOrd="1" destOrd="0" presId="urn:microsoft.com/office/officeart/2005/8/layout/hierarchy1"/>
    <dgm:cxn modelId="{07905C10-C2ED-4EBA-B71D-87736270E2F6}" type="presParOf" srcId="{9F81A6E8-5A97-4759-8D45-682DB1B2630C}" destId="{B8C9924F-14E1-4BD5-987B-F14569269D28}" srcOrd="0" destOrd="0" presId="urn:microsoft.com/office/officeart/2005/8/layout/hierarchy1"/>
    <dgm:cxn modelId="{F7365D62-23B7-47D5-AD09-6D4D5FF8AED5}" type="presParOf" srcId="{B8C9924F-14E1-4BD5-987B-F14569269D28}" destId="{92E19DFB-F672-4E5A-ADEF-E2007524132B}" srcOrd="0" destOrd="0" presId="urn:microsoft.com/office/officeart/2005/8/layout/hierarchy1"/>
    <dgm:cxn modelId="{8BEA92EF-BB13-4721-BB10-58D5B16E5B2D}" type="presParOf" srcId="{B8C9924F-14E1-4BD5-987B-F14569269D28}" destId="{402D5632-4E8F-4F3C-9F5B-5801663A6C6B}" srcOrd="1" destOrd="0" presId="urn:microsoft.com/office/officeart/2005/8/layout/hierarchy1"/>
    <dgm:cxn modelId="{0378FD8C-6404-4FF5-BAC0-B1DA8BE00BEE}" type="presParOf" srcId="{9F81A6E8-5A97-4759-8D45-682DB1B2630C}" destId="{A157DFC7-930D-467A-8E3B-1F33A65E173C}" srcOrd="1" destOrd="0" presId="urn:microsoft.com/office/officeart/2005/8/layout/hierarchy1"/>
    <dgm:cxn modelId="{1D2B8F07-DB3F-4710-B6D9-21EA3B1FF750}" type="presParOf" srcId="{389DF39A-C638-45CF-A804-D3C598FCB47A}" destId="{836E1F1A-7126-4A75-8589-4532033AA8E8}" srcOrd="2" destOrd="0" presId="urn:microsoft.com/office/officeart/2005/8/layout/hierarchy1"/>
    <dgm:cxn modelId="{7254ED63-9899-4606-8F52-8BD9F0F4B641}" type="presParOf" srcId="{389DF39A-C638-45CF-A804-D3C598FCB47A}" destId="{07E0FE60-3AE5-447F-8161-2EE4CD9FC13F}" srcOrd="3" destOrd="0" presId="urn:microsoft.com/office/officeart/2005/8/layout/hierarchy1"/>
    <dgm:cxn modelId="{FEA3C998-3DBE-4459-940E-3E822DF43809}" type="presParOf" srcId="{07E0FE60-3AE5-447F-8161-2EE4CD9FC13F}" destId="{87B07664-DF35-4AA4-92B5-BE1451D0FADC}" srcOrd="0" destOrd="0" presId="urn:microsoft.com/office/officeart/2005/8/layout/hierarchy1"/>
    <dgm:cxn modelId="{B3CDDBBC-A775-4C84-A66A-DA0DB8269192}" type="presParOf" srcId="{87B07664-DF35-4AA4-92B5-BE1451D0FADC}" destId="{29C66E1D-ABD4-4973-8946-57F0EA35D7B7}" srcOrd="0" destOrd="0" presId="urn:microsoft.com/office/officeart/2005/8/layout/hierarchy1"/>
    <dgm:cxn modelId="{C4F59553-AB2E-45F7-BB45-B9560381ABDF}" type="presParOf" srcId="{87B07664-DF35-4AA4-92B5-BE1451D0FADC}" destId="{6753104C-52D5-466E-9425-A6FA9288C8DF}" srcOrd="1" destOrd="0" presId="urn:microsoft.com/office/officeart/2005/8/layout/hierarchy1"/>
    <dgm:cxn modelId="{7CA6DCEC-399F-4E93-99C5-A4D8C5E3217E}" type="presParOf" srcId="{07E0FE60-3AE5-447F-8161-2EE4CD9FC13F}" destId="{3FCEA87C-61DD-481B-B20C-4BE942E96DD3}" srcOrd="1" destOrd="0" presId="urn:microsoft.com/office/officeart/2005/8/layout/hierarchy1"/>
    <dgm:cxn modelId="{F3AD2390-885B-48B3-BC74-4AF8F8BA00DB}" type="presParOf" srcId="{3FCEA87C-61DD-481B-B20C-4BE942E96DD3}" destId="{7E5C27CD-18B6-4EE3-B8B7-D8EA9858AFEC}" srcOrd="0" destOrd="0" presId="urn:microsoft.com/office/officeart/2005/8/layout/hierarchy1"/>
    <dgm:cxn modelId="{6659C019-F680-4118-A82A-E78521073A5B}" type="presParOf" srcId="{3FCEA87C-61DD-481B-B20C-4BE942E96DD3}" destId="{598BFBAC-FC06-4A34-99DD-C83DD6FD6D49}" srcOrd="1" destOrd="0" presId="urn:microsoft.com/office/officeart/2005/8/layout/hierarchy1"/>
    <dgm:cxn modelId="{C476C8BA-6B92-46D6-98D1-4126E407C5B7}" type="presParOf" srcId="{598BFBAC-FC06-4A34-99DD-C83DD6FD6D49}" destId="{673788D3-CCB9-4F4A-8ADB-3BBFAC5BC36E}" srcOrd="0" destOrd="0" presId="urn:microsoft.com/office/officeart/2005/8/layout/hierarchy1"/>
    <dgm:cxn modelId="{53A0649B-90B2-451E-BEC2-C20F9BAD780A}" type="presParOf" srcId="{673788D3-CCB9-4F4A-8ADB-3BBFAC5BC36E}" destId="{3AB96501-4111-4A92-BBB7-B51C61CFF3F0}" srcOrd="0" destOrd="0" presId="urn:microsoft.com/office/officeart/2005/8/layout/hierarchy1"/>
    <dgm:cxn modelId="{768DB1AC-030F-45BB-A287-084AC455100D}" type="presParOf" srcId="{673788D3-CCB9-4F4A-8ADB-3BBFAC5BC36E}" destId="{44FD07AD-1BE0-4CFD-854D-CE316D3585F7}" srcOrd="1" destOrd="0" presId="urn:microsoft.com/office/officeart/2005/8/layout/hierarchy1"/>
    <dgm:cxn modelId="{9641E00B-76A8-4289-BBAF-934ACE7945C2}" type="presParOf" srcId="{598BFBAC-FC06-4A34-99DD-C83DD6FD6D49}" destId="{33EFC00B-0A6C-4BF2-AAB0-F2E6292C6E84}" srcOrd="1" destOrd="0" presId="urn:microsoft.com/office/officeart/2005/8/layout/hierarchy1"/>
    <dgm:cxn modelId="{5FC212A8-F8EC-4884-AD98-E43D03A2D156}" type="presParOf" srcId="{3FCEA87C-61DD-481B-B20C-4BE942E96DD3}" destId="{B5A7AD87-CCD3-40B1-AAF3-6ADF8FDBB6FB}" srcOrd="2" destOrd="0" presId="urn:microsoft.com/office/officeart/2005/8/layout/hierarchy1"/>
    <dgm:cxn modelId="{15CD0291-E432-456D-8AA0-CBBB339B59C8}" type="presParOf" srcId="{3FCEA87C-61DD-481B-B20C-4BE942E96DD3}" destId="{EBAEC93A-7A45-49E3-AA20-F4C27F9E0BE8}" srcOrd="3" destOrd="0" presId="urn:microsoft.com/office/officeart/2005/8/layout/hierarchy1"/>
    <dgm:cxn modelId="{C0763DCD-D79A-4F31-8235-09F79C1BD77F}" type="presParOf" srcId="{EBAEC93A-7A45-49E3-AA20-F4C27F9E0BE8}" destId="{E8B4B761-33AA-421D-8B45-07FDD8DE0A31}" srcOrd="0" destOrd="0" presId="urn:microsoft.com/office/officeart/2005/8/layout/hierarchy1"/>
    <dgm:cxn modelId="{F0C473CE-ED8A-4DD9-AED2-B7C5796D4919}" type="presParOf" srcId="{E8B4B761-33AA-421D-8B45-07FDD8DE0A31}" destId="{7B790E33-8129-42AD-8522-54D1B8EA2D20}" srcOrd="0" destOrd="0" presId="urn:microsoft.com/office/officeart/2005/8/layout/hierarchy1"/>
    <dgm:cxn modelId="{8A44517C-E64C-4CC1-ADC5-D83C46FC808F}" type="presParOf" srcId="{E8B4B761-33AA-421D-8B45-07FDD8DE0A31}" destId="{2CB3890A-5FB2-4328-B793-E81D7256691D}" srcOrd="1" destOrd="0" presId="urn:microsoft.com/office/officeart/2005/8/layout/hierarchy1"/>
    <dgm:cxn modelId="{70BE684F-180C-467E-BBB4-7F4EFE0744EE}" type="presParOf" srcId="{EBAEC93A-7A45-49E3-AA20-F4C27F9E0BE8}" destId="{ABDD4385-5AA7-4588-A8AF-4D1D5A85A7A9}" srcOrd="1" destOrd="0" presId="urn:microsoft.com/office/officeart/2005/8/layout/hierarchy1"/>
    <dgm:cxn modelId="{72581861-D125-47A2-9C46-81BECDD32209}" type="presParOf" srcId="{3FCEA87C-61DD-481B-B20C-4BE942E96DD3}" destId="{041E8065-A3F3-4A10-B0BE-621B2B1C7ED5}" srcOrd="4" destOrd="0" presId="urn:microsoft.com/office/officeart/2005/8/layout/hierarchy1"/>
    <dgm:cxn modelId="{1F2EB634-EC93-4BD9-BB16-64DBA01EA87C}" type="presParOf" srcId="{3FCEA87C-61DD-481B-B20C-4BE942E96DD3}" destId="{6D976DBD-9993-40A3-9E87-7966640B959D}" srcOrd="5" destOrd="0" presId="urn:microsoft.com/office/officeart/2005/8/layout/hierarchy1"/>
    <dgm:cxn modelId="{2FCFD533-5D72-480C-BE7A-94D00C3EB01A}" type="presParOf" srcId="{6D976DBD-9993-40A3-9E87-7966640B959D}" destId="{0E9A0BE0-7688-4EB2-BC04-4A26F2F0F552}" srcOrd="0" destOrd="0" presId="urn:microsoft.com/office/officeart/2005/8/layout/hierarchy1"/>
    <dgm:cxn modelId="{06EA7687-79E0-4053-9599-9BCDFC5B000C}" type="presParOf" srcId="{0E9A0BE0-7688-4EB2-BC04-4A26F2F0F552}" destId="{C11BB981-28EF-4080-9F6A-7D3234950024}" srcOrd="0" destOrd="0" presId="urn:microsoft.com/office/officeart/2005/8/layout/hierarchy1"/>
    <dgm:cxn modelId="{0B4ABE1A-333B-437C-A2A5-2B992D131BB6}" type="presParOf" srcId="{0E9A0BE0-7688-4EB2-BC04-4A26F2F0F552}" destId="{46091BB2-156C-4CC9-A88A-D7098AE6F471}" srcOrd="1" destOrd="0" presId="urn:microsoft.com/office/officeart/2005/8/layout/hierarchy1"/>
    <dgm:cxn modelId="{4D3416CA-7FB4-41AD-ACD0-FC196F19D0D7}" type="presParOf" srcId="{6D976DBD-9993-40A3-9E87-7966640B959D}" destId="{17047D08-8BD6-4543-894A-5C8CFBD1284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6B98B2-E913-4EFF-857A-A6BE95276296}">
      <dsp:nvSpPr>
        <dsp:cNvPr id="0" name=""/>
        <dsp:cNvSpPr/>
      </dsp:nvSpPr>
      <dsp:spPr>
        <a:xfrm>
          <a:off x="4380570" y="1051371"/>
          <a:ext cx="2448239" cy="31250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5419"/>
              </a:lnTo>
              <a:lnTo>
                <a:pt x="2448239" y="2855419"/>
              </a:lnTo>
              <a:lnTo>
                <a:pt x="2448239" y="3125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31BD0A-00CC-4313-B532-DF2A586A6296}">
      <dsp:nvSpPr>
        <dsp:cNvPr id="0" name=""/>
        <dsp:cNvSpPr/>
      </dsp:nvSpPr>
      <dsp:spPr>
        <a:xfrm>
          <a:off x="4020486" y="1051371"/>
          <a:ext cx="360084" cy="3125097"/>
        </a:xfrm>
        <a:custGeom>
          <a:avLst/>
          <a:gdLst/>
          <a:ahLst/>
          <a:cxnLst/>
          <a:rect l="0" t="0" r="0" b="0"/>
          <a:pathLst>
            <a:path>
              <a:moveTo>
                <a:pt x="360084" y="0"/>
              </a:moveTo>
              <a:lnTo>
                <a:pt x="360084" y="2855419"/>
              </a:lnTo>
              <a:lnTo>
                <a:pt x="0" y="2855419"/>
              </a:lnTo>
              <a:lnTo>
                <a:pt x="0" y="31250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17D7F7-5615-4C26-8864-710460638065}">
      <dsp:nvSpPr>
        <dsp:cNvPr id="0" name=""/>
        <dsp:cNvSpPr/>
      </dsp:nvSpPr>
      <dsp:spPr>
        <a:xfrm>
          <a:off x="1284180" y="1051371"/>
          <a:ext cx="3096390" cy="3125084"/>
        </a:xfrm>
        <a:custGeom>
          <a:avLst/>
          <a:gdLst/>
          <a:ahLst/>
          <a:cxnLst/>
          <a:rect l="0" t="0" r="0" b="0"/>
          <a:pathLst>
            <a:path>
              <a:moveTo>
                <a:pt x="3096390" y="0"/>
              </a:moveTo>
              <a:lnTo>
                <a:pt x="3096390" y="2855406"/>
              </a:lnTo>
              <a:lnTo>
                <a:pt x="0" y="2855406"/>
              </a:lnTo>
              <a:lnTo>
                <a:pt x="0" y="31250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84A378-E1D5-46D4-84DA-81425D80EA33}">
      <dsp:nvSpPr>
        <dsp:cNvPr id="0" name=""/>
        <dsp:cNvSpPr/>
      </dsp:nvSpPr>
      <dsp:spPr>
        <a:xfrm>
          <a:off x="480218" y="0"/>
          <a:ext cx="7800704" cy="10513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36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Зовнішні ефекти</a:t>
          </a:r>
          <a:endParaRPr lang="uk-UA" sz="3600" kern="1200" dirty="0"/>
        </a:p>
      </dsp:txBody>
      <dsp:txXfrm>
        <a:off x="480218" y="0"/>
        <a:ext cx="7800704" cy="1051371"/>
      </dsp:txXfrm>
    </dsp:sp>
    <dsp:sp modelId="{30E8CF6F-0E6F-4119-85FF-5D79B2CCF4A4}">
      <dsp:nvSpPr>
        <dsp:cNvPr id="0" name=""/>
        <dsp:cNvSpPr/>
      </dsp:nvSpPr>
      <dsp:spPr>
        <a:xfrm>
          <a:off x="0" y="4176455"/>
          <a:ext cx="2568361" cy="1284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/>
            <a:t>Споживчі</a:t>
          </a:r>
          <a:endParaRPr lang="uk-UA" sz="3800" kern="1200" dirty="0"/>
        </a:p>
      </dsp:txBody>
      <dsp:txXfrm>
        <a:off x="0" y="4176455"/>
        <a:ext cx="2568361" cy="1284180"/>
      </dsp:txXfrm>
    </dsp:sp>
    <dsp:sp modelId="{FD0D9145-A74F-497A-9DA4-74F66F6A6941}">
      <dsp:nvSpPr>
        <dsp:cNvPr id="0" name=""/>
        <dsp:cNvSpPr/>
      </dsp:nvSpPr>
      <dsp:spPr>
        <a:xfrm>
          <a:off x="2736305" y="4176468"/>
          <a:ext cx="2568361" cy="1284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/>
            <a:t>Технологічні</a:t>
          </a:r>
          <a:endParaRPr lang="uk-UA" sz="3800" kern="1200" dirty="0"/>
        </a:p>
      </dsp:txBody>
      <dsp:txXfrm>
        <a:off x="2736305" y="4176468"/>
        <a:ext cx="2568361" cy="1284180"/>
      </dsp:txXfrm>
    </dsp:sp>
    <dsp:sp modelId="{961D372D-FF8B-49DF-B829-B6190269384E}">
      <dsp:nvSpPr>
        <dsp:cNvPr id="0" name=""/>
        <dsp:cNvSpPr/>
      </dsp:nvSpPr>
      <dsp:spPr>
        <a:xfrm>
          <a:off x="5544629" y="4176468"/>
          <a:ext cx="2568361" cy="1284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/>
            <a:t>Грошові</a:t>
          </a:r>
          <a:endParaRPr lang="uk-UA" sz="3800" kern="1200" dirty="0"/>
        </a:p>
      </dsp:txBody>
      <dsp:txXfrm>
        <a:off x="5544629" y="4176468"/>
        <a:ext cx="2568361" cy="12841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1E8065-A3F3-4A10-B0BE-621B2B1C7ED5}">
      <dsp:nvSpPr>
        <dsp:cNvPr id="0" name=""/>
        <dsp:cNvSpPr/>
      </dsp:nvSpPr>
      <dsp:spPr>
        <a:xfrm>
          <a:off x="5102793" y="3158851"/>
          <a:ext cx="2117133" cy="503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312"/>
              </a:lnTo>
              <a:lnTo>
                <a:pt x="2117133" y="343312"/>
              </a:lnTo>
              <a:lnTo>
                <a:pt x="2117133" y="5037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A7AD87-CCD3-40B1-AAF3-6ADF8FDBB6FB}">
      <dsp:nvSpPr>
        <dsp:cNvPr id="0" name=""/>
        <dsp:cNvSpPr/>
      </dsp:nvSpPr>
      <dsp:spPr>
        <a:xfrm>
          <a:off x="5057073" y="3158851"/>
          <a:ext cx="91440" cy="5037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37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5C27CD-18B6-4EE3-B8B7-D8EA9858AFEC}">
      <dsp:nvSpPr>
        <dsp:cNvPr id="0" name=""/>
        <dsp:cNvSpPr/>
      </dsp:nvSpPr>
      <dsp:spPr>
        <a:xfrm>
          <a:off x="2985659" y="3158851"/>
          <a:ext cx="2117133" cy="503781"/>
        </a:xfrm>
        <a:custGeom>
          <a:avLst/>
          <a:gdLst/>
          <a:ahLst/>
          <a:cxnLst/>
          <a:rect l="0" t="0" r="0" b="0"/>
          <a:pathLst>
            <a:path>
              <a:moveTo>
                <a:pt x="2117133" y="0"/>
              </a:moveTo>
              <a:lnTo>
                <a:pt x="2117133" y="343312"/>
              </a:lnTo>
              <a:lnTo>
                <a:pt x="0" y="343312"/>
              </a:lnTo>
              <a:lnTo>
                <a:pt x="0" y="5037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6E1F1A-7126-4A75-8589-4532033AA8E8}">
      <dsp:nvSpPr>
        <dsp:cNvPr id="0" name=""/>
        <dsp:cNvSpPr/>
      </dsp:nvSpPr>
      <dsp:spPr>
        <a:xfrm>
          <a:off x="2985659" y="1555123"/>
          <a:ext cx="2117133" cy="503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312"/>
              </a:lnTo>
              <a:lnTo>
                <a:pt x="2117133" y="343312"/>
              </a:lnTo>
              <a:lnTo>
                <a:pt x="2117133" y="5037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A1E057-002C-454E-A151-F760616A533E}">
      <dsp:nvSpPr>
        <dsp:cNvPr id="0" name=""/>
        <dsp:cNvSpPr/>
      </dsp:nvSpPr>
      <dsp:spPr>
        <a:xfrm>
          <a:off x="822806" y="3158851"/>
          <a:ext cx="91440" cy="5037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37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88C96C-D96E-44E2-9AD4-8488429084A7}">
      <dsp:nvSpPr>
        <dsp:cNvPr id="0" name=""/>
        <dsp:cNvSpPr/>
      </dsp:nvSpPr>
      <dsp:spPr>
        <a:xfrm>
          <a:off x="868526" y="1555123"/>
          <a:ext cx="2117133" cy="503781"/>
        </a:xfrm>
        <a:custGeom>
          <a:avLst/>
          <a:gdLst/>
          <a:ahLst/>
          <a:cxnLst/>
          <a:rect l="0" t="0" r="0" b="0"/>
          <a:pathLst>
            <a:path>
              <a:moveTo>
                <a:pt x="2117133" y="0"/>
              </a:moveTo>
              <a:lnTo>
                <a:pt x="2117133" y="343312"/>
              </a:lnTo>
              <a:lnTo>
                <a:pt x="0" y="343312"/>
              </a:lnTo>
              <a:lnTo>
                <a:pt x="0" y="5037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0BE39B-5F48-4AA7-99F3-3C8AF700E00F}">
      <dsp:nvSpPr>
        <dsp:cNvPr id="0" name=""/>
        <dsp:cNvSpPr/>
      </dsp:nvSpPr>
      <dsp:spPr>
        <a:xfrm>
          <a:off x="2119559" y="455175"/>
          <a:ext cx="1732200" cy="10999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65021E-83D5-4646-B8A1-DD3875219D39}">
      <dsp:nvSpPr>
        <dsp:cNvPr id="0" name=""/>
        <dsp:cNvSpPr/>
      </dsp:nvSpPr>
      <dsp:spPr>
        <a:xfrm>
          <a:off x="2312026" y="638019"/>
          <a:ext cx="1732200" cy="10999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Режим власності</a:t>
          </a:r>
          <a:endParaRPr lang="uk-UA" sz="2000" kern="1200" dirty="0"/>
        </a:p>
      </dsp:txBody>
      <dsp:txXfrm>
        <a:off x="2344242" y="670235"/>
        <a:ext cx="1667768" cy="1035515"/>
      </dsp:txXfrm>
    </dsp:sp>
    <dsp:sp modelId="{08072112-3672-4941-AE3E-AED1AB628053}">
      <dsp:nvSpPr>
        <dsp:cNvPr id="0" name=""/>
        <dsp:cNvSpPr/>
      </dsp:nvSpPr>
      <dsp:spPr>
        <a:xfrm>
          <a:off x="2426" y="2058904"/>
          <a:ext cx="1732200" cy="10999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268921-BCEE-4C81-9F73-964B85DAC9EC}">
      <dsp:nvSpPr>
        <dsp:cNvPr id="0" name=""/>
        <dsp:cNvSpPr/>
      </dsp:nvSpPr>
      <dsp:spPr>
        <a:xfrm>
          <a:off x="194892" y="2241748"/>
          <a:ext cx="1732200" cy="10999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Вільний доступ до ресурсу</a:t>
          </a:r>
          <a:endParaRPr lang="uk-UA" sz="2000" kern="1200" dirty="0"/>
        </a:p>
      </dsp:txBody>
      <dsp:txXfrm>
        <a:off x="227108" y="2273964"/>
        <a:ext cx="1667768" cy="1035515"/>
      </dsp:txXfrm>
    </dsp:sp>
    <dsp:sp modelId="{92E19DFB-F672-4E5A-ADEF-E2007524132B}">
      <dsp:nvSpPr>
        <dsp:cNvPr id="0" name=""/>
        <dsp:cNvSpPr/>
      </dsp:nvSpPr>
      <dsp:spPr>
        <a:xfrm>
          <a:off x="2426" y="3662633"/>
          <a:ext cx="1732200" cy="10999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2D5632-4E8F-4F3C-9F5B-5801663A6C6B}">
      <dsp:nvSpPr>
        <dsp:cNvPr id="0" name=""/>
        <dsp:cNvSpPr/>
      </dsp:nvSpPr>
      <dsp:spPr>
        <a:xfrm>
          <a:off x="194892" y="3845476"/>
          <a:ext cx="1732200" cy="10999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Загальна власність</a:t>
          </a:r>
          <a:endParaRPr lang="uk-UA" sz="2000" kern="1200" dirty="0"/>
        </a:p>
      </dsp:txBody>
      <dsp:txXfrm>
        <a:off x="227108" y="3877692"/>
        <a:ext cx="1667768" cy="1035515"/>
      </dsp:txXfrm>
    </dsp:sp>
    <dsp:sp modelId="{29C66E1D-ABD4-4973-8946-57F0EA35D7B7}">
      <dsp:nvSpPr>
        <dsp:cNvPr id="0" name=""/>
        <dsp:cNvSpPr/>
      </dsp:nvSpPr>
      <dsp:spPr>
        <a:xfrm>
          <a:off x="4236693" y="2058904"/>
          <a:ext cx="1732200" cy="10999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53104C-52D5-466E-9425-A6FA9288C8DF}">
      <dsp:nvSpPr>
        <dsp:cNvPr id="0" name=""/>
        <dsp:cNvSpPr/>
      </dsp:nvSpPr>
      <dsp:spPr>
        <a:xfrm>
          <a:off x="4429160" y="2241748"/>
          <a:ext cx="1732200" cy="10999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Особливий доступ до ресурсу</a:t>
          </a:r>
          <a:endParaRPr lang="uk-UA" sz="2000" kern="1200" dirty="0"/>
        </a:p>
      </dsp:txBody>
      <dsp:txXfrm>
        <a:off x="4461376" y="2273964"/>
        <a:ext cx="1667768" cy="1035515"/>
      </dsp:txXfrm>
    </dsp:sp>
    <dsp:sp modelId="{3AB96501-4111-4A92-BBB7-B51C61CFF3F0}">
      <dsp:nvSpPr>
        <dsp:cNvPr id="0" name=""/>
        <dsp:cNvSpPr/>
      </dsp:nvSpPr>
      <dsp:spPr>
        <a:xfrm>
          <a:off x="2119559" y="3662633"/>
          <a:ext cx="1732200" cy="10999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FD07AD-1BE0-4CFD-854D-CE316D3585F7}">
      <dsp:nvSpPr>
        <dsp:cNvPr id="0" name=""/>
        <dsp:cNvSpPr/>
      </dsp:nvSpPr>
      <dsp:spPr>
        <a:xfrm>
          <a:off x="2312026" y="3845476"/>
          <a:ext cx="1732200" cy="10999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Комунальна власність</a:t>
          </a:r>
          <a:endParaRPr lang="uk-UA" sz="2000" kern="1200" dirty="0"/>
        </a:p>
      </dsp:txBody>
      <dsp:txXfrm>
        <a:off x="2344242" y="3877692"/>
        <a:ext cx="1667768" cy="1035515"/>
      </dsp:txXfrm>
    </dsp:sp>
    <dsp:sp modelId="{7B790E33-8129-42AD-8522-54D1B8EA2D20}">
      <dsp:nvSpPr>
        <dsp:cNvPr id="0" name=""/>
        <dsp:cNvSpPr/>
      </dsp:nvSpPr>
      <dsp:spPr>
        <a:xfrm>
          <a:off x="4236693" y="3662633"/>
          <a:ext cx="1732200" cy="10999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B3890A-5FB2-4328-B793-E81D7256691D}">
      <dsp:nvSpPr>
        <dsp:cNvPr id="0" name=""/>
        <dsp:cNvSpPr/>
      </dsp:nvSpPr>
      <dsp:spPr>
        <a:xfrm>
          <a:off x="4429160" y="3845476"/>
          <a:ext cx="1732200" cy="10999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 Приватна власність</a:t>
          </a:r>
          <a:endParaRPr lang="uk-UA" sz="2000" kern="1200" dirty="0"/>
        </a:p>
      </dsp:txBody>
      <dsp:txXfrm>
        <a:off x="4461376" y="3877692"/>
        <a:ext cx="1667768" cy="1035515"/>
      </dsp:txXfrm>
    </dsp:sp>
    <dsp:sp modelId="{C11BB981-28EF-4080-9F6A-7D3234950024}">
      <dsp:nvSpPr>
        <dsp:cNvPr id="0" name=""/>
        <dsp:cNvSpPr/>
      </dsp:nvSpPr>
      <dsp:spPr>
        <a:xfrm>
          <a:off x="6353826" y="3662633"/>
          <a:ext cx="1732200" cy="10999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091BB2-156C-4CC9-A88A-D7098AE6F471}">
      <dsp:nvSpPr>
        <dsp:cNvPr id="0" name=""/>
        <dsp:cNvSpPr/>
      </dsp:nvSpPr>
      <dsp:spPr>
        <a:xfrm>
          <a:off x="6546293" y="3845476"/>
          <a:ext cx="1732200" cy="10999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Державна власність</a:t>
          </a:r>
          <a:endParaRPr lang="uk-UA" sz="2000" kern="1200" dirty="0"/>
        </a:p>
      </dsp:txBody>
      <dsp:txXfrm>
        <a:off x="6578509" y="3877692"/>
        <a:ext cx="1667768" cy="10355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A9E4C-B0F2-4031-A5BE-62FA9C62962D}" type="datetimeFigureOut">
              <a:rPr lang="uk-UA" smtClean="0"/>
              <a:t>19.03.2024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E23A1-3EE3-46C2-9063-57016B3F0C1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5840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0811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6058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19.03.2024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Інституційний аналіз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55063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68952" cy="648072"/>
          </a:xfrm>
        </p:spPr>
        <p:txBody>
          <a:bodyPr/>
          <a:lstStyle/>
          <a:p>
            <a:pPr algn="ctr"/>
            <a:r>
              <a:rPr lang="uk-UA" sz="2400" b="1" dirty="0" smtClean="0"/>
              <a:t>Порівняльний аналіз зовнішніх ефектів щодо контракту</a:t>
            </a:r>
            <a:endParaRPr lang="uk-UA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0386908"/>
              </p:ext>
            </p:extLst>
          </p:nvPr>
        </p:nvGraphicFramePr>
        <p:xfrm>
          <a:off x="107504" y="858496"/>
          <a:ext cx="8928992" cy="5791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411760"/>
                <a:gridCol w="6517232"/>
              </a:tblGrid>
              <a:tr h="6982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 smtClean="0">
                          <a:effectLst/>
                        </a:rPr>
                        <a:t>Вид </a:t>
                      </a:r>
                      <a:r>
                        <a:rPr lang="uk-UA" sz="2800" dirty="0" smtClean="0">
                          <a:effectLst/>
                        </a:rPr>
                        <a:t>ефекту (екстерналії) 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dirty="0" smtClean="0">
                          <a:solidFill>
                            <a:srgbClr val="FFC000"/>
                          </a:solidFill>
                          <a:effectLst/>
                        </a:rPr>
                        <a:t>Характеристика</a:t>
                      </a:r>
                      <a:endParaRPr lang="uk-UA" sz="2800" dirty="0">
                        <a:solidFill>
                          <a:srgbClr val="FFC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67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1. </a:t>
                      </a:r>
                      <a:r>
                        <a:rPr lang="uk-UA" sz="2400" dirty="0" smtClean="0">
                          <a:effectLst/>
                        </a:rPr>
                        <a:t>Споживча екстерналія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</a:rPr>
                        <a:t>Зовнішній ефект, що виникає на основі невід'ємних одна від</a:t>
                      </a:r>
                      <a:r>
                        <a:rPr lang="uk-UA" sz="1800" b="0" baseline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</a:rPr>
                        <a:t>  одної прямої функціональної залежності корисності від кількості вжитого блага для однієї людини і зворотної (прямої) функціональної залежності для іншої людини </a:t>
                      </a:r>
                      <a:r>
                        <a:rPr lang="uk-UA" sz="1800" b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</a:rPr>
                        <a:t>. </a:t>
                      </a:r>
                      <a:endParaRPr lang="uk-UA" sz="1800" b="0" dirty="0" smtClean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Приклад</a:t>
                      </a: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: </a:t>
                      </a: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високий</a:t>
                      </a:r>
                      <a:r>
                        <a:rPr lang="uk-UA" sz="18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рівень шуму </a:t>
                      </a: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для людей, що мешкають поблизу аеропорту</a:t>
                      </a:r>
                      <a:endParaRPr lang="uk-UA" sz="1800" b="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751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2. </a:t>
                      </a:r>
                      <a:r>
                        <a:rPr lang="uk-UA" sz="2400" dirty="0" smtClean="0">
                          <a:effectLst/>
                        </a:rPr>
                        <a:t>Технологічний  ефект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Екстерналія, що виникає на основі </a:t>
                      </a:r>
                      <a:r>
                        <a:rPr lang="uk-UA" sz="18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наявної технологічної залежності випуску одного економічного агента від обсягів обсягу вироблених товарів і послуг другого економічного агента</a:t>
                      </a: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.</a:t>
                      </a:r>
                      <a:endParaRPr lang="uk-UA" sz="1800" b="0" kern="1200" dirty="0" smtClean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Приклад: </a:t>
                      </a: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опилення бджолами  чужого саду (позитивний ефект) і потрава посівів (негативний</a:t>
                      </a:r>
                      <a:r>
                        <a:rPr lang="uk-UA" sz="18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ефект)</a:t>
                      </a:r>
                      <a:endParaRPr lang="uk-UA" sz="1800" b="0" kern="12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7872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3. </a:t>
                      </a:r>
                      <a:r>
                        <a:rPr lang="uk-UA" sz="2400" dirty="0" smtClean="0">
                          <a:effectLst/>
                        </a:rPr>
                        <a:t>Грошовий</a:t>
                      </a:r>
                      <a:r>
                        <a:rPr lang="uk-UA" sz="2400" baseline="0" dirty="0" smtClean="0">
                          <a:effectLst/>
                        </a:rPr>
                        <a:t> ефект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Екстерналія, що виникає внаслідок впливу на величину доходу чи витрат одного економічного агента  обсягів випуску, цінової політики, реклами та інших способів конкуренції  другого економічного агента</a:t>
                      </a:r>
                      <a:r>
                        <a:rPr lang="uk-UA" sz="1800" b="0" kern="1200" dirty="0" smtClean="0">
                          <a:solidFill>
                            <a:srgbClr val="FFC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. </a:t>
                      </a:r>
                      <a:endParaRPr lang="uk-UA" sz="1800" b="0" kern="1200" dirty="0" smtClean="0">
                        <a:solidFill>
                          <a:srgbClr val="FFC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Приклад: </a:t>
                      </a: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ситуація на конкурентному</a:t>
                      </a:r>
                      <a:r>
                        <a:rPr lang="uk-UA" sz="18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ринку</a:t>
                      </a: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, коли поведінка однієї фірми негативно впливає на рівень</a:t>
                      </a:r>
                      <a:r>
                        <a:rPr lang="uk-UA" sz="18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середнього доходу та економічний прибуток другої фірми</a:t>
                      </a:r>
                      <a:endParaRPr lang="uk-UA" sz="1800" b="0" kern="12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455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1174"/>
            <a:ext cx="7620000" cy="792088"/>
          </a:xfrm>
        </p:spPr>
        <p:txBody>
          <a:bodyPr/>
          <a:lstStyle/>
          <a:p>
            <a:pPr algn="ctr"/>
            <a:r>
              <a:rPr lang="uk-UA" sz="2800" b="1" dirty="0"/>
              <a:t>Інтерпретації т</a:t>
            </a:r>
            <a:r>
              <a:rPr lang="uk-UA" sz="2800" b="1" dirty="0" smtClean="0"/>
              <a:t>еореми </a:t>
            </a:r>
            <a:r>
              <a:rPr lang="uk-UA" sz="2800" b="1" dirty="0"/>
              <a:t>Р. </a:t>
            </a:r>
            <a:r>
              <a:rPr lang="uk-UA" sz="2800" b="1" dirty="0" err="1"/>
              <a:t>Коуза</a:t>
            </a:r>
            <a:r>
              <a:rPr lang="uk-UA" sz="2800" b="1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6712"/>
            <a:ext cx="8388424" cy="5976664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uk-UA" sz="2800" i="1" dirty="0" smtClean="0">
                <a:solidFill>
                  <a:srgbClr val="00B050"/>
                </a:solidFill>
              </a:rPr>
              <a:t>«В умовах досконалої конкуренції приватні і соціальні витрати будуть рівними» (</a:t>
            </a:r>
            <a:r>
              <a:rPr lang="uk-UA" sz="2800" dirty="0" smtClean="0">
                <a:solidFill>
                  <a:srgbClr val="00B050"/>
                </a:solidFill>
              </a:rPr>
              <a:t>Дж. </a:t>
            </a:r>
            <a:r>
              <a:rPr lang="uk-UA" sz="2800" dirty="0" err="1" smtClean="0">
                <a:solidFill>
                  <a:srgbClr val="00B050"/>
                </a:solidFill>
              </a:rPr>
              <a:t>Стіглер</a:t>
            </a:r>
            <a:r>
              <a:rPr lang="uk-UA" sz="2800" dirty="0" smtClean="0">
                <a:solidFill>
                  <a:srgbClr val="00B050"/>
                </a:solidFill>
              </a:rPr>
              <a:t>) </a:t>
            </a:r>
            <a:endParaRPr lang="uk-UA" sz="2800" dirty="0" smtClean="0"/>
          </a:p>
          <a:p>
            <a:pPr marL="628650" indent="-514350">
              <a:buFont typeface="+mj-lt"/>
              <a:buAutoNum type="alphaLcParenR"/>
            </a:pPr>
            <a:r>
              <a:rPr lang="uk-UA" sz="2800" dirty="0"/>
              <a:t>Первинний розподіл титулів власності не має значення з точки зору ефективності, чи </a:t>
            </a:r>
            <a:r>
              <a:rPr lang="uk-UA" sz="2800" dirty="0" err="1"/>
              <a:t>Парето-оптимальності</a:t>
            </a:r>
            <a:r>
              <a:rPr lang="uk-UA" sz="2800" dirty="0"/>
              <a:t>, </a:t>
            </a:r>
            <a:r>
              <a:rPr lang="uk-UA" sz="2800" dirty="0" smtClean="0"/>
              <a:t>коли вони можуть вільно обмінюватися</a:t>
            </a:r>
            <a:r>
              <a:rPr lang="uk-UA" sz="2800" dirty="0" smtClean="0"/>
              <a:t>;</a:t>
            </a:r>
            <a:endParaRPr lang="uk-UA" sz="2800" dirty="0" smtClean="0"/>
          </a:p>
          <a:p>
            <a:pPr marL="628650" indent="-514350">
              <a:buFont typeface="+mj-lt"/>
              <a:buAutoNum type="alphaLcParenR"/>
            </a:pPr>
            <a:r>
              <a:rPr lang="uk-UA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Первинний розподіл титулів власності не має значення з точки </a:t>
            </a:r>
            <a:r>
              <a:rPr lang="uk-UA" sz="28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Парето-оптимальності</a:t>
            </a:r>
            <a:r>
              <a:rPr lang="uk-UA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кінцевого розміщення ресурсів, якщо трансакційні витрати зовсім незначні</a:t>
            </a:r>
            <a:r>
              <a:rPr lang="uk-UA" sz="2800" dirty="0" smtClean="0"/>
              <a:t>;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800" dirty="0"/>
              <a:t>Первинний розподіл титулів власності не має значення з точки зору </a:t>
            </a:r>
            <a:r>
              <a:rPr lang="uk-UA" sz="2800" dirty="0" smtClean="0"/>
              <a:t>ефективності в умовах досконалої конкуренції</a:t>
            </a:r>
          </a:p>
        </p:txBody>
      </p:sp>
    </p:spTree>
    <p:extLst>
      <p:ext uri="{BB962C8B-B14F-4D97-AF65-F5344CB8AC3E}">
        <p14:creationId xmlns:p14="http://schemas.microsoft.com/office/powerpoint/2010/main" val="3018786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60648"/>
            <a:ext cx="8460432" cy="6336704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uk-UA" sz="2400" i="1" dirty="0" smtClean="0">
                <a:solidFill>
                  <a:srgbClr val="00B050"/>
                </a:solidFill>
              </a:rPr>
              <a:t>«Економічна політика передбачає </a:t>
            </a:r>
            <a:r>
              <a:rPr lang="uk-UA" sz="2400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вибір між альтернативними соціальними інституціями</a:t>
            </a:r>
            <a:r>
              <a:rPr lang="uk-UA" sz="2400" i="1" dirty="0" smtClean="0">
                <a:solidFill>
                  <a:srgbClr val="00B050"/>
                </a:solidFill>
              </a:rPr>
              <a:t>, а вони створюються силою закону чи залежать від нього. Більшість економістів не усвідомлюють цієї проблеми. Вони уявляють ідеальну економічну систему, а потім, порівнюючи  її з тим, що вони спостерігають (чи думають, що спостерігають), вказують на зміни, які необхідні для досягнення цього ідеального стану, і при цьому зовсім не турбуються  щодо того як це має бути зроблено»</a:t>
            </a:r>
          </a:p>
          <a:p>
            <a:pPr marL="114300" indent="0" algn="r">
              <a:buNone/>
            </a:pPr>
            <a:r>
              <a:rPr lang="uk-UA" sz="2400" i="1" dirty="0" smtClean="0">
                <a:solidFill>
                  <a:srgbClr val="00B050"/>
                </a:solidFill>
              </a:rPr>
              <a:t> Рональд </a:t>
            </a:r>
            <a:r>
              <a:rPr lang="uk-UA" sz="2400" i="1" dirty="0" err="1" smtClean="0">
                <a:solidFill>
                  <a:srgbClr val="00B050"/>
                </a:solidFill>
              </a:rPr>
              <a:t>Коуз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56330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dirty="0" smtClean="0"/>
              <a:t> </a:t>
            </a:r>
            <a:r>
              <a:rPr lang="uk-UA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4.3.</a:t>
            </a:r>
            <a:r>
              <a:rPr lang="uk-UA" sz="2800" b="1" dirty="0" smtClean="0"/>
              <a:t> Альтернативні </a:t>
            </a:r>
            <a:r>
              <a:rPr lang="uk-UA" sz="2800" b="1" dirty="0"/>
              <a:t>режими прав власності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1498151"/>
              </p:ext>
            </p:extLst>
          </p:nvPr>
        </p:nvGraphicFramePr>
        <p:xfrm>
          <a:off x="35496" y="1268760"/>
          <a:ext cx="828092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955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8280920" cy="633670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uk-UA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Невизначеність</a:t>
            </a:r>
            <a:r>
              <a:rPr lang="uk-UA" sz="2800" dirty="0" smtClean="0"/>
              <a:t>  є породжується через: 1) фрагментарність (спотвореність) наявної інформації, 2) обмежені можливості її обробітку. </a:t>
            </a:r>
            <a:endParaRPr lang="uk-UA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/>
              <a:t>Враховуючи  зазначені два аспекти пояснення трансакційних </a:t>
            </a:r>
            <a:r>
              <a:rPr lang="uk-UA" sz="2800" dirty="0" smtClean="0"/>
              <a:t>витрат, їх можна розглядати в контексті </a:t>
            </a:r>
            <a:r>
              <a:rPr lang="uk-UA" sz="2800" dirty="0" smtClean="0">
                <a:solidFill>
                  <a:srgbClr val="0070C0"/>
                </a:solidFill>
              </a:rPr>
              <a:t>координації діяльності економічних агентів </a:t>
            </a:r>
            <a:r>
              <a:rPr lang="uk-UA" sz="2800" dirty="0" smtClean="0"/>
              <a:t>щодо усунення розподільчого конфлікту між ними.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/>
              <a:t>Трансакційні витрати можуть стати важливим аргументом для пояснення </a:t>
            </a:r>
            <a:r>
              <a:rPr lang="uk-UA" sz="2800" dirty="0">
                <a:solidFill>
                  <a:srgbClr val="0070C0"/>
                </a:solidFill>
              </a:rPr>
              <a:t>зв'язку між інституційними змінами та ефективними інституціями</a:t>
            </a:r>
            <a:r>
              <a:rPr lang="uk-UA" sz="2800" dirty="0" smtClean="0"/>
              <a:t>. Наявність механізму зворотного зв'язку може зробити еволюційний розвиток більш прогнозованим.</a:t>
            </a:r>
          </a:p>
          <a:p>
            <a:pPr>
              <a:buFont typeface="Wingdings" panose="05000000000000000000" pitchFamily="2" charset="2"/>
              <a:buChar char="q"/>
            </a:pPr>
            <a:endParaRPr lang="uk-UA" sz="28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449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20000" cy="648072"/>
          </a:xfrm>
        </p:spPr>
        <p:txBody>
          <a:bodyPr/>
          <a:lstStyle/>
          <a:p>
            <a:pPr algn="ctr"/>
            <a:r>
              <a:rPr lang="uk-UA" sz="2800" b="1" dirty="0" smtClean="0"/>
              <a:t>Перешкоди наявних трансакційних витрат</a:t>
            </a: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136904" cy="56166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uk-UA" sz="2400" dirty="0"/>
              <a:t>Трансакційні витрати: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400" dirty="0"/>
              <a:t>не дозволяють повністю скористатися усіма вигодами обміну, оскільки скеровують ресурс на забезпечення умов обміну;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400" dirty="0"/>
              <a:t>обмежують реалізацію принципу порівняльних переваг, покладеного в основу розподілу праці (А.Сміт, </a:t>
            </a:r>
            <a:r>
              <a:rPr lang="uk-UA" sz="2400" dirty="0" smtClean="0"/>
              <a:t>Д.Рікардо</a:t>
            </a:r>
            <a:r>
              <a:rPr lang="uk-UA" sz="2400" dirty="0"/>
              <a:t>);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400" dirty="0"/>
              <a:t>перешкоджають пошуку нових можливостей використання наявних ресурсів в умовах обмежених альтернатив їх використання;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400" dirty="0"/>
              <a:t>перешкоджають трансформаційним змінам наявних «правил гри», набуваючи форму витрат інституційної трансакції.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13299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064896" cy="1143000"/>
          </a:xfrm>
        </p:spPr>
        <p:txBody>
          <a:bodyPr/>
          <a:lstStyle/>
          <a:p>
            <a:pPr algn="ctr"/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>Тема </a:t>
            </a:r>
            <a:r>
              <a:rPr lang="uk-UA" sz="2800" b="1" dirty="0"/>
              <a:t>4. Економічна теорія прав власності</a:t>
            </a: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/>
            </a:r>
            <a:br>
              <a:rPr lang="uk-UA" sz="2800" dirty="0"/>
            </a:b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00200"/>
            <a:ext cx="7704856" cy="4800600"/>
          </a:xfrm>
        </p:spPr>
        <p:txBody>
          <a:bodyPr/>
          <a:lstStyle/>
          <a:p>
            <a:pPr marL="114300" indent="45720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4.1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sz="2400" dirty="0"/>
              <a:t> Поняття «права власності». Специфікація і «розмивання» прав власності</a:t>
            </a:r>
            <a:r>
              <a:rPr lang="uk-UA" sz="2400" dirty="0" smtClean="0"/>
              <a:t>. </a:t>
            </a:r>
            <a:endParaRPr lang="uk-UA" sz="2400" dirty="0"/>
          </a:p>
          <a:p>
            <a:pPr marL="114300" indent="45720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4.2.</a:t>
            </a:r>
            <a:r>
              <a:rPr lang="uk-UA" sz="2400" dirty="0"/>
              <a:t> Теорема Р. </a:t>
            </a:r>
            <a:r>
              <a:rPr lang="uk-UA" sz="2400" dirty="0" err="1"/>
              <a:t>Коуза</a:t>
            </a:r>
            <a:r>
              <a:rPr lang="uk-UA" sz="2400" dirty="0"/>
              <a:t>. Зовнішні ефекти. Класифікація зовнішніх ефектів</a:t>
            </a:r>
            <a:r>
              <a:rPr lang="uk-UA" sz="2400" dirty="0" smtClean="0"/>
              <a:t>. </a:t>
            </a:r>
            <a:endParaRPr lang="uk-UA" sz="2400" dirty="0"/>
          </a:p>
          <a:p>
            <a:pPr marL="114300" indent="45720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2400" dirty="0"/>
              <a:t>Альтернативні режими прав власності</a:t>
            </a:r>
            <a:r>
              <a:rPr lang="uk-UA" sz="2400" dirty="0" smtClean="0"/>
              <a:t>.</a:t>
            </a:r>
            <a:endParaRPr lang="uk-UA" sz="2400" dirty="0"/>
          </a:p>
          <a:p>
            <a:pPr marL="114300" indent="457200">
              <a:buNone/>
            </a:pPr>
            <a:endParaRPr lang="uk-UA" sz="2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0745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792088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4.1</a:t>
            </a:r>
            <a:r>
              <a:rPr lang="uk-UA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sz="2800" dirty="0"/>
              <a:t> </a:t>
            </a:r>
            <a:r>
              <a:rPr lang="uk-UA" sz="2800" b="1" dirty="0"/>
              <a:t>Поняття «права власності». Специфікація і «розмивання» прав власності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496944" cy="576064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Основне завдання </a:t>
            </a:r>
            <a:r>
              <a:rPr lang="uk-U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теорії прав </a:t>
            </a:r>
            <a:r>
              <a:rPr lang="uk-UA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власності</a:t>
            </a:r>
            <a:r>
              <a:rPr lang="uk-U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 smtClean="0"/>
              <a:t>-</a:t>
            </a:r>
            <a:r>
              <a:rPr lang="en-US" sz="2400" dirty="0" smtClean="0"/>
              <a:t> </a:t>
            </a: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аналіз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взаємодії між економічними та </a:t>
            </a: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правовими системами</a:t>
            </a:r>
            <a:r>
              <a:rPr lang="uk-UA" sz="2400" dirty="0" smtClean="0"/>
              <a:t>, яка, завжди </a:t>
            </a:r>
            <a:r>
              <a:rPr lang="uk-UA" sz="2400" dirty="0"/>
              <a:t>реалізується </a:t>
            </a:r>
            <a:r>
              <a:rPr lang="uk-UA" sz="2400" dirty="0" smtClean="0"/>
              <a:t>через індивідуальну </a:t>
            </a:r>
            <a:r>
              <a:rPr lang="uk-UA" sz="2400" dirty="0"/>
              <a:t>поведінку економічних </a:t>
            </a:r>
            <a:r>
              <a:rPr lang="uk-UA" sz="2400" dirty="0" smtClean="0"/>
              <a:t>агентів.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Послідовність аргументації: 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400" dirty="0" smtClean="0"/>
              <a:t>права </a:t>
            </a:r>
            <a:r>
              <a:rPr lang="uk-UA" sz="2400" dirty="0"/>
              <a:t>власності визначають, </a:t>
            </a:r>
            <a:r>
              <a:rPr lang="uk-UA" sz="2400" dirty="0" smtClean="0"/>
              <a:t>які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витрати та винагороди </a:t>
            </a:r>
            <a:r>
              <a:rPr lang="uk-UA" sz="2400" dirty="0"/>
              <a:t>можуть очікувати агенти за </a:t>
            </a:r>
            <a:r>
              <a:rPr lang="uk-UA" sz="2400" dirty="0" smtClean="0"/>
              <a:t>свої дії;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400" dirty="0" smtClean="0"/>
              <a:t>нова структура </a:t>
            </a:r>
            <a:r>
              <a:rPr lang="uk-UA" sz="2400" dirty="0"/>
              <a:t>прав власності </a:t>
            </a:r>
            <a:r>
              <a:rPr lang="uk-UA" sz="2400" dirty="0" smtClean="0"/>
              <a:t>супроводжується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зрушеннями у системі економічних стимулів</a:t>
            </a:r>
            <a:r>
              <a:rPr lang="uk-UA" sz="2400" dirty="0" smtClean="0"/>
              <a:t>;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400" dirty="0" smtClean="0"/>
              <a:t>реакцією </a:t>
            </a:r>
            <a:r>
              <a:rPr lang="uk-UA" sz="2400" dirty="0"/>
              <a:t>на </a:t>
            </a:r>
            <a:r>
              <a:rPr lang="uk-UA" sz="2400" dirty="0" smtClean="0"/>
              <a:t>ці зрушення </a:t>
            </a:r>
            <a:r>
              <a:rPr lang="uk-UA" sz="2400" dirty="0"/>
              <a:t>буде </a:t>
            </a:r>
            <a:r>
              <a:rPr lang="uk-UA" sz="2400" dirty="0" smtClean="0"/>
              <a:t>нова, змінена, </a:t>
            </a: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поведінка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економічних </a:t>
            </a: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агентів</a:t>
            </a:r>
            <a:r>
              <a:rPr lang="uk-UA" sz="24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Послідовна логіка - від структури прав через систему стимулів до наслідків у поведінці  - чітко втілена у процесах специфікації (розмивання) прав власності.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19048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7784" y="260648"/>
            <a:ext cx="5832648" cy="6480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прав власності  </a:t>
            </a:r>
            <a:r>
              <a:rPr lang="uk-UA" dirty="0" smtClean="0"/>
              <a:t>- вся </a:t>
            </a:r>
            <a:r>
              <a:rPr lang="uk-UA" dirty="0"/>
              <a:t>сукупність закріплених законами, розпорядженнями, </a:t>
            </a:r>
            <a:r>
              <a:rPr lang="uk-UA" dirty="0" smtClean="0"/>
              <a:t>традиціями</a:t>
            </a:r>
            <a:r>
              <a:rPr lang="uk-UA" dirty="0"/>
              <a:t>,  моральними  й  релігійними  настановами </a:t>
            </a:r>
            <a:r>
              <a:rPr lang="uk-UA" dirty="0" smtClean="0"/>
              <a:t>відносин  між людьми </a:t>
            </a:r>
            <a:r>
              <a:rPr lang="uk-UA" dirty="0"/>
              <a:t>щодо </a:t>
            </a: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володіння, розпорядження, використання та захисту </a:t>
            </a:r>
            <a:r>
              <a:rPr lang="uk-UA" dirty="0"/>
              <a:t>рідкісних благ.</a:t>
            </a:r>
          </a:p>
          <a:p>
            <a:pPr marL="0" indent="0">
              <a:buNone/>
            </a:pPr>
            <a:r>
              <a:rPr lang="uk-UA" dirty="0"/>
              <a:t>У понятті прав власності інституціоналізму важливим є</a:t>
            </a:r>
            <a:r>
              <a:rPr lang="ru-RU" dirty="0"/>
              <a:t> не </a:t>
            </a:r>
            <a:r>
              <a:rPr lang="uk-UA" dirty="0"/>
              <a:t>відношення</a:t>
            </a:r>
            <a:r>
              <a:rPr lang="ru-RU" dirty="0"/>
              <a:t> </a:t>
            </a:r>
            <a:r>
              <a:rPr lang="uk-UA" dirty="0"/>
              <a:t>людини до </a:t>
            </a:r>
            <a:r>
              <a:rPr lang="uk-UA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даної конкретної речі</a:t>
            </a:r>
            <a:r>
              <a:rPr lang="uk-UA" dirty="0" smtClean="0"/>
              <a:t>,  а  насамперед  відносини  </a:t>
            </a:r>
            <a:r>
              <a:rPr lang="uk-UA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  економічними  індивідами  </a:t>
            </a:r>
            <a:r>
              <a:rPr lang="uk-UA" dirty="0" smtClean="0"/>
              <a:t>з приводу  об’єкта  власності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-18596" y="1052736"/>
            <a:ext cx="2808312" cy="457200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Р. </a:t>
            </a:r>
            <a:r>
              <a:rPr lang="ru-RU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Коуз</a:t>
            </a:r>
            <a:endParaRPr lang="ru-RU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4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Алчіан</a:t>
            </a:r>
            <a:r>
              <a:rPr lang="ru-RU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r>
              <a:rPr lang="ru-RU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lang="ru-RU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де </a:t>
            </a:r>
            <a:r>
              <a:rPr lang="ru-RU" sz="24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Алесі</a:t>
            </a:r>
            <a:r>
              <a:rPr lang="ru-RU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ru-RU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 </a:t>
            </a:r>
            <a:r>
              <a:rPr lang="ru-RU" sz="24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Демсец</a:t>
            </a:r>
            <a:endParaRPr lang="ru-RU" sz="2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</a:t>
            </a:r>
            <a:r>
              <a:rPr lang="ru-RU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4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Барцель</a:t>
            </a:r>
            <a:endParaRPr lang="ru-RU" sz="2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4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Вільямсон</a:t>
            </a:r>
            <a:endParaRPr lang="ru-RU" sz="2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lang="ru-RU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4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Норт</a:t>
            </a:r>
            <a:endParaRPr lang="ru-RU" sz="24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4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Пейович</a:t>
            </a:r>
            <a:endParaRPr lang="ru-RU" sz="24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Р. </a:t>
            </a:r>
            <a:r>
              <a:rPr lang="ru-RU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Познер </a:t>
            </a:r>
            <a:endParaRPr lang="uk-UA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94338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260648"/>
            <a:ext cx="8424936" cy="648072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Теорія прав власності </a:t>
            </a:r>
            <a:r>
              <a:rPr lang="uk-UA" sz="2400" dirty="0" smtClean="0"/>
              <a:t>відштовхується від уявлення щодо акту обміну, як до такого, що </a:t>
            </a:r>
            <a:r>
              <a:rPr lang="uk-UA" sz="2400" dirty="0"/>
              <a:t>за своїм </a:t>
            </a:r>
            <a:r>
              <a:rPr lang="uk-UA" sz="2400" dirty="0" smtClean="0"/>
              <a:t>змістом, є нічим іншим, як обміном пучками правочинності: </a:t>
            </a:r>
          </a:p>
          <a:p>
            <a:pPr marL="114300" indent="0">
              <a:buNone/>
            </a:pPr>
            <a:r>
              <a:rPr lang="uk-UA" sz="2400" i="1" dirty="0" smtClean="0">
                <a:solidFill>
                  <a:srgbClr val="00B050"/>
                </a:solidFill>
              </a:rPr>
              <a:t>«Коли </a:t>
            </a:r>
            <a:r>
              <a:rPr lang="uk-UA" sz="2400" i="1" dirty="0">
                <a:solidFill>
                  <a:srgbClr val="00B050"/>
                </a:solidFill>
              </a:rPr>
              <a:t>на ринку укладається угода, </a:t>
            </a:r>
            <a:r>
              <a:rPr lang="uk-UA" sz="2400" i="1" dirty="0" smtClean="0">
                <a:solidFill>
                  <a:srgbClr val="00B050"/>
                </a:solidFill>
              </a:rPr>
              <a:t>обмінюються два </a:t>
            </a:r>
            <a:r>
              <a:rPr lang="uk-UA" sz="2400" i="1" dirty="0">
                <a:solidFill>
                  <a:srgbClr val="00B050"/>
                </a:solidFill>
              </a:rPr>
              <a:t>пучки прав власності. Пучок прав </a:t>
            </a:r>
            <a:r>
              <a:rPr lang="uk-UA" sz="2400" i="1" dirty="0" smtClean="0">
                <a:solidFill>
                  <a:srgbClr val="00B050"/>
                </a:solidFill>
              </a:rPr>
              <a:t>зазвичай прикріплюється </a:t>
            </a:r>
            <a:r>
              <a:rPr lang="uk-UA" sz="2400" i="1" dirty="0">
                <a:solidFill>
                  <a:srgbClr val="00B050"/>
                </a:solidFill>
              </a:rPr>
              <a:t>до певного фізичного блага або послуги</a:t>
            </a:r>
            <a:r>
              <a:rPr lang="uk-UA" sz="2400" i="1" dirty="0" smtClean="0">
                <a:solidFill>
                  <a:srgbClr val="00B050"/>
                </a:solidFill>
              </a:rPr>
              <a:t>, але </a:t>
            </a:r>
            <a:r>
              <a:rPr lang="uk-UA" sz="2400" i="1" dirty="0">
                <a:solidFill>
                  <a:srgbClr val="00B050"/>
                </a:solidFill>
              </a:rPr>
              <a:t>саме цінність прав визначає цінність </a:t>
            </a:r>
            <a:r>
              <a:rPr lang="uk-UA" sz="2400" i="1" dirty="0" smtClean="0">
                <a:solidFill>
                  <a:srgbClr val="00B050"/>
                </a:solidFill>
              </a:rPr>
              <a:t>обмінюваних товарів</a:t>
            </a:r>
            <a:r>
              <a:rPr lang="uk-UA" sz="2400" i="1" dirty="0">
                <a:solidFill>
                  <a:srgbClr val="00B050"/>
                </a:solidFill>
              </a:rPr>
              <a:t>: питання, що стосуються формування та </a:t>
            </a:r>
            <a:r>
              <a:rPr lang="uk-UA" sz="2400" i="1" dirty="0" smtClean="0">
                <a:solidFill>
                  <a:srgbClr val="00B050"/>
                </a:solidFill>
              </a:rPr>
              <a:t>структури компонентів </a:t>
            </a:r>
            <a:r>
              <a:rPr lang="uk-UA" sz="2400" i="1" dirty="0">
                <a:solidFill>
                  <a:srgbClr val="00B050"/>
                </a:solidFill>
              </a:rPr>
              <a:t>пучка прав, передують питанням, якими, </a:t>
            </a:r>
            <a:r>
              <a:rPr lang="uk-UA" sz="2400" i="1" dirty="0" smtClean="0">
                <a:solidFill>
                  <a:srgbClr val="00B050"/>
                </a:solidFill>
              </a:rPr>
              <a:t>як правило</a:t>
            </a:r>
            <a:r>
              <a:rPr lang="uk-UA" sz="2400" i="1" dirty="0">
                <a:solidFill>
                  <a:srgbClr val="00B050"/>
                </a:solidFill>
              </a:rPr>
              <a:t>, </a:t>
            </a:r>
            <a:r>
              <a:rPr lang="uk-UA" sz="2400" i="1" dirty="0" smtClean="0">
                <a:solidFill>
                  <a:srgbClr val="00B050"/>
                </a:solidFill>
              </a:rPr>
              <a:t>опікуються </a:t>
            </a:r>
            <a:r>
              <a:rPr lang="uk-UA" sz="2400" i="1" dirty="0">
                <a:solidFill>
                  <a:srgbClr val="00B050"/>
                </a:solidFill>
              </a:rPr>
              <a:t>економісти. Економісти зазвичай </a:t>
            </a:r>
            <a:r>
              <a:rPr lang="uk-UA" sz="2400" i="1" dirty="0" smtClean="0">
                <a:solidFill>
                  <a:srgbClr val="00B050"/>
                </a:solidFill>
              </a:rPr>
              <a:t>приймають пучок </a:t>
            </a:r>
            <a:r>
              <a:rPr lang="uk-UA" sz="2400" i="1" dirty="0">
                <a:solidFill>
                  <a:srgbClr val="00B050"/>
                </a:solidFill>
              </a:rPr>
              <a:t>прав як даний та шукають пояснення, чим </a:t>
            </a:r>
            <a:r>
              <a:rPr lang="uk-UA" sz="2400" i="1" dirty="0" smtClean="0">
                <a:solidFill>
                  <a:srgbClr val="00B050"/>
                </a:solidFill>
              </a:rPr>
              <a:t>визначаються ціна </a:t>
            </a:r>
            <a:r>
              <a:rPr lang="uk-UA" sz="2400" i="1" dirty="0">
                <a:solidFill>
                  <a:srgbClr val="00B050"/>
                </a:solidFill>
              </a:rPr>
              <a:t>та кількість товару, що підлягає обміну, до </a:t>
            </a:r>
            <a:r>
              <a:rPr lang="uk-UA" sz="2400" i="1" dirty="0" smtClean="0">
                <a:solidFill>
                  <a:srgbClr val="00B050"/>
                </a:solidFill>
              </a:rPr>
              <a:t>якого належать </a:t>
            </a:r>
            <a:r>
              <a:rPr lang="uk-UA" sz="2400" i="1" dirty="0">
                <a:solidFill>
                  <a:srgbClr val="00B050"/>
                </a:solidFill>
              </a:rPr>
              <a:t>ці </a:t>
            </a:r>
            <a:r>
              <a:rPr lang="uk-UA" sz="2400" i="1" dirty="0" smtClean="0">
                <a:solidFill>
                  <a:srgbClr val="00B050"/>
                </a:solidFill>
              </a:rPr>
              <a:t>права» </a:t>
            </a:r>
          </a:p>
          <a:p>
            <a:pPr marL="114300" indent="0" algn="r">
              <a:buNone/>
            </a:pPr>
            <a:r>
              <a:rPr lang="uk-UA" sz="2400" dirty="0" smtClean="0">
                <a:solidFill>
                  <a:srgbClr val="00B050"/>
                </a:solidFill>
              </a:rPr>
              <a:t>Ґарольд </a:t>
            </a:r>
            <a:r>
              <a:rPr lang="uk-UA" sz="2400" dirty="0" err="1" smtClean="0">
                <a:solidFill>
                  <a:srgbClr val="00B050"/>
                </a:solidFill>
              </a:rPr>
              <a:t>Демсец</a:t>
            </a:r>
            <a:r>
              <a:rPr lang="uk-UA" sz="2400" dirty="0" smtClean="0">
                <a:solidFill>
                  <a:srgbClr val="00B050"/>
                </a:solidFill>
              </a:rPr>
              <a:t>. </a:t>
            </a:r>
            <a:r>
              <a:rPr lang="uk-UA" sz="2400" dirty="0">
                <a:solidFill>
                  <a:srgbClr val="00B050"/>
                </a:solidFill>
              </a:rPr>
              <a:t>До теорії прав власності (1957</a:t>
            </a:r>
            <a:r>
              <a:rPr lang="uk-UA" sz="2400" dirty="0" smtClean="0">
                <a:solidFill>
                  <a:srgbClr val="00B050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Чим ширший набір прав, </a:t>
            </a:r>
            <a:r>
              <a:rPr lang="uk-UA" sz="2400" dirty="0" smtClean="0"/>
              <a:t>пов'язується з конкретним  ресурсом</a:t>
            </a:r>
            <a:r>
              <a:rPr lang="uk-UA" sz="2400" dirty="0"/>
              <a:t>, тим </a:t>
            </a:r>
            <a:r>
              <a:rPr lang="uk-UA" sz="2400" dirty="0" smtClean="0"/>
              <a:t>вищою є його </a:t>
            </a:r>
            <a:r>
              <a:rPr lang="uk-UA" sz="2400" dirty="0"/>
              <a:t>корисність. </a:t>
            </a:r>
            <a:r>
              <a:rPr lang="uk-UA" sz="2400" dirty="0" smtClean="0"/>
              <a:t>Зокрема, </a:t>
            </a:r>
            <a:r>
              <a:rPr lang="uk-UA" sz="2400" dirty="0"/>
              <a:t>власна річ та річ</a:t>
            </a:r>
            <a:r>
              <a:rPr lang="uk-UA" sz="2400" dirty="0" smtClean="0"/>
              <a:t>, що взята напрокат</a:t>
            </a:r>
            <a:r>
              <a:rPr lang="uk-UA" sz="2400" dirty="0"/>
              <a:t>, мають різну корисність для споживача, навіть </a:t>
            </a:r>
            <a:r>
              <a:rPr lang="uk-UA" sz="2400" dirty="0" smtClean="0"/>
              <a:t>якщо фізично </a:t>
            </a:r>
            <a:r>
              <a:rPr lang="uk-UA" sz="2400" dirty="0"/>
              <a:t>вони цілком </a:t>
            </a:r>
            <a:r>
              <a:rPr lang="uk-UA" sz="2400" dirty="0" smtClean="0"/>
              <a:t>ідентичні.</a:t>
            </a:r>
            <a:endParaRPr lang="uk-UA" sz="2400" dirty="0"/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445030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16632"/>
            <a:ext cx="8784976" cy="6624736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«Пучок </a:t>
            </a:r>
            <a:r>
              <a:rPr lang="uk-UA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прав» власності А. </a:t>
            </a:r>
            <a:r>
              <a:rPr lang="uk-UA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Оноре:</a:t>
            </a:r>
          </a:p>
          <a:p>
            <a:pPr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200" dirty="0" smtClean="0"/>
              <a:t>право  </a:t>
            </a:r>
            <a:r>
              <a:rPr lang="uk-UA" sz="2200" i="1" dirty="0">
                <a:solidFill>
                  <a:srgbClr val="0070C0"/>
                </a:solidFill>
              </a:rPr>
              <a:t>володіння</a:t>
            </a:r>
            <a:r>
              <a:rPr lang="uk-UA" sz="2200" dirty="0" smtClean="0"/>
              <a:t>,  тобто  право  виняткового  фізичного  контролю над благом та виключення доступу до нього інших агентів</a:t>
            </a:r>
            <a:r>
              <a:rPr lang="ru-RU" sz="2200" dirty="0" smtClean="0"/>
              <a:t>;</a:t>
            </a:r>
            <a:endParaRPr lang="uk-UA" sz="2200" dirty="0"/>
          </a:p>
          <a:p>
            <a:pPr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Ø"/>
            </a:pPr>
            <a:r>
              <a:rPr lang="ru-RU" sz="2200" dirty="0"/>
              <a:t> </a:t>
            </a:r>
            <a:r>
              <a:rPr lang="uk-UA" sz="2200" dirty="0" smtClean="0"/>
              <a:t>право </a:t>
            </a:r>
            <a:r>
              <a:rPr lang="uk-UA" i="1" dirty="0">
                <a:solidFill>
                  <a:srgbClr val="0070C0"/>
                </a:solidFill>
              </a:rPr>
              <a:t>використання</a:t>
            </a:r>
            <a:r>
              <a:rPr lang="uk-UA" sz="2200" dirty="0" smtClean="0"/>
              <a:t>, тобто застосування корисних для себе властивостей </a:t>
            </a:r>
            <a:r>
              <a:rPr lang="ru-RU" sz="2200" dirty="0" smtClean="0"/>
              <a:t>блага</a:t>
            </a:r>
            <a:r>
              <a:rPr lang="uk-UA" sz="2200" dirty="0" smtClean="0"/>
              <a:t>;</a:t>
            </a:r>
            <a:endParaRPr lang="uk-UA" sz="2200" dirty="0"/>
          </a:p>
          <a:p>
            <a:pPr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Ø"/>
            </a:pPr>
            <a:r>
              <a:rPr lang="ru-RU" sz="2200" dirty="0"/>
              <a:t> </a:t>
            </a:r>
            <a:r>
              <a:rPr lang="uk-UA" sz="2200" dirty="0" smtClean="0"/>
              <a:t>право </a:t>
            </a:r>
            <a:r>
              <a:rPr lang="uk-UA" i="1" dirty="0">
                <a:solidFill>
                  <a:srgbClr val="0070C0"/>
                </a:solidFill>
              </a:rPr>
              <a:t>розпорядження</a:t>
            </a:r>
            <a:r>
              <a:rPr lang="uk-UA" sz="2200" dirty="0" smtClean="0"/>
              <a:t>, тобто рішення щодо того, хто та яким чином забезпечуватиме користування цим благом;</a:t>
            </a:r>
          </a:p>
          <a:p>
            <a:pPr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200" dirty="0"/>
              <a:t>право </a:t>
            </a:r>
            <a:r>
              <a:rPr lang="uk-UA" i="1" dirty="0">
                <a:solidFill>
                  <a:srgbClr val="0070C0"/>
                </a:solidFill>
              </a:rPr>
              <a:t>на отримання доходу</a:t>
            </a:r>
            <a:r>
              <a:rPr lang="uk-UA" sz="2200" dirty="0" smtClean="0"/>
              <a:t>;</a:t>
            </a:r>
          </a:p>
          <a:p>
            <a:pPr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200" dirty="0" smtClean="0"/>
              <a:t>право </a:t>
            </a:r>
            <a:r>
              <a:rPr lang="uk-UA" i="1" dirty="0">
                <a:solidFill>
                  <a:srgbClr val="0070C0"/>
                </a:solidFill>
              </a:rPr>
              <a:t>суверена</a:t>
            </a:r>
            <a:r>
              <a:rPr lang="uk-UA" sz="2200" dirty="0" smtClean="0"/>
              <a:t>, тобто можливість відчуження, споживання, зміну або знищення </a:t>
            </a:r>
            <a:r>
              <a:rPr lang="ru-RU" sz="2200" dirty="0" smtClean="0"/>
              <a:t>блага</a:t>
            </a:r>
            <a:r>
              <a:rPr lang="uk-UA" sz="2200" dirty="0" smtClean="0"/>
              <a:t>;</a:t>
            </a:r>
          </a:p>
          <a:p>
            <a:pPr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Ø"/>
            </a:pPr>
            <a:r>
              <a:rPr lang="ru-RU" sz="2200" dirty="0"/>
              <a:t>право  на  </a:t>
            </a:r>
            <a:r>
              <a:rPr lang="uk-UA" i="1" dirty="0">
                <a:solidFill>
                  <a:srgbClr val="0070C0"/>
                </a:solidFill>
              </a:rPr>
              <a:t>безпеку</a:t>
            </a:r>
            <a:r>
              <a:rPr lang="uk-UA" sz="2200" dirty="0" smtClean="0"/>
              <a:t>,  тобто  захист  об’єкта  власності  від  вилучення та завдання йому шкоди з боку зовнішніх факторів;</a:t>
            </a:r>
          </a:p>
          <a:p>
            <a:pPr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200" dirty="0" smtClean="0"/>
              <a:t>право на </a:t>
            </a:r>
            <a:r>
              <a:rPr lang="uk-UA" i="1" dirty="0">
                <a:solidFill>
                  <a:srgbClr val="0070C0"/>
                </a:solidFill>
              </a:rPr>
              <a:t>передачу повноважень у спадщину</a:t>
            </a:r>
            <a:r>
              <a:rPr lang="uk-UA" sz="2200" dirty="0" smtClean="0"/>
              <a:t>;</a:t>
            </a:r>
          </a:p>
          <a:p>
            <a:pPr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200" dirty="0" smtClean="0"/>
              <a:t>право на </a:t>
            </a:r>
            <a:r>
              <a:rPr lang="uk-UA" i="1" dirty="0">
                <a:solidFill>
                  <a:srgbClr val="0070C0"/>
                </a:solidFill>
              </a:rPr>
              <a:t>безстрокове володіння </a:t>
            </a:r>
            <a:r>
              <a:rPr lang="uk-UA" sz="2200" dirty="0" smtClean="0"/>
              <a:t>благом;</a:t>
            </a:r>
          </a:p>
          <a:p>
            <a:pPr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i="1" dirty="0">
                <a:solidFill>
                  <a:srgbClr val="0070C0"/>
                </a:solidFill>
              </a:rPr>
              <a:t>заборона використання блага </a:t>
            </a:r>
            <a:r>
              <a:rPr lang="uk-UA" sz="2200" dirty="0" smtClean="0"/>
              <a:t>в такий спосіб, що завдає шкоди зовнішньому середовищу;</a:t>
            </a:r>
          </a:p>
          <a:p>
            <a:pPr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200" dirty="0" smtClean="0"/>
              <a:t>право </a:t>
            </a:r>
            <a:r>
              <a:rPr lang="uk-UA" i="1" dirty="0">
                <a:solidFill>
                  <a:srgbClr val="0070C0"/>
                </a:solidFill>
              </a:rPr>
              <a:t>на відновлення </a:t>
            </a:r>
            <a:r>
              <a:rPr lang="uk-UA" sz="2200" dirty="0" smtClean="0"/>
              <a:t>порушених повноважень</a:t>
            </a:r>
            <a:r>
              <a:rPr lang="ru-RU" sz="2200" dirty="0" smtClean="0"/>
              <a:t>;</a:t>
            </a:r>
          </a:p>
          <a:p>
            <a:pPr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200" dirty="0" smtClean="0"/>
              <a:t>право </a:t>
            </a:r>
            <a:r>
              <a:rPr lang="uk-UA" i="1" dirty="0">
                <a:solidFill>
                  <a:srgbClr val="0070C0"/>
                </a:solidFill>
              </a:rPr>
              <a:t>на відповідальність </a:t>
            </a:r>
            <a:r>
              <a:rPr lang="uk-UA" sz="2200" dirty="0" smtClean="0"/>
              <a:t>у вигляді стягнення, тобто </a:t>
            </a:r>
            <a:r>
              <a:rPr lang="uk-UA" sz="2200" dirty="0"/>
              <a:t>право на можливість стягнення блага на сплату</a:t>
            </a:r>
            <a:r>
              <a:rPr lang="ru-RU" sz="2200" dirty="0"/>
              <a:t> </a:t>
            </a:r>
            <a:r>
              <a:rPr lang="ru-RU" sz="2200" dirty="0" smtClean="0"/>
              <a:t>боргу. 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3682874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9108504" cy="684312"/>
          </a:xfrm>
        </p:spPr>
        <p:txBody>
          <a:bodyPr>
            <a:noAutofit/>
          </a:bodyPr>
          <a:lstStyle/>
          <a:p>
            <a:pPr algn="ctr"/>
            <a:r>
              <a:rPr lang="uk-UA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Узагальнене  визначення прав  </a:t>
            </a:r>
            <a:r>
              <a:rPr lang="uk-UA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власності</a:t>
            </a:r>
            <a:r>
              <a:rPr lang="en-US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uk-UA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/>
            </a:r>
            <a:br>
              <a:rPr lang="uk-UA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uk-UA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(</a:t>
            </a:r>
            <a:r>
              <a:rPr lang="uk-UA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А. </a:t>
            </a:r>
            <a:r>
              <a:rPr lang="uk-UA" sz="28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Алчіан</a:t>
            </a:r>
            <a:r>
              <a:rPr lang="uk-UA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, Т. </a:t>
            </a:r>
            <a:r>
              <a:rPr lang="uk-UA" sz="28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Еггертсон</a:t>
            </a:r>
            <a:r>
              <a:rPr lang="uk-UA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, С.</a:t>
            </a:r>
            <a:r>
              <a:rPr lang="uk-UA" sz="2800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Пейович</a:t>
            </a:r>
            <a:r>
              <a:rPr lang="en-US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)</a:t>
            </a:r>
            <a:endParaRPr lang="uk-UA" sz="2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1124744"/>
            <a:ext cx="8280920" cy="5616624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dirty="0">
                <a:solidFill>
                  <a:srgbClr val="0070C0"/>
                </a:solidFill>
              </a:rPr>
              <a:t>1) Право користування;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dirty="0">
                <a:solidFill>
                  <a:srgbClr val="0070C0"/>
                </a:solidFill>
              </a:rPr>
              <a:t>2) Право на отримання доходу;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dirty="0">
                <a:solidFill>
                  <a:srgbClr val="0070C0"/>
                </a:solidFill>
              </a:rPr>
              <a:t>3) Право передавати свої  повноваження іншій особі.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dirty="0"/>
              <a:t>Важливою  умовою  ефективної  реалізації  прав  власності  є  їх </a:t>
            </a:r>
            <a:r>
              <a:rPr lang="uk-UA" dirty="0">
                <a:solidFill>
                  <a:srgbClr val="0070C0"/>
                </a:solidFill>
              </a:rPr>
              <a:t>«специфікація»,</a:t>
            </a:r>
            <a:r>
              <a:rPr lang="uk-UA" i="1" dirty="0">
                <a:solidFill>
                  <a:srgbClr val="FFFF00"/>
                </a:solidFill>
              </a:rPr>
              <a:t> </a:t>
            </a:r>
            <a:r>
              <a:rPr lang="uk-UA" dirty="0"/>
              <a:t>тобто чітке визначення та забезпечення їхнього надійного захисту</a:t>
            </a:r>
            <a:r>
              <a:rPr lang="uk-UA" dirty="0" smtClean="0"/>
              <a:t>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Специфікація» прав власності </a:t>
            </a:r>
            <a:r>
              <a:rPr lang="uk-UA" dirty="0"/>
              <a:t>здійснюється в процесі їх купівлі та продажу</a:t>
            </a:r>
            <a:r>
              <a:rPr lang="ru-RU" dirty="0" smtClean="0"/>
              <a:t>. </a:t>
            </a:r>
            <a:r>
              <a:rPr lang="uk-UA" dirty="0" smtClean="0"/>
              <a:t>У  </a:t>
            </a:r>
            <a:r>
              <a:rPr lang="uk-UA" dirty="0"/>
              <a:t>процесі  обміну права  власності  перетікають  до  тих суб’єктів, для кого вони становлять найбільшу цінність.</a:t>
            </a:r>
          </a:p>
          <a:p>
            <a:pPr marL="0" indent="0">
              <a:buNone/>
            </a:pP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75301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116632"/>
            <a:ext cx="8424936" cy="1143000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4.2.</a:t>
            </a:r>
            <a:r>
              <a:rPr lang="uk-UA" sz="4800" dirty="0"/>
              <a:t> </a:t>
            </a:r>
            <a:r>
              <a:rPr lang="uk-UA" sz="2800" b="1" dirty="0"/>
              <a:t>Теорема Р. </a:t>
            </a:r>
            <a:r>
              <a:rPr lang="uk-UA" sz="2800" b="1" dirty="0" err="1"/>
              <a:t>Коуза</a:t>
            </a:r>
            <a:r>
              <a:rPr lang="uk-UA" sz="2800" b="1" dirty="0"/>
              <a:t>. Зовнішні ефекти. Класифікація зовнішніх ефектів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8460432" cy="5213176"/>
          </a:xfrm>
        </p:spPr>
        <p:txBody>
          <a:bodyPr/>
          <a:lstStyle/>
          <a:p>
            <a:pPr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400" dirty="0"/>
              <a:t>Обмін </a:t>
            </a:r>
            <a:r>
              <a:rPr lang="uk-UA" sz="2400" dirty="0" smtClean="0"/>
              <a:t>«пучками </a:t>
            </a:r>
            <a:r>
              <a:rPr lang="uk-UA" sz="2400" dirty="0"/>
              <a:t>прав» власності в сучасній економіці відбувається за допомогою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контракту</a:t>
            </a:r>
            <a:r>
              <a:rPr lang="uk-UA" sz="2400" dirty="0"/>
              <a:t> - </a:t>
            </a:r>
            <a:r>
              <a:rPr lang="uk-UA" sz="2400" i="1" dirty="0">
                <a:solidFill>
                  <a:srgbClr val="00B0F0"/>
                </a:solidFill>
              </a:rPr>
              <a:t>письмової угоди, у якій відображена сукупність правил, що фіксують у просторі й часі, який саме спектр повноважень і на яких умовах підлягає передачі від одних економічних агентів до інших</a:t>
            </a:r>
            <a:r>
              <a:rPr lang="uk-UA" sz="2400" dirty="0"/>
              <a:t>. Контракт, поряд з поняттями прав власності й  трансакційних витрат,  є  одним з  ключових понять </a:t>
            </a:r>
            <a:r>
              <a:rPr lang="uk-UA" sz="2400" dirty="0" err="1"/>
              <a:t>неоінституціоналізму</a:t>
            </a:r>
            <a:r>
              <a:rPr lang="uk-UA" sz="2400" dirty="0"/>
              <a:t>.</a:t>
            </a:r>
          </a:p>
          <a:p>
            <a:pPr indent="-342900"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Теорема </a:t>
            </a:r>
            <a:r>
              <a:rPr lang="uk-UA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Коуза</a:t>
            </a:r>
            <a:r>
              <a:rPr lang="uk-U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uk-UA" sz="2400" i="1" dirty="0">
                <a:solidFill>
                  <a:srgbClr val="00B0F0"/>
                </a:solidFill>
              </a:rPr>
              <a:t>Коли права власності чітко окреслені і трансакційні витрати дорівнюють нулю, то розміщення ресурсів (структура виробництва) буде залишатися незмінною та ефективною незалежно від змін у розподілі прав власності.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44538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107811"/>
              </p:ext>
            </p:extLst>
          </p:nvPr>
        </p:nvGraphicFramePr>
        <p:xfrm>
          <a:off x="107504" y="476672"/>
          <a:ext cx="8784976" cy="5924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512" y="177281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Зовнішні ефекти </a:t>
            </a:r>
            <a:r>
              <a:rPr lang="uk-UA" sz="2400" dirty="0" smtClean="0"/>
              <a:t>– величина корисності чи витрат, що не відображені (неспецифіковані) в умовах контракту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4761332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1090</TotalTime>
  <Words>1231</Words>
  <Application>Microsoft Office PowerPoint</Application>
  <PresentationFormat>Экран (4:3)</PresentationFormat>
  <Paragraphs>91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Соседство</vt:lpstr>
      <vt:lpstr>Інституційний аналіз</vt:lpstr>
      <vt:lpstr> Тема 4. Економічна теорія прав власності   </vt:lpstr>
      <vt:lpstr>4.1. Поняття «права власності». Специфікація і «розмивання» прав власності</vt:lpstr>
      <vt:lpstr>Презентация PowerPoint</vt:lpstr>
      <vt:lpstr>Презентация PowerPoint</vt:lpstr>
      <vt:lpstr>Презентация PowerPoint</vt:lpstr>
      <vt:lpstr>Узагальнене  визначення прав  власності   (А. Алчіан, Т. Еггертсон, С.Пейович)</vt:lpstr>
      <vt:lpstr>4.2. Теорема Р. Коуза. Зовнішні ефекти. Класифікація зовнішніх ефектів</vt:lpstr>
      <vt:lpstr>Презентация PowerPoint</vt:lpstr>
      <vt:lpstr>Порівняльний аналіз зовнішніх ефектів щодо контракту</vt:lpstr>
      <vt:lpstr>Інтерпретації теореми Р. Коуза. </vt:lpstr>
      <vt:lpstr>Презентация PowerPoint</vt:lpstr>
      <vt:lpstr> 4.3. Альтернативні режими прав власності</vt:lpstr>
      <vt:lpstr>Презентация PowerPoint</vt:lpstr>
      <vt:lpstr>Перешкоди наявних трансакційних витрат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Інституційний аналіз</dc:title>
  <dc:creator>Юрій У</dc:creator>
  <cp:lastModifiedBy>Юрій У</cp:lastModifiedBy>
  <cp:revision>83</cp:revision>
  <dcterms:created xsi:type="dcterms:W3CDTF">2024-02-11T15:21:02Z</dcterms:created>
  <dcterms:modified xsi:type="dcterms:W3CDTF">2024-03-19T21:23:14Z</dcterms:modified>
</cp:coreProperties>
</file>