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19.11.2024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pPr fontAlgn="auto"/>
            <a:r>
              <a:rPr lang="uk-UA" sz="2800" b="1" i="1" u="sng" dirty="0">
                <a:latin typeface="Times New Roman" pitchFamily="18" charset="0"/>
                <a:cs typeface="Times New Roman" pitchFamily="18" charset="0"/>
              </a:rPr>
              <a:t>Тема 6. Економіка соціального забезпечення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 Поняття та функції соціального забезпечення</a:t>
            </a:r>
            <a:br>
              <a:rPr lang="uk-UA" sz="2800" dirty="0">
                <a:latin typeface="Times New Roman" pitchFamily="18" charset="0"/>
                <a:cs typeface="Times New Roman" pitchFamily="18" charset="0"/>
              </a:rPr>
            </a:b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52401" y="243840"/>
            <a:ext cx="11704638" cy="5526723"/>
          </a:xfrm>
        </p:spPr>
        <p:txBody>
          <a:bodyPr/>
          <a:lstStyle/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Що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 соціальне забезпечення та які його основні характеристики?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Які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існують основні види соціального забезпечення в сучасному суспільстві?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Назвіть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поясніть головні функції системи соціального забезпечення.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Яка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держави у здійсненні соціального забезпечення громадян?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В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чому полягає економічна функція соціального забезпечення?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Як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реалізується захисна функція соціального забезпечення?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000" b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Які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категорії населення є основними отримувачами соціального забезпечення?</a:t>
            </a: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710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2744</TotalTime>
  <Words>83</Words>
  <Application>Microsoft Office PowerPoint</Application>
  <PresentationFormat>Довільний</PresentationFormat>
  <Paragraphs>9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Тема 6. Економіка соціального забезпечення   1. Поняття та функції соціального забезпечення 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213</cp:revision>
  <dcterms:created xsi:type="dcterms:W3CDTF">2023-01-12T09:20:21Z</dcterms:created>
  <dcterms:modified xsi:type="dcterms:W3CDTF">2024-11-19T06:47:08Z</dcterms:modified>
</cp:coreProperties>
</file>