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68" r:id="rId4"/>
    <p:sldId id="269" r:id="rId5"/>
    <p:sldId id="264" r:id="rId6"/>
    <p:sldId id="265" r:id="rId7"/>
    <p:sldId id="266" r:id="rId8"/>
    <p:sldId id="267" r:id="rId9"/>
    <p:sldId id="258" r:id="rId10"/>
    <p:sldId id="271" r:id="rId11"/>
    <p:sldId id="270" r:id="rId12"/>
    <p:sldId id="259" r:id="rId13"/>
    <p:sldId id="260" r:id="rId14"/>
    <p:sldId id="261" r:id="rId15"/>
    <p:sldId id="272" r:id="rId16"/>
    <p:sldId id="273" r:id="rId17"/>
    <p:sldId id="276" r:id="rId18"/>
    <p:sldId id="275" r:id="rId19"/>
    <p:sldId id="277" r:id="rId20"/>
    <p:sldId id="262" r:id="rId21"/>
    <p:sldId id="278" r:id="rId22"/>
    <p:sldId id="279" r:id="rId23"/>
    <p:sldId id="280" r:id="rId24"/>
    <p:sldId id="263" r:id="rId25"/>
    <p:sldId id="281" r:id="rId26"/>
    <p:sldId id="283" r:id="rId27"/>
    <p:sldId id="284" r:id="rId28"/>
    <p:sldId id="285" r:id="rId29"/>
    <p:sldId id="282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55"/>
    <p:restoredTop sz="94437"/>
  </p:normalViewPr>
  <p:slideViewPr>
    <p:cSldViewPr snapToGrid="0">
      <p:cViewPr>
        <p:scale>
          <a:sx n="101" d="100"/>
          <a:sy n="101" d="100"/>
        </p:scale>
        <p:origin x="456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РОЗПОДІЛОМ І ЗБУТОМ ГОТОВОЇ ПРОДУКЦІЇ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7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(структуру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невеликими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маркетинг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вести переговори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поставки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ринком. Поставка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договорами,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агентами, проводиться транзитом,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продаж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4%).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одного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кожному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візьме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відійде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стане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гуртового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Проблема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найменувань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сподіватися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кожного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попит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невеликий,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тут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утримувати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недоцільно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6597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270" y="0"/>
            <a:ext cx="11737769" cy="5770564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типу, як канал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невеликі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знаходяться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4-6%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- 13-26% (в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виду товару).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дешевші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попитом 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товаром. Агент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супутніх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доповнюють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одного.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коло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30 тис.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Спеціалісти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y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y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кожному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такому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зводяться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каталогу та прейскуранту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них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Недоліками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служб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контролюватись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змусити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роз'яснювальну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роботу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 ТПП,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приносить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Зрештою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контролю.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гнучкості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встановив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недолік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притаманний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схильні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6905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продажу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гуртового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систему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агентам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негайного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відвантаження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доставки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через г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yp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мережу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продажу, монтажу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агент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координацією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агента. В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мережу.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об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доводиться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агента.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Брокери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товару,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зводять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 до 6%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Брокери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переговори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4886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Брокери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з ними,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складнощах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 товару,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консигнації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Консигнація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консигнаційні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право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надійшов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склад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моменту продажу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договором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дорученням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комітента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(особи,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угода)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комітента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 товару в кредит,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доставку,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6-7%.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комісіонери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скромне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брокери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негабаритного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4993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площадках головного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контори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товаром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організаціями-споживачами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транзитної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поставки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виробників-споживачів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40%.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широкого кола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459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штату,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контролю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2377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стала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одного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член каналу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шкоду максимального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витягу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Жоден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(ВМС),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одного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одного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привілеї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Домінуючою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силою в рамках ВМС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ВМС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членами,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переслідують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ВМС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виключають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дублювання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типи ВМС: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ВМС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одним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ВМС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8082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Роль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одному 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наймогутніших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Договірні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ВМС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договірними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координуючих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і/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поодинці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ВМС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дістали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феноменів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феноменом,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стала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освоєнні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відкриваються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поодинці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боїться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бачить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об’єднанні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чималі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себе.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тимчасовій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каналу,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зустрічається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членами,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входять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складу одного каналу.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оптовики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допомагають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одному,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приносить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міг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гостріше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обслужити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системами,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ринки.</a:t>
            </a: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3807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результатами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каналом.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добору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друг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друга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Мак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Камон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рамках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покликаних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найповніше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роботу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ушкоджених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зниклих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1891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планового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розіслати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зведення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з них.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Зведення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відстаючим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стимул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передовиків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утримувати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досягнуті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їхніми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Нормою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відсотковий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приріст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чуйно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Той,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798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 політики розподілу, завдання та характеристика збуту продукції</a:t>
            </a:r>
          </a:p>
          <a:p>
            <a:pPr algn="just"/>
            <a:endParaRPr lang="uk-UA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одними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доводиться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доступ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дистриб’ютори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-продажу.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ТКС,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пояснюється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відмінностями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природі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ТКС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канали;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специфікаціями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5954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6" y="149629"/>
            <a:ext cx="11861177" cy="5620935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Робота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виду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Факторами,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ринку.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число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вигідніше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легко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кожному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ручного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6327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на кожному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складом,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кожному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взятому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невеликий, то в такому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дорогою системою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сконцентрованість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70-80%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сконцентровано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одному-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районах),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воліє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за контрактом,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року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 у прямому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відвантаження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валового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доводиться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9313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силами,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монтажу товару.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змонтовані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мова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йде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складне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характер товару і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монтажу силами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товаром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монтаж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доручається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підрядним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Продаж такого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домовитись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монтаж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підрядниками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„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товару.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висококваліфіковані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спеціалісти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пунктів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станцій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регіональні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відремонтований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простим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гірше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9539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чудові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кишені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довготермінових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капіталовкладень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мережу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складах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кредиту.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малопотужні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всю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одному потужному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кожному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органом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правах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селективний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діючим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селективний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кожному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підібрати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 систем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7645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умов, коли: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виправдовують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монтажі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ремонті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достатніми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нечисленною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підлягає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коливанням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викликає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контролю за ринком і адекватно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реагування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(без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урегулювання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покриття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коли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інколи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треба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 прямому каналу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недоцільний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(треба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шукати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товар).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умов, коли: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оплачувати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поставки товару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тих грошей,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452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мало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агенту на один-два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умов, коли: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розкиданий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зон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агента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закупки та поставки,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ремонту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воліють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закупляти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незручними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мала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2054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коштами,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невеликої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гуртовому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стандартизований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ґатунок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заходи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умов, коли: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одних районах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а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розкидані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перших районах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−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для одних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− продаж товару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широким колом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8426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підборі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агента: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себе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Зона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себе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підбирати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зон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найповніше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енергійні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агресивні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міцних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агентом).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утворюють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(за типом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Бажано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користувались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гарною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репутацією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83456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підборі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товару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зацікавлений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товаром.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добре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вписується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активно.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Бажано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обізнаний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становище в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роками;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 структура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високоякісні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доручати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утримує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сумнівної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готовність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8095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вчасно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оплачувати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утримувати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Інколи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допускається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перспективним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автотранспортні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під’їзні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шляхи-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естакади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розвантажувальне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руху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ринках,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звертатись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систематичним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6317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продаж;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лізингу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Перерахована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низка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наведені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рис.8.1.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078795-5A8A-DE81-B005-3DCA073CE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629" y="1836049"/>
            <a:ext cx="4954938" cy="39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119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1B4881F-402C-0238-3D64-91AE0B293D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241300"/>
            <a:ext cx="11615738" cy="5529263"/>
          </a:xfrm>
        </p:spPr>
        <p:txBody>
          <a:bodyPr/>
          <a:lstStyle/>
          <a:p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маркетплейси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endParaRPr lang="ru-RU" sz="18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 у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</a:t>
            </a:r>
          </a:p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площадки) —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інформаційно-комунікаційні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онлайн-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B2B (business-to-business) 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продажу,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трансакційні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прискорити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ланцюгами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endParaRPr lang="ru-RU" sz="18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цифровому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ними: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угоди й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455273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73244EB-F3ED-CFC2-AA7F-F35B92CD54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4001" y="177800"/>
            <a:ext cx="11603038" cy="5592763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інтернет-магазинів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товаром, 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контрагентів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довші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цикли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3358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51D3900-CCCE-A296-5638-7CE38039E1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901" y="177800"/>
            <a:ext cx="11641138" cy="5592763"/>
          </a:xfrm>
        </p:spPr>
        <p:txBody>
          <a:bodyPr/>
          <a:lstStyle/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площадок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endParaRPr lang="ru-RU" sz="18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  <a:b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перевіреними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контрагентами.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маркетплейси</a:t>
            </a:r>
            <a:b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агропромисловий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маркетплейси</a:t>
            </a:r>
            <a:b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масовий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бізнес-клієнтів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площадки)</a:t>
            </a:r>
            <a:b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аукціонів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13939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FF67E13-DEA9-426B-C725-E6530C192D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241300"/>
            <a:ext cx="11615738" cy="5529263"/>
          </a:xfrm>
        </p:spPr>
        <p:txBody>
          <a:bodyPr/>
          <a:lstStyle/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</a:p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трансакційна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попит,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відгуки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площадок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endParaRPr lang="ru-RU" sz="18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капіталовкладень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40878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B38891A-CC9D-F30B-08CB-24248A437B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0" y="215900"/>
            <a:ext cx="11709399" cy="5554663"/>
          </a:xfrm>
        </p:spPr>
        <p:txBody>
          <a:bodyPr/>
          <a:lstStyle/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витоку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персоналізації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Роль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</a:p>
          <a:p>
            <a:pPr algn="just"/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 Вони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data-driven marketing),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таких платформ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зростатиме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CRM-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системами,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ERP-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штучного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екосистем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умов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клієнтоорієнтованого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3989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каналах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чий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будемо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поводять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принципала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довірителя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—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складу.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міцні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організаціями-споживачами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каналах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наведена у табл. 8.1.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5689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1BB3F2-C655-DB1B-6CFD-EABC1873F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7" y="212036"/>
            <a:ext cx="68072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265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сконцентрованими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скупчення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знаходиться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великих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передмістях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правило,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маленькі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невелика, але на них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1/3 до 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пояснюється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невеликій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звести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мінімуму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половина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вкладена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рідко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терміново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безперервність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організації-споживача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гуртові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договору поставки.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дилером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припиняється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договору поставки.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дилерами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пояснюється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бажанням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9631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договору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маклерами.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великими за габаритами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вантажами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доставка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регулярного типу.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вузькоспеціалізованими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канцтовари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гумові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організаціям-споживачам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фурнітури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5160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8833E52-27DA-78F3-0CC8-02490B9321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523" y="212036"/>
            <a:ext cx="11724516" cy="5558528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над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практика доводить,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весь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здешевленням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морального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таким чином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звільняючи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консультаційно-інформаційні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каталоги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грубих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томів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каталог до 1тис.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 тис.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найменувань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хімікатів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Каталоги гуртового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умов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гарної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правильного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відвідання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вбачають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демонстраційному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гуртового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магазину, 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9160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84933C-ED1F-0631-286D-B396359E7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212036"/>
            <a:ext cx="11698012" cy="5558528"/>
          </a:xfrm>
        </p:spPr>
        <p:txBody>
          <a:bodyPr/>
          <a:lstStyle/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Каталоги,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демонстраційний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системою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поставок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80%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оплату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той час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комісіонери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слідкують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ринком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вигідніших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вони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консигнації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доручення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(консигнанта)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(консигнатору)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перечисленням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оплати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реалізовану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підприємства-продавці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довготерміновій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комісіонери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агентською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угодою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повірений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зобов’язується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принципала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довірителя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здійснити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юридичними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особами.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зарплату,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комісійну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винагороду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5-10%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собою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формальну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Вони, як правило,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справу з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конкуруючими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товарами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ексклюзивному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справу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незначною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74877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3099</TotalTime>
  <Words>5932</Words>
  <Application>Microsoft Macintosh PowerPoint</Application>
  <PresentationFormat>Широкоэкранный</PresentationFormat>
  <Paragraphs>216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Montserrat</vt:lpstr>
      <vt:lpstr>Montserrat ExtraBold</vt:lpstr>
      <vt:lpstr>Times New Roman</vt:lpstr>
      <vt:lpstr>Тема Office</vt:lpstr>
      <vt:lpstr>  УПРАВЛІННЯ РОЗПОДІЛОМ І ЗБУТОМ ГОТОВОЇ ПРОДУКЦІЇ     Лекція 7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394</cp:revision>
  <dcterms:created xsi:type="dcterms:W3CDTF">2023-01-12T09:20:21Z</dcterms:created>
  <dcterms:modified xsi:type="dcterms:W3CDTF">2026-01-19T19:11:34Z</dcterms:modified>
</cp:coreProperties>
</file>