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58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ru-RU" sz="3600" b="1" i="1" u="sng" dirty="0" smtClean="0"/>
              <a:t>ТЕМА </a:t>
            </a:r>
            <a:r>
              <a:rPr lang="ru-RU" sz="3600" b="1" i="1" u="sng" dirty="0"/>
              <a:t>1</a:t>
            </a:r>
            <a:r>
              <a:rPr lang="ru-RU" sz="3600" b="1" i="1" u="sng" dirty="0" smtClean="0"/>
              <a:t>. </a:t>
            </a:r>
            <a:r>
              <a:rPr lang="ru-RU" sz="3600" b="1" dirty="0" err="1" smtClean="0"/>
              <a:t>Концептуальні</a:t>
            </a:r>
            <a:r>
              <a:rPr lang="ru-RU" sz="3600" b="1" dirty="0" smtClean="0"/>
              <a:t> </a:t>
            </a:r>
            <a:r>
              <a:rPr lang="ru-RU" sz="3600" b="1" dirty="0" err="1"/>
              <a:t>основи</a:t>
            </a:r>
            <a:r>
              <a:rPr lang="ru-RU" sz="3600" b="1" dirty="0"/>
              <a:t> </a:t>
            </a:r>
            <a:r>
              <a:rPr lang="ru-RU" sz="3600" b="1" dirty="0" err="1"/>
              <a:t>публічних</a:t>
            </a:r>
            <a:r>
              <a:rPr lang="ru-RU" sz="3600" b="1" dirty="0"/>
              <a:t> </a:t>
            </a:r>
            <a:r>
              <a:rPr lang="ru-RU" sz="3600" b="1" dirty="0" err="1" smtClean="0"/>
              <a:t>послуг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 Сутність та значення публічних послуг</a:t>
            </a:r>
            <a:r>
              <a:rPr lang="uk-UA" sz="25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їх відмінності за типами (адміністративні, соціальні, комунальні).</a:t>
            </a:r>
            <a:b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Класифікація публічних послуг.</a:t>
            </a:r>
            <a:b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 Принципи організації та надання публічних послуг.</a:t>
            </a:r>
            <a:b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600" dirty="0"/>
              <a:t/>
            </a:r>
            <a:br>
              <a:rPr lang="uk-UA" sz="3600" dirty="0"/>
            </a:br>
            <a:r>
              <a:rPr lang="ru-RU" sz="3600" b="1" i="1" u="sng" dirty="0" smtClean="0"/>
              <a:t/>
            </a:r>
            <a:br>
              <a:rPr lang="ru-RU" sz="3600" b="1" i="1" u="sng" dirty="0" smtClean="0"/>
            </a:b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710146" y="356654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body" sz="quarter" idx="10"/>
          </p:nvPr>
        </p:nvSpPr>
        <p:spPr>
          <a:xfrm>
            <a:off x="198438" y="160338"/>
            <a:ext cx="11658600" cy="5538787"/>
          </a:xfrm>
        </p:spPr>
        <p:txBody>
          <a:bodyPr/>
          <a:lstStyle/>
          <a:p>
            <a:pPr marL="0" indent="74295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Значення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публічних послуг. </a:t>
            </a:r>
            <a:endParaRPr lang="uk-UA" sz="20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74295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Принципи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організації та надання публічних 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послуги</a:t>
            </a:r>
          </a:p>
          <a:p>
            <a:pPr marL="0" indent="74295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Публічні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послуги як інструмент реалізації прав і свобод 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людини</a:t>
            </a:r>
          </a:p>
          <a:p>
            <a:pPr marL="0" indent="74295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Роль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публічних послуг у формуванні довіри громадян до 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держави</a:t>
            </a:r>
          </a:p>
          <a:p>
            <a:pPr marL="0" indent="74295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Принципи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надання публічних послуг: законність, доступність, рівність, 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прозорість</a:t>
            </a:r>
          </a:p>
          <a:p>
            <a:pPr marL="0" indent="74295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Еволюція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концепції публічних послуг: від державного управління до сервісної держави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1822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1622</TotalTime>
  <Words>59</Words>
  <Application>Microsoft Office PowerPoint</Application>
  <PresentationFormat>Довільний</PresentationFormat>
  <Paragraphs>8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3" baseType="lpstr">
      <vt:lpstr>Тема Office</vt:lpstr>
      <vt:lpstr>ТЕМА 1. Концептуальні основи публічних послуг  1. Сутність та значення публічних послуг , їх відмінності за типами (адміністративні, соціальні, комунальні). 2. Класифікація публічних послуг. 3. Принципи організації та надання публічних послуг.   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132</cp:revision>
  <dcterms:created xsi:type="dcterms:W3CDTF">2023-01-12T09:20:21Z</dcterms:created>
  <dcterms:modified xsi:type="dcterms:W3CDTF">2026-02-08T10:07:52Z</dcterms:modified>
</cp:coreProperties>
</file>