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7;&#1086;&#1081;&#1095;&#1080;&#1082;\Downloads\AmyCuddy_2012G-480p-ru.mp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Турбота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себе.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звичкою</a:t>
            </a:r>
            <a:r>
              <a:rPr lang="ru-RU" dirty="0"/>
              <a:t>!</a:t>
            </a:r>
          </a:p>
        </p:txBody>
      </p:sp>
      <p:pic>
        <p:nvPicPr>
          <p:cNvPr id="5" name="Содержимое 4" descr="загружен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844824"/>
            <a:ext cx="5443859" cy="3116014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nder - Twitter Sea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604448" cy="6632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Спіраль щастя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Кожна позитивна емоція подвоюється!</a:t>
            </a:r>
          </a:p>
          <a:p>
            <a:r>
              <a:rPr lang="uk-UA" b="1" i="1" dirty="0"/>
              <a:t>Як почати день з висхідної спіралі?</a:t>
            </a:r>
          </a:p>
          <a:p>
            <a:pPr>
              <a:buNone/>
            </a:pPr>
            <a:r>
              <a:rPr lang="uk-UA" b="1" i="1" dirty="0"/>
              <a:t>ДИХАННЯ – </a:t>
            </a:r>
            <a:r>
              <a:rPr lang="uk-UA" dirty="0"/>
              <a:t>ОБЕРІТЬ УЛЮБЛЕНЕ МІСЦЕ, </a:t>
            </a:r>
            <a:r>
              <a:rPr lang="uk-UA" dirty="0" err="1"/>
              <a:t>заплющіть</a:t>
            </a:r>
            <a:r>
              <a:rPr lang="uk-UA" dirty="0"/>
              <a:t> очі, глибоко вдихніть, наповнюючи груди і живіт повітрям. </a:t>
            </a:r>
            <a:r>
              <a:rPr lang="uk-UA" b="1" i="1" dirty="0"/>
              <a:t>Уявіть, </a:t>
            </a:r>
            <a:r>
              <a:rPr lang="uk-UA" dirty="0"/>
              <a:t>як ранкове сонячне світло проникає в кожну клітину вашого тіла. На видиху, уявіть, що очищуєте внутрішній простір для нового дня. Зосереджене дихання позитивно впливає на серце, мозок,травну і імунну системи і служить ідеальним способом почати день!</a:t>
            </a:r>
            <a:endParaRPr lang="ru-RU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Поза гідності</a:t>
            </a:r>
            <a:endParaRPr lang="ru-RU" dirty="0"/>
          </a:p>
        </p:txBody>
      </p:sp>
      <p:pic>
        <p:nvPicPr>
          <p:cNvPr id="4" name="AmyCuddy_2012G-480p-ru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809786" cy="495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63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/>
              <a:t>ВДЯЧНІСТЬ</a:t>
            </a:r>
          </a:p>
          <a:p>
            <a:pPr algn="ctr">
              <a:buNone/>
            </a:pPr>
            <a:r>
              <a:rPr lang="uk-UA" dirty="0"/>
              <a:t>(МОЛИТВА, МЕДИТАЦІЇ, ЩОДЕННИК)</a:t>
            </a:r>
            <a:endParaRPr lang="ru-RU" dirty="0"/>
          </a:p>
        </p:txBody>
      </p:sp>
      <p:pic>
        <p:nvPicPr>
          <p:cNvPr id="7" name="Содержимое 6" descr="priznatelnost-eto-chto-takoe-pochemu-vazhno-bit-blagodarnim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701378" y="2852936"/>
            <a:ext cx="4955446" cy="292033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10 хвилин спокою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Обійняти свого партнера, дитину, друга, домашню тварину.</a:t>
            </a:r>
          </a:p>
          <a:p>
            <a:r>
              <a:rPr lang="uk-UA" dirty="0"/>
              <a:t>Дихайте і сконцентруйтесь на відчуттях (</a:t>
            </a:r>
            <a:r>
              <a:rPr lang="uk-UA" dirty="0" err="1"/>
              <a:t>самообійми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Впустіть в дім сонечко</a:t>
            </a:r>
          </a:p>
          <a:p>
            <a:r>
              <a:rPr lang="uk-UA" dirty="0"/>
              <a:t>Снідайте біля вікна чи на вулиці</a:t>
            </a:r>
          </a:p>
          <a:p>
            <a:r>
              <a:rPr lang="uk-UA" dirty="0"/>
              <a:t>Прислухайтесь до пташок чи інших звуків живого світу</a:t>
            </a:r>
          </a:p>
          <a:p>
            <a:r>
              <a:rPr lang="uk-UA" dirty="0"/>
              <a:t>Шукайте натхнення(цитати, картини, намір на день.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Місце для зображення 7" descr="i-1236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0"/>
            <a:ext cx="4114800" cy="41148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792288" y="2348880"/>
            <a:ext cx="5486400" cy="3823320"/>
          </a:xfrm>
        </p:spPr>
        <p:txBody>
          <a:bodyPr>
            <a:normAutofit fontScale="92500" lnSpcReduction="10000"/>
          </a:bodyPr>
          <a:lstStyle/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Піклуйтесь про себе так, щоб не було потрібно колись піклуватись більше. Фінансуйте та підтримуйте своє тіло.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Будьте поруч “своїх”.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Турбота про себе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Наповнення повсякденного життя співчуттям, вдячністю,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емпатією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і самоповагою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upl_1515433054_922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6596" y="1600200"/>
            <a:ext cx="3321808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Любов до себе=</a:t>
            </a:r>
            <a:br>
              <a:rPr lang="uk-UA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уважність+ </a:t>
            </a:r>
            <a:r>
              <a:rPr lang="uk-UA" dirty="0" err="1">
                <a:solidFill>
                  <a:schemeClr val="tx2">
                    <a:lumMod val="75000"/>
                  </a:schemeClr>
                </a:solidFill>
              </a:rPr>
              <a:t>мислення+дії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407424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Які дії Ви робите щоденно? Харчування, фізичні вправи, сон.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Як Ви себе почуваєте?Думки і емоції, які впливають на повсякденні рішення і задоволеність життям.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Хто Ви? Переконання і цінності, які допомагають сфокусуватися на тому, що для нас важливо.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Хто поруч з вами ? Близькість, яку потребує кожна людина, яка робить нас частиною чогось більшого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Синхронізація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0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1282">
                <a:tc>
                  <a:txBody>
                    <a:bodyPr/>
                    <a:lstStyle/>
                    <a:p>
                      <a:r>
                        <a:rPr lang="uk-UA" dirty="0"/>
                        <a:t>Що я відчуваю?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Оцінка від 0-10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Рівень стресу(0-10)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Сон</a:t>
                      </a:r>
                    </a:p>
                    <a:p>
                      <a:r>
                        <a:rPr lang="uk-UA" dirty="0"/>
                        <a:t>(години)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Що зараз мені було би потрібно?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Коментарі</a:t>
                      </a:r>
                    </a:p>
                    <a:p>
                      <a:r>
                        <a:rPr lang="uk-UA" dirty="0"/>
                        <a:t>(контекст)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1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1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Сканування тіла і власного емоційного стану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4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Голова</a:t>
                      </a:r>
                    </a:p>
                    <a:p>
                      <a:r>
                        <a:rPr lang="uk-UA" dirty="0"/>
                        <a:t>(очі, губи,</a:t>
                      </a:r>
                    </a:p>
                    <a:p>
                      <a:r>
                        <a:rPr lang="uk-UA" dirty="0"/>
                        <a:t>шия)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Грудна клітина</a:t>
                      </a:r>
                    </a:p>
                    <a:p>
                      <a:r>
                        <a:rPr lang="uk-UA" dirty="0"/>
                        <a:t>(плечі, серце, легені)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Живіт</a:t>
                      </a:r>
                    </a:p>
                    <a:p>
                      <a:r>
                        <a:rPr lang="uk-UA" dirty="0"/>
                        <a:t>(шлунок, жовчний)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Кінцівки</a:t>
                      </a:r>
                    </a:p>
                    <a:p>
                      <a:r>
                        <a:rPr lang="uk-UA" dirty="0"/>
                        <a:t>(ноги,</a:t>
                      </a:r>
                      <a:r>
                        <a:rPr lang="uk-UA" baseline="0" dirty="0"/>
                        <a:t> руки)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задовільняє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 </a:t>
                      </a:r>
                      <a:r>
                        <a:rPr lang="uk-UA" dirty="0" err="1"/>
                        <a:t>задовільняє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нейтрально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емоції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злість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відраза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щастя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радість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сум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сором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сором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Прислухаючись до тіла, приймати рішення дбати про нього</a:t>
            </a:r>
            <a:endParaRPr lang="ru-RU" dirty="0"/>
          </a:p>
        </p:txBody>
      </p:sp>
      <p:pic>
        <p:nvPicPr>
          <p:cNvPr id="4" name="Содержимое 3" descr="i-123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28887" y="1820069"/>
            <a:ext cx="4086225" cy="40862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uk-UA" dirty="0"/>
              <a:t>Маніфест турботи про себе.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uk-UA" sz="2200" dirty="0"/>
              <a:t>Я ПРИЙМАЮ РІШЕННЯ ЗАЙМАТИСЬ своїм тілом кожен день з найбільшою повагою. Я люблю його, прислуховуюся до нього і дбаю про нього.</a:t>
            </a:r>
          </a:p>
          <a:p>
            <a:r>
              <a:rPr lang="uk-UA" sz="2200" dirty="0"/>
              <a:t>РІШЕННЯ, які я приймаю, покращують моє здоров'я і роблять мене щасливим, - це оптимальні рішення</a:t>
            </a:r>
          </a:p>
          <a:p>
            <a:r>
              <a:rPr lang="uk-UA" sz="2200" dirty="0"/>
              <a:t>УСІ ЗУСИЛЛЯ щодо поліпшення здоров'я, великі і маленькі, наповнюють мене енергією і змінюють на краще мій образ мислення.</a:t>
            </a:r>
          </a:p>
          <a:p>
            <a:r>
              <a:rPr lang="uk-UA" sz="2200" dirty="0"/>
              <a:t>МЕНІ НЕ ОБОВЯЗКОВО змінювати все в моєму житті прямо зараз.</a:t>
            </a:r>
          </a:p>
          <a:p>
            <a:r>
              <a:rPr lang="uk-UA" sz="2200" dirty="0"/>
              <a:t>Я МАЮ ПРАВО зазнавати труднощів і помилятися. Коли у мене виникають проблеми, я розглядаю їх як виклик і можливість для зростання, а не як оцінку моїх здібностей.</a:t>
            </a:r>
          </a:p>
          <a:p>
            <a:r>
              <a:rPr lang="uk-UA" sz="2200" dirty="0"/>
              <a:t>Я ПОВАЖАЮ СВОЄ тіло таким, яке воно є, навіть якщо мені хотілося б його змінити.</a:t>
            </a:r>
          </a:p>
          <a:p>
            <a:r>
              <a:rPr lang="uk-UA" sz="2200" dirty="0"/>
              <a:t>ВИБУДУВУВАТИ ДОБРЕ ставлення до свого тіла має для таке ж значення, як і харчування, і фізичні навантаження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2"/>
                </a:solidFill>
              </a:rPr>
              <a:t>НА ЖАЛЬ, голос критика може звучати голосніше…</a:t>
            </a:r>
          </a:p>
          <a:p>
            <a:r>
              <a:rPr lang="uk-UA" i="1" dirty="0">
                <a:solidFill>
                  <a:schemeClr val="tx2"/>
                </a:solidFill>
              </a:rPr>
              <a:t>Важливо помічати його, і обирати рішення з маніфесту любові, які надалі стануть гарними звичками </a:t>
            </a:r>
            <a:endParaRPr lang="ru-RU" i="1" dirty="0">
              <a:solidFill>
                <a:schemeClr val="tx2"/>
              </a:solidFill>
            </a:endParaRP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109972F0-CDBA-6C58-1B3E-92E1DF002B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7984" y="1844824"/>
            <a:ext cx="4258816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Головні принципи</a:t>
            </a:r>
            <a:endParaRPr lang="ru-RU" sz="3200" dirty="0"/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3347864" y="273050"/>
            <a:ext cx="5338936" cy="5853113"/>
          </a:xfrm>
        </p:spPr>
        <p:txBody>
          <a:bodyPr/>
          <a:lstStyle/>
          <a:p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ПРИНЦИП ЛЮБОВІ</a:t>
            </a:r>
          </a:p>
          <a:p>
            <a:pPr>
              <a:buNone/>
            </a:pPr>
            <a:r>
              <a:rPr lang="uk-UA" sz="2400" dirty="0"/>
              <a:t>Як тобі подобається? Чого хочеться насправді?Які твої особливості?</a:t>
            </a:r>
          </a:p>
          <a:p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ПРИНЦИП СИНХРОННОСТІ</a:t>
            </a:r>
          </a:p>
          <a:p>
            <a:pPr>
              <a:buNone/>
            </a:pPr>
            <a:r>
              <a:rPr lang="uk-UA" sz="2400" dirty="0"/>
              <a:t>Встановлюючи взаємозв'язок між тілом; приймаючи рішення в залежності від своїх моральних і фізичних уподобань</a:t>
            </a:r>
          </a:p>
          <a:p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ПРИНЦИП ТУРБОТИ</a:t>
            </a:r>
          </a:p>
          <a:p>
            <a:pPr>
              <a:buNone/>
            </a:pPr>
            <a:r>
              <a:rPr lang="uk-UA" sz="2400" dirty="0"/>
              <a:t>На користь свого ментального і фізичного здоров'я – завжди буде ознакою, що Ви на вірному шляху</a:t>
            </a: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Як зробити правильний вибір?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577</Words>
  <Application>Microsoft Office PowerPoint</Application>
  <PresentationFormat>Екран (4:3)</PresentationFormat>
  <Paragraphs>82</Paragraphs>
  <Slides>15</Slides>
  <Notes>0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Турбота про себе. Зробіть це звичкою!</vt:lpstr>
      <vt:lpstr>Турбота про себе</vt:lpstr>
      <vt:lpstr>Любов до себе= уважність+ мислення+дії</vt:lpstr>
      <vt:lpstr>Синхронізація</vt:lpstr>
      <vt:lpstr>Сканування тіла і власного емоційного стану</vt:lpstr>
      <vt:lpstr>Прислухаючись до тіла, приймати рішення дбати про нього</vt:lpstr>
      <vt:lpstr>Маніфест турботи про себе.</vt:lpstr>
      <vt:lpstr>Презентація PowerPoint</vt:lpstr>
      <vt:lpstr>Головні принципи</vt:lpstr>
      <vt:lpstr>Презентація PowerPoint</vt:lpstr>
      <vt:lpstr>Спіраль щастя</vt:lpstr>
      <vt:lpstr>Поза гідності</vt:lpstr>
      <vt:lpstr>Презентація PowerPoint</vt:lpstr>
      <vt:lpstr>10 хвилин спокою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Турбота про себе. Зробіть це звичкою!</dc:title>
  <dc:creator>Зойчик</dc:creator>
  <cp:lastModifiedBy>Olga</cp:lastModifiedBy>
  <cp:revision>11</cp:revision>
  <dcterms:created xsi:type="dcterms:W3CDTF">2021-07-10T08:40:03Z</dcterms:created>
  <dcterms:modified xsi:type="dcterms:W3CDTF">2024-02-03T22:33:57Z</dcterms:modified>
</cp:coreProperties>
</file>