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1" r:id="rId4"/>
    <p:sldId id="263" r:id="rId5"/>
    <p:sldId id="265" r:id="rId6"/>
    <p:sldId id="257" r:id="rId7"/>
    <p:sldId id="258" r:id="rId8"/>
    <p:sldId id="259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25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738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364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96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967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41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13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52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50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70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6755A-C0C3-4D9E-A92D-0C05CD504AE4}" type="datetimeFigureOut">
              <a:rPr lang="uk-UA" smtClean="0"/>
              <a:t>03.10.2022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8426-EA20-426B-9F84-0B63C02F73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2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Безщіткові</a:t>
            </a:r>
            <a:r>
              <a:rPr lang="uk-UA" dirty="0" smtClean="0"/>
              <a:t> двигуни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57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242887"/>
            <a:ext cx="878205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952500"/>
            <a:ext cx="79629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23" y="1202111"/>
            <a:ext cx="9526216" cy="45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08" y="528918"/>
            <a:ext cx="5749652" cy="57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8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297" y="493058"/>
            <a:ext cx="5842180" cy="57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214312"/>
            <a:ext cx="77057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95" y="299850"/>
            <a:ext cx="6386232" cy="63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84" y="593071"/>
            <a:ext cx="9501473" cy="53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0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27" y="1480017"/>
            <a:ext cx="9097439" cy="43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1323975"/>
            <a:ext cx="77057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Beginner's Guide to Drone Motor Essentials - Drone Ome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16" y="609601"/>
            <a:ext cx="10287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1347787"/>
            <a:ext cx="78200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8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52387"/>
            <a:ext cx="79438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25" t="280" r="-1683" b="-280"/>
          <a:stretch/>
        </p:blipFill>
        <p:spPr>
          <a:xfrm>
            <a:off x="2330824" y="225528"/>
            <a:ext cx="7171484" cy="32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468" y="3425928"/>
            <a:ext cx="7042897" cy="34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5010 Brushless Dc Motor Electric Outrunner Motor Kv 335 Kv 400 For Rc Plane  Quadcopter - Buy 5010 Brushless Motor,Dc Brushless Motor For Drone,Six  Rotor Drones Product on Alibaba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1" y="0"/>
            <a:ext cx="1782618" cy="17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2212 1000KV BLDC Brushless DC Motor for Drone - Electronic Components &amp;  Robotics Parts Online Shopping In Indi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5"/>
            <a:ext cx="5073645" cy="50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t Innovation AT 12090 Brushless DC Outrunner Motor 18KW 40kg Thrust – Ant  Innovation Technology Co., Ltd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4" y="212347"/>
            <a:ext cx="5160526" cy="516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Choose FPV Drone Motors - Oscar L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62" y="820809"/>
            <a:ext cx="7064375" cy="52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s://droneomega.com/wp-content/uploads/2018/01/Brushless-Motor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2" y="1242692"/>
            <a:ext cx="5876365" cy="426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https://droneomega.com/wp-content/uploads/2018/01/Brushed-Motor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17" y="1242692"/>
            <a:ext cx="6019800" cy="4482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10" y="1138518"/>
            <a:ext cx="8363490" cy="4704463"/>
          </a:xfrm>
        </p:spPr>
      </p:pic>
    </p:spTree>
    <p:extLst>
      <p:ext uri="{BB962C8B-B14F-4D97-AF65-F5344CB8AC3E}">
        <p14:creationId xmlns:p14="http://schemas.microsoft.com/office/powerpoint/2010/main" val="12508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84" y="1084729"/>
            <a:ext cx="8138393" cy="46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5" y="675043"/>
            <a:ext cx="10058400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53" y="1264023"/>
            <a:ext cx="75692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</Words>
  <Application>Microsoft Office PowerPoint</Application>
  <PresentationFormat>Широкоэкранный</PresentationFormat>
  <Paragraphs>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Безщіткові двигуни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Кравчук</dc:creator>
  <cp:lastModifiedBy>Антон Кравчук</cp:lastModifiedBy>
  <cp:revision>6</cp:revision>
  <dcterms:created xsi:type="dcterms:W3CDTF">2022-09-23T09:23:48Z</dcterms:created>
  <dcterms:modified xsi:type="dcterms:W3CDTF">2022-10-03T10:01:39Z</dcterms:modified>
</cp:coreProperties>
</file>