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245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653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166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551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58932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738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2954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944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9214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F92FA522-2E27-43A7-B051-34ED41D27BB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964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362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966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362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911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650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32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553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FA522-2E27-43A7-B051-34ED41D27BB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522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FA522-2E27-43A7-B051-34ED41D27BBD}" type="datetimeFigureOut">
              <a:rPr lang="ru-RU" smtClean="0"/>
              <a:t>01.09.2024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8F0D3-9E7C-4352-A713-7A791DE6EC21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135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  <p:sldLayoutId id="2147483924" r:id="rId12"/>
    <p:sldLayoutId id="2147483925" r:id="rId13"/>
    <p:sldLayoutId id="2147483926" r:id="rId14"/>
    <p:sldLayoutId id="2147483927" r:id="rId15"/>
    <p:sldLayoutId id="2147483928" r:id="rId16"/>
    <p:sldLayoutId id="214748392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1AEA4F-3108-4958-B281-F7E1623CA2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4334" y="2742465"/>
            <a:ext cx="8144134" cy="1373070"/>
          </a:xfrm>
        </p:spPr>
        <p:txBody>
          <a:bodyPr/>
          <a:lstStyle/>
          <a:p>
            <a:r>
              <a:rPr lang="uk-UA" dirty="0"/>
              <a:t>Логістика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E269C45-0024-46FB-A1C5-AD34378D9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76" y="4365759"/>
            <a:ext cx="9468406" cy="2317845"/>
          </a:xfrm>
        </p:spPr>
        <p:txBody>
          <a:bodyPr>
            <a:normAutofit/>
          </a:bodyPr>
          <a:lstStyle/>
          <a:p>
            <a:r>
              <a:rPr lang="uk-UA" dirty="0"/>
              <a:t>Структура курсу «Логістика»</a:t>
            </a:r>
          </a:p>
          <a:p>
            <a:r>
              <a:rPr lang="uk-UA" dirty="0"/>
              <a:t>Викладач: Виговський Володимир Георгійович</a:t>
            </a:r>
          </a:p>
          <a:p>
            <a:r>
              <a:rPr lang="uk-UA" dirty="0"/>
              <a:t>Доцент кафедри менеджменту, бізнесу та маркетингових технологій,</a:t>
            </a:r>
          </a:p>
          <a:p>
            <a:r>
              <a:rPr lang="uk-UA" dirty="0"/>
              <a:t> аудиторія 401а        </a:t>
            </a:r>
            <a:r>
              <a:rPr lang="en-US" dirty="0"/>
              <a:t>E-mail</a:t>
            </a:r>
            <a:r>
              <a:rPr lang="uk-UA" dirty="0"/>
              <a:t>:</a:t>
            </a:r>
            <a:r>
              <a:rPr lang="en-US" dirty="0"/>
              <a:t> </a:t>
            </a:r>
            <a:r>
              <a:rPr lang="en-US" dirty="0" smtClean="0"/>
              <a:t>ek_vvg@ztu.edu.ua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927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39644F-6974-4E4F-B55B-6F1323D7A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867266"/>
            <a:ext cx="9613861" cy="966900"/>
          </a:xfrm>
        </p:spPr>
        <p:txBody>
          <a:bodyPr>
            <a:normAutofit fontScale="90000"/>
          </a:bodyPr>
          <a:lstStyle/>
          <a:p>
            <a:r>
              <a:rPr lang="uk-UA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Програма навчальної дисципліни «ЛОГІСТИКА»</a:t>
            </a:r>
            <a:r>
              <a:rPr lang="ru-RU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0714BF-61DD-498B-AC94-AE902EF63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841" y="2108234"/>
            <a:ext cx="11525053" cy="4328303"/>
          </a:xfrm>
        </p:spPr>
        <p:txBody>
          <a:bodyPr>
            <a:noAutofit/>
          </a:bodyPr>
          <a:lstStyle/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1. Логістика 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інструмент розвитку ринкової економіки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2. Об'єкти логістичного управління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3. Концепції логістики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4. Логістичні системи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5. Логістика </a:t>
            </a:r>
            <a:r>
              <a:rPr lang="uk-UA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закупівель</a:t>
            </a: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Тема 6. Логістика запасів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7. Виробнича логістика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8. Логістика розподілу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9. Складська логістика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10. Транспортна логістика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11. Інформаційна логістика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</a:pPr>
            <a:r>
              <a:rPr lang="uk-UA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12. Сервіс у логістиці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86017472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338</TotalTime>
  <Words>98</Words>
  <Application>Microsoft Office PowerPoint</Application>
  <PresentationFormat>Широкий екран</PresentationFormat>
  <Paragraphs>18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Trebuchet MS</vt:lpstr>
      <vt:lpstr>Берлин</vt:lpstr>
      <vt:lpstr>Логістика</vt:lpstr>
      <vt:lpstr>Програма навчальної дисципліни «ЛОГІСТИКА»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Логістика</dc:title>
  <dc:creator>Lenovo</dc:creator>
  <cp:lastModifiedBy>admin</cp:lastModifiedBy>
  <cp:revision>5</cp:revision>
  <dcterms:created xsi:type="dcterms:W3CDTF">2022-08-31T15:20:17Z</dcterms:created>
  <dcterms:modified xsi:type="dcterms:W3CDTF">2024-09-01T18:13:50Z</dcterms:modified>
</cp:coreProperties>
</file>