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9"/>
  </p:notesMasterIdLst>
  <p:sldIdLst>
    <p:sldId id="256" r:id="rId2"/>
    <p:sldId id="257" r:id="rId3"/>
    <p:sldId id="258" r:id="rId4"/>
    <p:sldId id="287" r:id="rId5"/>
    <p:sldId id="289" r:id="rId6"/>
    <p:sldId id="305" r:id="rId7"/>
    <p:sldId id="306" r:id="rId8"/>
    <p:sldId id="307" r:id="rId9"/>
    <p:sldId id="261" r:id="rId10"/>
    <p:sldId id="308" r:id="rId11"/>
    <p:sldId id="309" r:id="rId12"/>
    <p:sldId id="311" r:id="rId13"/>
    <p:sldId id="312" r:id="rId14"/>
    <p:sldId id="313" r:id="rId15"/>
    <p:sldId id="314" r:id="rId16"/>
    <p:sldId id="315" r:id="rId17"/>
    <p:sldId id="316" r:id="rId1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32" autoAdjust="0"/>
    <p:restoredTop sz="94686" autoAdjust="0"/>
  </p:normalViewPr>
  <p:slideViewPr>
    <p:cSldViewPr>
      <p:cViewPr>
        <p:scale>
          <a:sx n="107" d="100"/>
          <a:sy n="107" d="100"/>
        </p:scale>
        <p:origin x="-222" y="-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14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893EB3-C837-4BC8-84E7-D50A23217256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57788FDE-A6F1-4428-A6BA-616AE844BE02}">
      <dgm:prSet phldrT="[Текст]" custT="1"/>
      <dgm:spPr/>
      <dgm:t>
        <a:bodyPr/>
        <a:lstStyle/>
        <a:p>
          <a:r>
            <a:rPr lang="uk-UA" sz="18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Роялті  - </a:t>
          </a:r>
          <a:r>
            <a:rPr lang="uk-UA" sz="1800" noProof="0" dirty="0" smtClean="0"/>
            <a:t>періодичні  відрахування  з  доходу  покупця  протягом  періоду  дії  угоди,  що  залежать  від  розміру прибутку,  який  одержується  від  комерційного  </a:t>
          </a:r>
          <a:r>
            <a:rPr lang="uk-UA" sz="1800" dirty="0" smtClean="0"/>
            <a:t>використання  ліцензії</a:t>
          </a:r>
          <a:endParaRPr lang="uk-UA" sz="1800" b="1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3239872-3546-4A72-A92C-D95E764F41CF}" type="parTrans" cxnId="{AFD654B4-FA7D-4E97-92DC-E9B346955366}">
      <dgm:prSet/>
      <dgm:spPr/>
      <dgm:t>
        <a:bodyPr/>
        <a:lstStyle/>
        <a:p>
          <a:endParaRPr lang="uk-UA"/>
        </a:p>
      </dgm:t>
    </dgm:pt>
    <dgm:pt modelId="{1E4728A6-423F-4715-A143-DCAC844AEF0F}" type="sibTrans" cxnId="{AFD654B4-FA7D-4E97-92DC-E9B346955366}">
      <dgm:prSet/>
      <dgm:spPr/>
      <dgm:t>
        <a:bodyPr/>
        <a:lstStyle/>
        <a:p>
          <a:endParaRPr lang="uk-UA"/>
        </a:p>
      </dgm:t>
    </dgm:pt>
    <dgm:pt modelId="{8AE36572-E050-45FB-968F-C751A64DA40A}">
      <dgm:prSet phldrT="[Текст]" custT="1"/>
      <dgm:spPr/>
      <dgm:t>
        <a:bodyPr/>
        <a:lstStyle/>
        <a:p>
          <a:r>
            <a:rPr lang="uk-UA" sz="1800" b="1" noProof="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Паушальний  платіж -</a:t>
          </a:r>
          <a:r>
            <a:rPr lang="uk-UA" sz="1400" noProof="0" dirty="0" smtClean="0"/>
            <a:t>  </a:t>
          </a:r>
          <a:r>
            <a:rPr lang="uk-UA" sz="1800" noProof="0" dirty="0" smtClean="0"/>
            <a:t>зафіксований  в  угоді  разовий  платіж,  не  пов’язаний  в  часі  з  фактичним  використанням  ліцензії, а встановлюється заздалегідь на основі експертних </a:t>
          </a:r>
          <a:r>
            <a:rPr lang="uk-UA" sz="1800" dirty="0" smtClean="0"/>
            <a:t>оцінок  </a:t>
          </a:r>
          <a:endParaRPr lang="uk-UA" sz="1800" dirty="0"/>
        </a:p>
      </dgm:t>
    </dgm:pt>
    <dgm:pt modelId="{11ED83CC-6736-4E68-AF6D-E5BDF26C6850}" type="parTrans" cxnId="{DDBF07C5-E49F-4F1A-A7AD-DF05DBEBB0FE}">
      <dgm:prSet/>
      <dgm:spPr/>
      <dgm:t>
        <a:bodyPr/>
        <a:lstStyle/>
        <a:p>
          <a:endParaRPr lang="uk-UA"/>
        </a:p>
      </dgm:t>
    </dgm:pt>
    <dgm:pt modelId="{793FB0B3-77FF-4543-B7F9-D1DA123DB1C6}" type="sibTrans" cxnId="{DDBF07C5-E49F-4F1A-A7AD-DF05DBEBB0FE}">
      <dgm:prSet/>
      <dgm:spPr/>
      <dgm:t>
        <a:bodyPr/>
        <a:lstStyle/>
        <a:p>
          <a:endParaRPr lang="uk-UA"/>
        </a:p>
      </dgm:t>
    </dgm:pt>
    <dgm:pt modelId="{18F0F94C-A044-4B67-8B90-A6C2E2EB0E54}">
      <dgm:prSet phldrT="[Текст]" custT="1"/>
      <dgm:spPr/>
      <dgm:t>
        <a:bodyPr/>
        <a:lstStyle/>
        <a:p>
          <a:r>
            <a:rPr lang="ru-RU" sz="18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Участь  </a:t>
          </a:r>
          <a:r>
            <a:rPr lang="uk-UA" sz="1800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 прибутку - </a:t>
          </a:r>
          <a:r>
            <a:rPr lang="ru-RU" sz="1900" dirty="0" smtClean="0"/>
            <a:t> </a:t>
          </a:r>
          <a:r>
            <a:rPr lang="uk-UA" sz="1900" noProof="0" dirty="0" smtClean="0"/>
            <a:t>відрахування</a:t>
          </a:r>
          <a:r>
            <a:rPr lang="ru-RU" sz="1900" dirty="0" smtClean="0"/>
            <a:t>  на  </a:t>
          </a:r>
          <a:r>
            <a:rPr lang="uk-UA" sz="1900" noProof="0" dirty="0" smtClean="0"/>
            <a:t>користь</a:t>
          </a:r>
          <a:r>
            <a:rPr lang="ru-RU" sz="1900" dirty="0" smtClean="0"/>
            <a:t> </a:t>
          </a:r>
          <a:r>
            <a:rPr lang="uk-UA" sz="1900" noProof="0" dirty="0" smtClean="0"/>
            <a:t>ліцензіара</a:t>
          </a:r>
          <a:r>
            <a:rPr lang="ru-RU" sz="1900" dirty="0" smtClean="0"/>
            <a:t>  </a:t>
          </a:r>
          <a:r>
            <a:rPr lang="uk-UA" sz="1900" noProof="0" dirty="0" smtClean="0"/>
            <a:t>частини  прибутку,  отриманого  ліцензіатом</a:t>
          </a:r>
          <a:r>
            <a:rPr lang="ru-RU" sz="1900" dirty="0" smtClean="0"/>
            <a:t>  </a:t>
          </a:r>
          <a:r>
            <a:rPr lang="uk-UA" sz="1900" noProof="0" dirty="0" smtClean="0"/>
            <a:t>від</a:t>
          </a:r>
          <a:r>
            <a:rPr lang="ru-RU" sz="1900" dirty="0" smtClean="0"/>
            <a:t> </a:t>
          </a:r>
          <a:r>
            <a:rPr lang="uk-UA" sz="1900" dirty="0" smtClean="0"/>
            <a:t>комерційного використання предмету ліцензії</a:t>
          </a:r>
          <a:endParaRPr lang="uk-UA" sz="1900" dirty="0"/>
        </a:p>
      </dgm:t>
    </dgm:pt>
    <dgm:pt modelId="{5CB30600-B23A-4D53-9702-BB1E67F510F2}" type="parTrans" cxnId="{F2E1A64F-F859-47C1-89F0-3ABA2A25A051}">
      <dgm:prSet/>
      <dgm:spPr/>
      <dgm:t>
        <a:bodyPr/>
        <a:lstStyle/>
        <a:p>
          <a:endParaRPr lang="uk-UA"/>
        </a:p>
      </dgm:t>
    </dgm:pt>
    <dgm:pt modelId="{6C0CE21C-1CB5-4BEF-BC80-0D7FF1725C39}" type="sibTrans" cxnId="{F2E1A64F-F859-47C1-89F0-3ABA2A25A051}">
      <dgm:prSet/>
      <dgm:spPr/>
      <dgm:t>
        <a:bodyPr/>
        <a:lstStyle/>
        <a:p>
          <a:endParaRPr lang="uk-UA"/>
        </a:p>
      </dgm:t>
    </dgm:pt>
    <dgm:pt modelId="{6E05E94E-EB9D-4E3E-81F2-356402EA2BF4}">
      <dgm:prSet phldrT="[Текст]" custT="1"/>
      <dgm:spPr/>
      <dgm:t>
        <a:bodyPr/>
        <a:lstStyle/>
        <a:p>
          <a:r>
            <a:rPr lang="uk-UA" sz="1800" b="1" noProof="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Участь  у  власності - </a:t>
          </a:r>
          <a:r>
            <a:rPr lang="uk-UA" sz="1300" noProof="0" dirty="0" smtClean="0"/>
            <a:t>  </a:t>
          </a:r>
          <a:r>
            <a:rPr lang="uk-UA" sz="1900" noProof="0" dirty="0" smtClean="0"/>
            <a:t>передача  ліцензіатом  ліцензіару частини акцій своїх підприємств у якості </a:t>
          </a:r>
          <a:r>
            <a:rPr lang="ru-RU" sz="1900" dirty="0" smtClean="0"/>
            <a:t>платежу </a:t>
          </a:r>
          <a:r>
            <a:rPr lang="uk-UA" sz="1900" dirty="0" smtClean="0"/>
            <a:t>за  надану  ліцензію  </a:t>
          </a:r>
          <a:endParaRPr lang="uk-UA" sz="1900" dirty="0"/>
        </a:p>
      </dgm:t>
    </dgm:pt>
    <dgm:pt modelId="{9F4C1B02-4FDF-4A4E-8AD2-C8FA823A11FD}" type="parTrans" cxnId="{F5734D71-04D7-435F-9212-7F6B7C140EB9}">
      <dgm:prSet/>
      <dgm:spPr/>
      <dgm:t>
        <a:bodyPr/>
        <a:lstStyle/>
        <a:p>
          <a:endParaRPr lang="uk-UA"/>
        </a:p>
      </dgm:t>
    </dgm:pt>
    <dgm:pt modelId="{5A39A593-516A-4693-81FC-88A7B9912431}" type="sibTrans" cxnId="{F5734D71-04D7-435F-9212-7F6B7C140EB9}">
      <dgm:prSet/>
      <dgm:spPr/>
      <dgm:t>
        <a:bodyPr/>
        <a:lstStyle/>
        <a:p>
          <a:endParaRPr lang="uk-UA"/>
        </a:p>
      </dgm:t>
    </dgm:pt>
    <dgm:pt modelId="{824C1421-49AF-4F3A-A766-D5BED44EE7C2}" type="pres">
      <dgm:prSet presAssocID="{08893EB3-C837-4BC8-84E7-D50A23217256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9FA10CE9-6737-4565-8998-E57C69A0CA02}" type="pres">
      <dgm:prSet presAssocID="{57788FDE-A6F1-4428-A6BA-616AE844BE02}" presName="comp" presStyleCnt="0"/>
      <dgm:spPr/>
    </dgm:pt>
    <dgm:pt modelId="{4FA6BF91-172F-4826-A1B3-26EF6E1D99FD}" type="pres">
      <dgm:prSet presAssocID="{57788FDE-A6F1-4428-A6BA-616AE844BE02}" presName="box" presStyleLbl="node1" presStyleIdx="0" presStyleCnt="4"/>
      <dgm:spPr/>
      <dgm:t>
        <a:bodyPr/>
        <a:lstStyle/>
        <a:p>
          <a:endParaRPr lang="uk-UA"/>
        </a:p>
      </dgm:t>
    </dgm:pt>
    <dgm:pt modelId="{67F7D06F-E0D3-492B-B481-14F6DBA9B089}" type="pres">
      <dgm:prSet presAssocID="{57788FDE-A6F1-4428-A6BA-616AE844BE02}" presName="img" presStyleLbl="fgImgPlace1" presStyleIdx="0" presStyleCnt="4" custScaleX="31629"/>
      <dgm:spPr>
        <a:prstGeom prst="star4">
          <a:avLst/>
        </a:prstGeom>
      </dgm:spPr>
    </dgm:pt>
    <dgm:pt modelId="{58507BEA-43CF-4544-B0DA-909FF60466D8}" type="pres">
      <dgm:prSet presAssocID="{57788FDE-A6F1-4428-A6BA-616AE844BE02}" presName="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1D50752-4984-442B-9136-CE859CEFBCA7}" type="pres">
      <dgm:prSet presAssocID="{1E4728A6-423F-4715-A143-DCAC844AEF0F}" presName="spacer" presStyleCnt="0"/>
      <dgm:spPr/>
    </dgm:pt>
    <dgm:pt modelId="{B2586EC5-AE62-41CF-9D51-A7ABC4391387}" type="pres">
      <dgm:prSet presAssocID="{8AE36572-E050-45FB-968F-C751A64DA40A}" presName="comp" presStyleCnt="0"/>
      <dgm:spPr/>
    </dgm:pt>
    <dgm:pt modelId="{0E6BC70F-07DD-4FFA-A84E-DCBAAF19F824}" type="pres">
      <dgm:prSet presAssocID="{8AE36572-E050-45FB-968F-C751A64DA40A}" presName="box" presStyleLbl="node1" presStyleIdx="1" presStyleCnt="4" custLinFactNeighborX="121" custLinFactNeighborY="2244"/>
      <dgm:spPr/>
      <dgm:t>
        <a:bodyPr/>
        <a:lstStyle/>
        <a:p>
          <a:endParaRPr lang="uk-UA"/>
        </a:p>
      </dgm:t>
    </dgm:pt>
    <dgm:pt modelId="{34387417-71AC-4D51-A12F-549B7DE960ED}" type="pres">
      <dgm:prSet presAssocID="{8AE36572-E050-45FB-968F-C751A64DA40A}" presName="img" presStyleLbl="fgImgPlace1" presStyleIdx="1" presStyleCnt="4" custScaleX="31629" custScaleY="85969"/>
      <dgm:spPr>
        <a:prstGeom prst="star4">
          <a:avLst/>
        </a:prstGeom>
      </dgm:spPr>
    </dgm:pt>
    <dgm:pt modelId="{8DADE160-AC99-4DDB-A541-B8FBD96F4947}" type="pres">
      <dgm:prSet presAssocID="{8AE36572-E050-45FB-968F-C751A64DA40A}" presName="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98E09DD-2BB9-4ACA-A140-153046D254A9}" type="pres">
      <dgm:prSet presAssocID="{793FB0B3-77FF-4543-B7F9-D1DA123DB1C6}" presName="spacer" presStyleCnt="0"/>
      <dgm:spPr/>
    </dgm:pt>
    <dgm:pt modelId="{D5F25261-467B-40C9-8357-0751475B2C4E}" type="pres">
      <dgm:prSet presAssocID="{18F0F94C-A044-4B67-8B90-A6C2E2EB0E54}" presName="comp" presStyleCnt="0"/>
      <dgm:spPr/>
    </dgm:pt>
    <dgm:pt modelId="{405D944E-A0F3-4D72-B1DA-7187223D7A96}" type="pres">
      <dgm:prSet presAssocID="{18F0F94C-A044-4B67-8B90-A6C2E2EB0E54}" presName="box" presStyleLbl="node1" presStyleIdx="2" presStyleCnt="4"/>
      <dgm:spPr/>
      <dgm:t>
        <a:bodyPr/>
        <a:lstStyle/>
        <a:p>
          <a:endParaRPr lang="uk-UA"/>
        </a:p>
      </dgm:t>
    </dgm:pt>
    <dgm:pt modelId="{D1B8D8DC-9C9F-4EF5-AB18-9C10E1638BB3}" type="pres">
      <dgm:prSet presAssocID="{18F0F94C-A044-4B67-8B90-A6C2E2EB0E54}" presName="img" presStyleLbl="fgImgPlace1" presStyleIdx="2" presStyleCnt="4" custScaleX="41450" custScaleY="99454"/>
      <dgm:spPr>
        <a:prstGeom prst="star4">
          <a:avLst/>
        </a:prstGeom>
      </dgm:spPr>
    </dgm:pt>
    <dgm:pt modelId="{8727A19D-E975-47B3-AF1E-6BEFF83B2344}" type="pres">
      <dgm:prSet presAssocID="{18F0F94C-A044-4B67-8B90-A6C2E2EB0E54}" presName="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E95F188-0C98-4D02-B433-63C5DF739C2F}" type="pres">
      <dgm:prSet presAssocID="{6C0CE21C-1CB5-4BEF-BC80-0D7FF1725C39}" presName="spacer" presStyleCnt="0"/>
      <dgm:spPr/>
    </dgm:pt>
    <dgm:pt modelId="{A21DFDA3-6883-410A-8934-98AE4AE6F901}" type="pres">
      <dgm:prSet presAssocID="{6E05E94E-EB9D-4E3E-81F2-356402EA2BF4}" presName="comp" presStyleCnt="0"/>
      <dgm:spPr/>
    </dgm:pt>
    <dgm:pt modelId="{FFE5F363-EE9A-405D-9BB7-D8B7209E751C}" type="pres">
      <dgm:prSet presAssocID="{6E05E94E-EB9D-4E3E-81F2-356402EA2BF4}" presName="box" presStyleLbl="node1" presStyleIdx="3" presStyleCnt="4" custLinFactNeighborX="1224" custLinFactNeighborY="-3008"/>
      <dgm:spPr/>
      <dgm:t>
        <a:bodyPr/>
        <a:lstStyle/>
        <a:p>
          <a:endParaRPr lang="uk-UA"/>
        </a:p>
      </dgm:t>
    </dgm:pt>
    <dgm:pt modelId="{79E7EA0F-E0FC-4ECC-9E0F-D86D4CA7F337}" type="pres">
      <dgm:prSet presAssocID="{6E05E94E-EB9D-4E3E-81F2-356402EA2BF4}" presName="img" presStyleLbl="fgImgPlace1" presStyleIdx="3" presStyleCnt="4" custScaleX="49646" custScaleY="103837"/>
      <dgm:spPr>
        <a:prstGeom prst="star4">
          <a:avLst/>
        </a:prstGeom>
      </dgm:spPr>
    </dgm:pt>
    <dgm:pt modelId="{3A5B984C-51A4-4205-A6D8-069CEB8DD565}" type="pres">
      <dgm:prSet presAssocID="{6E05E94E-EB9D-4E3E-81F2-356402EA2BF4}" presName="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F2E1A64F-F859-47C1-89F0-3ABA2A25A051}" srcId="{08893EB3-C837-4BC8-84E7-D50A23217256}" destId="{18F0F94C-A044-4B67-8B90-A6C2E2EB0E54}" srcOrd="2" destOrd="0" parTransId="{5CB30600-B23A-4D53-9702-BB1E67F510F2}" sibTransId="{6C0CE21C-1CB5-4BEF-BC80-0D7FF1725C39}"/>
    <dgm:cxn modelId="{F5734D71-04D7-435F-9212-7F6B7C140EB9}" srcId="{08893EB3-C837-4BC8-84E7-D50A23217256}" destId="{6E05E94E-EB9D-4E3E-81F2-356402EA2BF4}" srcOrd="3" destOrd="0" parTransId="{9F4C1B02-4FDF-4A4E-8AD2-C8FA823A11FD}" sibTransId="{5A39A593-516A-4693-81FC-88A7B9912431}"/>
    <dgm:cxn modelId="{16C63E54-B0A6-427C-9B08-E5B03145C883}" type="presOf" srcId="{18F0F94C-A044-4B67-8B90-A6C2E2EB0E54}" destId="{8727A19D-E975-47B3-AF1E-6BEFF83B2344}" srcOrd="1" destOrd="0" presId="urn:microsoft.com/office/officeart/2005/8/layout/vList4"/>
    <dgm:cxn modelId="{0973F018-B2D6-450F-9DB4-3884895984B7}" type="presOf" srcId="{6E05E94E-EB9D-4E3E-81F2-356402EA2BF4}" destId="{FFE5F363-EE9A-405D-9BB7-D8B7209E751C}" srcOrd="0" destOrd="0" presId="urn:microsoft.com/office/officeart/2005/8/layout/vList4"/>
    <dgm:cxn modelId="{328A08E9-774A-4ED0-BE05-2250A9D81AB3}" type="presOf" srcId="{8AE36572-E050-45FB-968F-C751A64DA40A}" destId="{8DADE160-AC99-4DDB-A541-B8FBD96F4947}" srcOrd="1" destOrd="0" presId="urn:microsoft.com/office/officeart/2005/8/layout/vList4"/>
    <dgm:cxn modelId="{1966D649-210C-497E-AC63-01FA2735C837}" type="presOf" srcId="{08893EB3-C837-4BC8-84E7-D50A23217256}" destId="{824C1421-49AF-4F3A-A766-D5BED44EE7C2}" srcOrd="0" destOrd="0" presId="urn:microsoft.com/office/officeart/2005/8/layout/vList4"/>
    <dgm:cxn modelId="{026DE7C4-8093-44E8-A5CE-D2D1E1FF8F8D}" type="presOf" srcId="{18F0F94C-A044-4B67-8B90-A6C2E2EB0E54}" destId="{405D944E-A0F3-4D72-B1DA-7187223D7A96}" srcOrd="0" destOrd="0" presId="urn:microsoft.com/office/officeart/2005/8/layout/vList4"/>
    <dgm:cxn modelId="{AFD654B4-FA7D-4E97-92DC-E9B346955366}" srcId="{08893EB3-C837-4BC8-84E7-D50A23217256}" destId="{57788FDE-A6F1-4428-A6BA-616AE844BE02}" srcOrd="0" destOrd="0" parTransId="{83239872-3546-4A72-A92C-D95E764F41CF}" sibTransId="{1E4728A6-423F-4715-A143-DCAC844AEF0F}"/>
    <dgm:cxn modelId="{5CD59A07-E513-4595-BD1A-31CED0F0DC98}" type="presOf" srcId="{57788FDE-A6F1-4428-A6BA-616AE844BE02}" destId="{4FA6BF91-172F-4826-A1B3-26EF6E1D99FD}" srcOrd="0" destOrd="0" presId="urn:microsoft.com/office/officeart/2005/8/layout/vList4"/>
    <dgm:cxn modelId="{87DC4A25-F10B-4692-A005-4C36074B5C89}" type="presOf" srcId="{6E05E94E-EB9D-4E3E-81F2-356402EA2BF4}" destId="{3A5B984C-51A4-4205-A6D8-069CEB8DD565}" srcOrd="1" destOrd="0" presId="urn:microsoft.com/office/officeart/2005/8/layout/vList4"/>
    <dgm:cxn modelId="{5210B702-C58C-4053-A3A7-8887C2943A69}" type="presOf" srcId="{57788FDE-A6F1-4428-A6BA-616AE844BE02}" destId="{58507BEA-43CF-4544-B0DA-909FF60466D8}" srcOrd="1" destOrd="0" presId="urn:microsoft.com/office/officeart/2005/8/layout/vList4"/>
    <dgm:cxn modelId="{85270388-33CB-4A52-8855-FBE81E5A868B}" type="presOf" srcId="{8AE36572-E050-45FB-968F-C751A64DA40A}" destId="{0E6BC70F-07DD-4FFA-A84E-DCBAAF19F824}" srcOrd="0" destOrd="0" presId="urn:microsoft.com/office/officeart/2005/8/layout/vList4"/>
    <dgm:cxn modelId="{DDBF07C5-E49F-4F1A-A7AD-DF05DBEBB0FE}" srcId="{08893EB3-C837-4BC8-84E7-D50A23217256}" destId="{8AE36572-E050-45FB-968F-C751A64DA40A}" srcOrd="1" destOrd="0" parTransId="{11ED83CC-6736-4E68-AF6D-E5BDF26C6850}" sibTransId="{793FB0B3-77FF-4543-B7F9-D1DA123DB1C6}"/>
    <dgm:cxn modelId="{F50A84D4-C203-4B79-9FA7-41467F0A3360}" type="presParOf" srcId="{824C1421-49AF-4F3A-A766-D5BED44EE7C2}" destId="{9FA10CE9-6737-4565-8998-E57C69A0CA02}" srcOrd="0" destOrd="0" presId="urn:microsoft.com/office/officeart/2005/8/layout/vList4"/>
    <dgm:cxn modelId="{BEA47EAE-2CE0-4404-9BBE-9C9B709FDA61}" type="presParOf" srcId="{9FA10CE9-6737-4565-8998-E57C69A0CA02}" destId="{4FA6BF91-172F-4826-A1B3-26EF6E1D99FD}" srcOrd="0" destOrd="0" presId="urn:microsoft.com/office/officeart/2005/8/layout/vList4"/>
    <dgm:cxn modelId="{F5F313DD-B492-451F-950D-2705AFA730EF}" type="presParOf" srcId="{9FA10CE9-6737-4565-8998-E57C69A0CA02}" destId="{67F7D06F-E0D3-492B-B481-14F6DBA9B089}" srcOrd="1" destOrd="0" presId="urn:microsoft.com/office/officeart/2005/8/layout/vList4"/>
    <dgm:cxn modelId="{1C7B01C9-F6B3-49BF-B0F8-21A7907D2753}" type="presParOf" srcId="{9FA10CE9-6737-4565-8998-E57C69A0CA02}" destId="{58507BEA-43CF-4544-B0DA-909FF60466D8}" srcOrd="2" destOrd="0" presId="urn:microsoft.com/office/officeart/2005/8/layout/vList4"/>
    <dgm:cxn modelId="{9F7DAB36-4B21-4F8F-BB5A-5CF5A847DFD5}" type="presParOf" srcId="{824C1421-49AF-4F3A-A766-D5BED44EE7C2}" destId="{21D50752-4984-442B-9136-CE859CEFBCA7}" srcOrd="1" destOrd="0" presId="urn:microsoft.com/office/officeart/2005/8/layout/vList4"/>
    <dgm:cxn modelId="{2E60CE40-6C68-4CD2-9B98-90ED0A5BADB7}" type="presParOf" srcId="{824C1421-49AF-4F3A-A766-D5BED44EE7C2}" destId="{B2586EC5-AE62-41CF-9D51-A7ABC4391387}" srcOrd="2" destOrd="0" presId="urn:microsoft.com/office/officeart/2005/8/layout/vList4"/>
    <dgm:cxn modelId="{C6BD1371-D0D1-43F4-8A2B-A7FBD9BC702C}" type="presParOf" srcId="{B2586EC5-AE62-41CF-9D51-A7ABC4391387}" destId="{0E6BC70F-07DD-4FFA-A84E-DCBAAF19F824}" srcOrd="0" destOrd="0" presId="urn:microsoft.com/office/officeart/2005/8/layout/vList4"/>
    <dgm:cxn modelId="{46276AEC-57DA-483B-825B-B652202310A2}" type="presParOf" srcId="{B2586EC5-AE62-41CF-9D51-A7ABC4391387}" destId="{34387417-71AC-4D51-A12F-549B7DE960ED}" srcOrd="1" destOrd="0" presId="urn:microsoft.com/office/officeart/2005/8/layout/vList4"/>
    <dgm:cxn modelId="{A0D78CCE-EA92-4A67-BF43-3F09B3A31120}" type="presParOf" srcId="{B2586EC5-AE62-41CF-9D51-A7ABC4391387}" destId="{8DADE160-AC99-4DDB-A541-B8FBD96F4947}" srcOrd="2" destOrd="0" presId="urn:microsoft.com/office/officeart/2005/8/layout/vList4"/>
    <dgm:cxn modelId="{B51815B2-161E-4C4E-B045-9D8B7FCC6401}" type="presParOf" srcId="{824C1421-49AF-4F3A-A766-D5BED44EE7C2}" destId="{D98E09DD-2BB9-4ACA-A140-153046D254A9}" srcOrd="3" destOrd="0" presId="urn:microsoft.com/office/officeart/2005/8/layout/vList4"/>
    <dgm:cxn modelId="{CD29FA2F-B152-4FE0-A313-3236404F564E}" type="presParOf" srcId="{824C1421-49AF-4F3A-A766-D5BED44EE7C2}" destId="{D5F25261-467B-40C9-8357-0751475B2C4E}" srcOrd="4" destOrd="0" presId="urn:microsoft.com/office/officeart/2005/8/layout/vList4"/>
    <dgm:cxn modelId="{C284B733-2F08-44D5-A322-C93BC6FFAE7A}" type="presParOf" srcId="{D5F25261-467B-40C9-8357-0751475B2C4E}" destId="{405D944E-A0F3-4D72-B1DA-7187223D7A96}" srcOrd="0" destOrd="0" presId="urn:microsoft.com/office/officeart/2005/8/layout/vList4"/>
    <dgm:cxn modelId="{32B7350E-31B4-46B5-A83A-2E565055FA43}" type="presParOf" srcId="{D5F25261-467B-40C9-8357-0751475B2C4E}" destId="{D1B8D8DC-9C9F-4EF5-AB18-9C10E1638BB3}" srcOrd="1" destOrd="0" presId="urn:microsoft.com/office/officeart/2005/8/layout/vList4"/>
    <dgm:cxn modelId="{9783256F-9AF9-49AE-A08A-2140619C713C}" type="presParOf" srcId="{D5F25261-467B-40C9-8357-0751475B2C4E}" destId="{8727A19D-E975-47B3-AF1E-6BEFF83B2344}" srcOrd="2" destOrd="0" presId="urn:microsoft.com/office/officeart/2005/8/layout/vList4"/>
    <dgm:cxn modelId="{91AF92DC-32C4-4963-A114-2BEFBDE9F715}" type="presParOf" srcId="{824C1421-49AF-4F3A-A766-D5BED44EE7C2}" destId="{7E95F188-0C98-4D02-B433-63C5DF739C2F}" srcOrd="5" destOrd="0" presId="urn:microsoft.com/office/officeart/2005/8/layout/vList4"/>
    <dgm:cxn modelId="{8105D402-C481-4969-A065-68F869E026F3}" type="presParOf" srcId="{824C1421-49AF-4F3A-A766-D5BED44EE7C2}" destId="{A21DFDA3-6883-410A-8934-98AE4AE6F901}" srcOrd="6" destOrd="0" presId="urn:microsoft.com/office/officeart/2005/8/layout/vList4"/>
    <dgm:cxn modelId="{57EFF926-D0BA-44B1-B7D6-4A7EBACA5AF7}" type="presParOf" srcId="{A21DFDA3-6883-410A-8934-98AE4AE6F901}" destId="{FFE5F363-EE9A-405D-9BB7-D8B7209E751C}" srcOrd="0" destOrd="0" presId="urn:microsoft.com/office/officeart/2005/8/layout/vList4"/>
    <dgm:cxn modelId="{15CC618A-5550-4FE4-8DC8-E36C2940B7A4}" type="presParOf" srcId="{A21DFDA3-6883-410A-8934-98AE4AE6F901}" destId="{79E7EA0F-E0FC-4ECC-9E0F-D86D4CA7F337}" srcOrd="1" destOrd="0" presId="urn:microsoft.com/office/officeart/2005/8/layout/vList4"/>
    <dgm:cxn modelId="{20AAF933-59EB-4975-9FC9-C6D625A13D52}" type="presParOf" srcId="{A21DFDA3-6883-410A-8934-98AE4AE6F901}" destId="{3A5B984C-51A4-4205-A6D8-069CEB8DD565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E8A5CDB-5DE1-47FF-9E26-881F05A6DED0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B6782202-454C-4AA8-8B96-974E2B208C74}">
      <dgm:prSet phldrT="[Текст]"/>
      <dgm:spPr/>
      <dgm:t>
        <a:bodyPr/>
        <a:lstStyle/>
        <a:p>
          <a:r>
            <a:rPr lang="uk-UA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Основні типи інновацій</a:t>
          </a:r>
          <a:endParaRPr lang="uk-UA" dirty="0">
            <a:solidFill>
              <a:srgbClr val="0070C0"/>
            </a:solidFill>
          </a:endParaRPr>
        </a:p>
      </dgm:t>
    </dgm:pt>
    <dgm:pt modelId="{BF27A4FD-4647-4CF2-8354-07834440BABF}" type="parTrans" cxnId="{D3F596BA-F209-4F3C-AE95-1BBBB5D59EC2}">
      <dgm:prSet/>
      <dgm:spPr/>
      <dgm:t>
        <a:bodyPr/>
        <a:lstStyle/>
        <a:p>
          <a:endParaRPr lang="uk-UA"/>
        </a:p>
      </dgm:t>
    </dgm:pt>
    <dgm:pt modelId="{5DDADF14-3076-488C-BF0F-514BB3B8BCF4}" type="sibTrans" cxnId="{D3F596BA-F209-4F3C-AE95-1BBBB5D59EC2}">
      <dgm:prSet/>
      <dgm:spPr/>
      <dgm:t>
        <a:bodyPr/>
        <a:lstStyle/>
        <a:p>
          <a:endParaRPr lang="uk-UA"/>
        </a:p>
      </dgm:t>
    </dgm:pt>
    <dgm:pt modelId="{775EA1A1-D6DA-41CA-A97B-B3113A0A0DDC}">
      <dgm:prSet phldrT="[Текст]"/>
      <dgm:spPr/>
      <dgm:t>
        <a:bodyPr/>
        <a:lstStyle/>
        <a:p>
          <a:r>
            <a:rPr lang="uk-UA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Технологічні</a:t>
          </a:r>
          <a:endParaRPr lang="uk-UA" b="1" dirty="0">
            <a:solidFill>
              <a:srgbClr val="00B0F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51F9C4B-CB3E-405B-9B35-DDB7BBCDAAC5}" type="parTrans" cxnId="{3FC87DAC-C158-4C47-A329-B3DE0D0191D9}">
      <dgm:prSet/>
      <dgm:spPr/>
      <dgm:t>
        <a:bodyPr/>
        <a:lstStyle/>
        <a:p>
          <a:endParaRPr lang="uk-UA"/>
        </a:p>
      </dgm:t>
    </dgm:pt>
    <dgm:pt modelId="{DFADBACD-8498-4F6D-9CAC-931BB3B680EB}" type="sibTrans" cxnId="{3FC87DAC-C158-4C47-A329-B3DE0D0191D9}">
      <dgm:prSet/>
      <dgm:spPr/>
      <dgm:t>
        <a:bodyPr/>
        <a:lstStyle/>
        <a:p>
          <a:endParaRPr lang="uk-UA"/>
        </a:p>
      </dgm:t>
    </dgm:pt>
    <dgm:pt modelId="{1D8ADDD8-6A9D-4873-A295-3418C068E3D8}">
      <dgm:prSet phldrT="[Текст]"/>
      <dgm:spPr/>
      <dgm:t>
        <a:bodyPr/>
        <a:lstStyle/>
        <a:p>
          <a:r>
            <a:rPr lang="uk-UA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Продуктові </a:t>
          </a:r>
          <a:endParaRPr lang="uk-UA" b="1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59602E1-B68B-41D8-8C64-C02101115862}" type="parTrans" cxnId="{EF340F49-378B-41B1-9A74-D2CD2CBF1E72}">
      <dgm:prSet/>
      <dgm:spPr/>
      <dgm:t>
        <a:bodyPr/>
        <a:lstStyle/>
        <a:p>
          <a:endParaRPr lang="uk-UA"/>
        </a:p>
      </dgm:t>
    </dgm:pt>
    <dgm:pt modelId="{222D6CA8-E5D7-4407-9489-AD388F4F51BB}" type="sibTrans" cxnId="{EF340F49-378B-41B1-9A74-D2CD2CBF1E72}">
      <dgm:prSet/>
      <dgm:spPr/>
      <dgm:t>
        <a:bodyPr/>
        <a:lstStyle/>
        <a:p>
          <a:endParaRPr lang="uk-UA"/>
        </a:p>
      </dgm:t>
    </dgm:pt>
    <dgm:pt modelId="{0EDBF003-DA3F-4970-BA56-2838A9876783}">
      <dgm:prSet phldrT="[Текст]"/>
      <dgm:spPr/>
      <dgm:t>
        <a:bodyPr/>
        <a:lstStyle/>
        <a:p>
          <a:r>
            <a:rPr lang="uk-UA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Процесові</a:t>
          </a:r>
          <a:endParaRPr lang="uk-UA" b="1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C728039-F597-41C0-BFFC-4EEFC9503520}" type="parTrans" cxnId="{E24D5631-7630-4E13-A42C-BBD662BEDB11}">
      <dgm:prSet/>
      <dgm:spPr/>
      <dgm:t>
        <a:bodyPr/>
        <a:lstStyle/>
        <a:p>
          <a:endParaRPr lang="uk-UA"/>
        </a:p>
      </dgm:t>
    </dgm:pt>
    <dgm:pt modelId="{4E9AB808-8B7B-4FDC-B08C-EB5135D8D716}" type="sibTrans" cxnId="{E24D5631-7630-4E13-A42C-BBD662BEDB11}">
      <dgm:prSet/>
      <dgm:spPr/>
      <dgm:t>
        <a:bodyPr/>
        <a:lstStyle/>
        <a:p>
          <a:endParaRPr lang="uk-UA"/>
        </a:p>
      </dgm:t>
    </dgm:pt>
    <dgm:pt modelId="{6CF26FE0-1C8A-47CC-8D0F-049E25DB398B}">
      <dgm:prSet phldrT="[Текст]"/>
      <dgm:spPr/>
      <dgm:t>
        <a:bodyPr/>
        <a:lstStyle/>
        <a:p>
          <a:r>
            <a:rPr lang="uk-UA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Не технологічні</a:t>
          </a:r>
          <a:endParaRPr lang="uk-UA" b="1" dirty="0">
            <a:solidFill>
              <a:srgbClr val="00B0F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0022607-D999-493E-BB6D-75E71A2D9F4E}" type="parTrans" cxnId="{D91ACF87-961C-4B5F-BBB2-B06DC8AC971A}">
      <dgm:prSet/>
      <dgm:spPr/>
      <dgm:t>
        <a:bodyPr/>
        <a:lstStyle/>
        <a:p>
          <a:endParaRPr lang="uk-UA"/>
        </a:p>
      </dgm:t>
    </dgm:pt>
    <dgm:pt modelId="{D68C658D-24EF-4F53-90CF-D99E295075BA}" type="sibTrans" cxnId="{D91ACF87-961C-4B5F-BBB2-B06DC8AC971A}">
      <dgm:prSet/>
      <dgm:spPr/>
      <dgm:t>
        <a:bodyPr/>
        <a:lstStyle/>
        <a:p>
          <a:endParaRPr lang="uk-UA"/>
        </a:p>
      </dgm:t>
    </dgm:pt>
    <dgm:pt modelId="{7761BF27-3F2B-4D11-8320-65688FF21E6E}">
      <dgm:prSet phldrT="[Текст]"/>
      <dgm:spPr/>
      <dgm:t>
        <a:bodyPr/>
        <a:lstStyle/>
        <a:p>
          <a:r>
            <a:rPr lang="uk-UA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Маркетингові</a:t>
          </a:r>
          <a:endParaRPr lang="uk-UA" b="1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AA02E80-4AAD-4400-9EFE-79C2023995BC}" type="parTrans" cxnId="{F7369514-FADB-44A2-9600-C47CE4BA657E}">
      <dgm:prSet/>
      <dgm:spPr/>
      <dgm:t>
        <a:bodyPr/>
        <a:lstStyle/>
        <a:p>
          <a:endParaRPr lang="uk-UA"/>
        </a:p>
      </dgm:t>
    </dgm:pt>
    <dgm:pt modelId="{5FB6D3C5-0B46-4A1D-A8D4-1D8BBA5269ED}" type="sibTrans" cxnId="{F7369514-FADB-44A2-9600-C47CE4BA657E}">
      <dgm:prSet/>
      <dgm:spPr/>
      <dgm:t>
        <a:bodyPr/>
        <a:lstStyle/>
        <a:p>
          <a:endParaRPr lang="uk-UA"/>
        </a:p>
      </dgm:t>
    </dgm:pt>
    <dgm:pt modelId="{02F72795-6E22-4F64-B7E9-A62113365839}">
      <dgm:prSet phldrT="[Текст]"/>
      <dgm:spPr/>
      <dgm:t>
        <a:bodyPr/>
        <a:lstStyle/>
        <a:p>
          <a:r>
            <a:rPr lang="uk-UA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Організаційні</a:t>
          </a:r>
          <a:endParaRPr lang="uk-UA" b="1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97F46AF-6604-4941-A22E-6A60808F42B2}" type="parTrans" cxnId="{43F50DB3-CFC1-4518-8195-20DCE9C614E7}">
      <dgm:prSet/>
      <dgm:spPr/>
      <dgm:t>
        <a:bodyPr/>
        <a:lstStyle/>
        <a:p>
          <a:endParaRPr lang="uk-UA"/>
        </a:p>
      </dgm:t>
    </dgm:pt>
    <dgm:pt modelId="{EFCC0C8A-4262-47E0-987D-0C845A19A074}" type="sibTrans" cxnId="{43F50DB3-CFC1-4518-8195-20DCE9C614E7}">
      <dgm:prSet/>
      <dgm:spPr/>
      <dgm:t>
        <a:bodyPr/>
        <a:lstStyle/>
        <a:p>
          <a:endParaRPr lang="uk-UA"/>
        </a:p>
      </dgm:t>
    </dgm:pt>
    <dgm:pt modelId="{1D0DA5E7-316A-458F-97C8-A03F2640D9EB}" type="pres">
      <dgm:prSet presAssocID="{5E8A5CDB-5DE1-47FF-9E26-881F05A6DED0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8C11B2D2-B604-4E54-91E2-62462805E695}" type="pres">
      <dgm:prSet presAssocID="{B6782202-454C-4AA8-8B96-974E2B208C74}" presName="hierRoot1" presStyleCnt="0"/>
      <dgm:spPr/>
    </dgm:pt>
    <dgm:pt modelId="{6044FE1C-D0F7-4EE3-8909-DCBBE52740C3}" type="pres">
      <dgm:prSet presAssocID="{B6782202-454C-4AA8-8B96-974E2B208C74}" presName="composite" presStyleCnt="0"/>
      <dgm:spPr/>
    </dgm:pt>
    <dgm:pt modelId="{9991D178-CE13-4CBE-8F77-C3A481FF1BCA}" type="pres">
      <dgm:prSet presAssocID="{B6782202-454C-4AA8-8B96-974E2B208C74}" presName="background" presStyleLbl="node0" presStyleIdx="0" presStyleCnt="1"/>
      <dgm:spPr/>
    </dgm:pt>
    <dgm:pt modelId="{F8DA017E-8F2B-4D88-9352-A03CB0390D02}" type="pres">
      <dgm:prSet presAssocID="{B6782202-454C-4AA8-8B96-974E2B208C74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832894E6-575C-4162-AC40-EA191FB6E1F2}" type="pres">
      <dgm:prSet presAssocID="{B6782202-454C-4AA8-8B96-974E2B208C74}" presName="hierChild2" presStyleCnt="0"/>
      <dgm:spPr/>
    </dgm:pt>
    <dgm:pt modelId="{909CF895-E233-4C35-B59F-24BEC6044816}" type="pres">
      <dgm:prSet presAssocID="{151F9C4B-CB3E-405B-9B35-DDB7BBCDAAC5}" presName="Name10" presStyleLbl="parChTrans1D2" presStyleIdx="0" presStyleCnt="2"/>
      <dgm:spPr/>
      <dgm:t>
        <a:bodyPr/>
        <a:lstStyle/>
        <a:p>
          <a:endParaRPr lang="uk-UA"/>
        </a:p>
      </dgm:t>
    </dgm:pt>
    <dgm:pt modelId="{AC329FCA-CA21-4BCE-BADE-ACDAB8942449}" type="pres">
      <dgm:prSet presAssocID="{775EA1A1-D6DA-41CA-A97B-B3113A0A0DDC}" presName="hierRoot2" presStyleCnt="0"/>
      <dgm:spPr/>
    </dgm:pt>
    <dgm:pt modelId="{CAEAEEBF-FA7B-410A-827E-578C4BC55BF0}" type="pres">
      <dgm:prSet presAssocID="{775EA1A1-D6DA-41CA-A97B-B3113A0A0DDC}" presName="composite2" presStyleCnt="0"/>
      <dgm:spPr/>
    </dgm:pt>
    <dgm:pt modelId="{718DE7BB-626F-45A3-AA9C-2D0E926503CA}" type="pres">
      <dgm:prSet presAssocID="{775EA1A1-D6DA-41CA-A97B-B3113A0A0DDC}" presName="background2" presStyleLbl="node2" presStyleIdx="0" presStyleCnt="2"/>
      <dgm:spPr/>
    </dgm:pt>
    <dgm:pt modelId="{4F9850E4-AF6E-4EC8-99B8-DB98FA686216}" type="pres">
      <dgm:prSet presAssocID="{775EA1A1-D6DA-41CA-A97B-B3113A0A0DDC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8086EABE-8706-4D8F-8BC3-5DADE65192AA}" type="pres">
      <dgm:prSet presAssocID="{775EA1A1-D6DA-41CA-A97B-B3113A0A0DDC}" presName="hierChild3" presStyleCnt="0"/>
      <dgm:spPr/>
    </dgm:pt>
    <dgm:pt modelId="{476779D0-E539-486C-BB1B-D5AC26CC808B}" type="pres">
      <dgm:prSet presAssocID="{759602E1-B68B-41D8-8C64-C02101115862}" presName="Name17" presStyleLbl="parChTrans1D3" presStyleIdx="0" presStyleCnt="4"/>
      <dgm:spPr/>
      <dgm:t>
        <a:bodyPr/>
        <a:lstStyle/>
        <a:p>
          <a:endParaRPr lang="uk-UA"/>
        </a:p>
      </dgm:t>
    </dgm:pt>
    <dgm:pt modelId="{DD1E7AFA-46E9-4A0F-8761-BBB4254E0370}" type="pres">
      <dgm:prSet presAssocID="{1D8ADDD8-6A9D-4873-A295-3418C068E3D8}" presName="hierRoot3" presStyleCnt="0"/>
      <dgm:spPr/>
    </dgm:pt>
    <dgm:pt modelId="{30BAB99A-B4B4-494C-B831-83FC84A10DA0}" type="pres">
      <dgm:prSet presAssocID="{1D8ADDD8-6A9D-4873-A295-3418C068E3D8}" presName="composite3" presStyleCnt="0"/>
      <dgm:spPr/>
    </dgm:pt>
    <dgm:pt modelId="{A1DD9235-A7B7-4A32-9E4E-8F6F6B8627C4}" type="pres">
      <dgm:prSet presAssocID="{1D8ADDD8-6A9D-4873-A295-3418C068E3D8}" presName="background3" presStyleLbl="node3" presStyleIdx="0" presStyleCnt="4"/>
      <dgm:spPr/>
    </dgm:pt>
    <dgm:pt modelId="{77750310-4BD4-45A1-BC4F-A82FA7A90EC6}" type="pres">
      <dgm:prSet presAssocID="{1D8ADDD8-6A9D-4873-A295-3418C068E3D8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5FCD421A-4400-45A7-9256-252010E7CAE4}" type="pres">
      <dgm:prSet presAssocID="{1D8ADDD8-6A9D-4873-A295-3418C068E3D8}" presName="hierChild4" presStyleCnt="0"/>
      <dgm:spPr/>
    </dgm:pt>
    <dgm:pt modelId="{B6B91EF6-BD21-41DE-9962-0F38B0EB8D75}" type="pres">
      <dgm:prSet presAssocID="{CC728039-F597-41C0-BFFC-4EEFC9503520}" presName="Name17" presStyleLbl="parChTrans1D3" presStyleIdx="1" presStyleCnt="4"/>
      <dgm:spPr/>
      <dgm:t>
        <a:bodyPr/>
        <a:lstStyle/>
        <a:p>
          <a:endParaRPr lang="uk-UA"/>
        </a:p>
      </dgm:t>
    </dgm:pt>
    <dgm:pt modelId="{CC698C48-0C48-48BA-867F-D76CC5F68B68}" type="pres">
      <dgm:prSet presAssocID="{0EDBF003-DA3F-4970-BA56-2838A9876783}" presName="hierRoot3" presStyleCnt="0"/>
      <dgm:spPr/>
    </dgm:pt>
    <dgm:pt modelId="{EB1DABDB-5B68-4DB5-B790-717C4C42BF8F}" type="pres">
      <dgm:prSet presAssocID="{0EDBF003-DA3F-4970-BA56-2838A9876783}" presName="composite3" presStyleCnt="0"/>
      <dgm:spPr/>
    </dgm:pt>
    <dgm:pt modelId="{CDBAD66A-7901-4E12-BDC1-FCC0C4C26943}" type="pres">
      <dgm:prSet presAssocID="{0EDBF003-DA3F-4970-BA56-2838A9876783}" presName="background3" presStyleLbl="node3" presStyleIdx="1" presStyleCnt="4"/>
      <dgm:spPr/>
    </dgm:pt>
    <dgm:pt modelId="{F1F8947D-7420-4479-939B-E7305941FF04}" type="pres">
      <dgm:prSet presAssocID="{0EDBF003-DA3F-4970-BA56-2838A9876783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0B668F76-46B2-4974-9687-53B8D888C26D}" type="pres">
      <dgm:prSet presAssocID="{0EDBF003-DA3F-4970-BA56-2838A9876783}" presName="hierChild4" presStyleCnt="0"/>
      <dgm:spPr/>
    </dgm:pt>
    <dgm:pt modelId="{97E953E2-3EFC-420E-8867-6A7C17450397}" type="pres">
      <dgm:prSet presAssocID="{30022607-D999-493E-BB6D-75E71A2D9F4E}" presName="Name10" presStyleLbl="parChTrans1D2" presStyleIdx="1" presStyleCnt="2"/>
      <dgm:spPr/>
      <dgm:t>
        <a:bodyPr/>
        <a:lstStyle/>
        <a:p>
          <a:endParaRPr lang="uk-UA"/>
        </a:p>
      </dgm:t>
    </dgm:pt>
    <dgm:pt modelId="{65DF8530-368E-47E0-A64C-ABA99360BD50}" type="pres">
      <dgm:prSet presAssocID="{6CF26FE0-1C8A-47CC-8D0F-049E25DB398B}" presName="hierRoot2" presStyleCnt="0"/>
      <dgm:spPr/>
    </dgm:pt>
    <dgm:pt modelId="{5FB9FDAA-AED7-4753-80BA-3E61077BAF20}" type="pres">
      <dgm:prSet presAssocID="{6CF26FE0-1C8A-47CC-8D0F-049E25DB398B}" presName="composite2" presStyleCnt="0"/>
      <dgm:spPr/>
    </dgm:pt>
    <dgm:pt modelId="{33703174-EB5F-41C2-B261-6B931A6C14BC}" type="pres">
      <dgm:prSet presAssocID="{6CF26FE0-1C8A-47CC-8D0F-049E25DB398B}" presName="background2" presStyleLbl="node2" presStyleIdx="1" presStyleCnt="2"/>
      <dgm:spPr/>
    </dgm:pt>
    <dgm:pt modelId="{F1E27662-DE7A-4C14-93DC-A87873A3C21E}" type="pres">
      <dgm:prSet presAssocID="{6CF26FE0-1C8A-47CC-8D0F-049E25DB398B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6F3A63C8-A2D6-4A5E-9657-C2CC29AE1E14}" type="pres">
      <dgm:prSet presAssocID="{6CF26FE0-1C8A-47CC-8D0F-049E25DB398B}" presName="hierChild3" presStyleCnt="0"/>
      <dgm:spPr/>
    </dgm:pt>
    <dgm:pt modelId="{6F5A80DB-F667-46E4-8DC0-3393A9C5F43B}" type="pres">
      <dgm:prSet presAssocID="{4AA02E80-4AAD-4400-9EFE-79C2023995BC}" presName="Name17" presStyleLbl="parChTrans1D3" presStyleIdx="2" presStyleCnt="4"/>
      <dgm:spPr/>
      <dgm:t>
        <a:bodyPr/>
        <a:lstStyle/>
        <a:p>
          <a:endParaRPr lang="uk-UA"/>
        </a:p>
      </dgm:t>
    </dgm:pt>
    <dgm:pt modelId="{2F695176-5D8F-4064-94BC-4107BCA7FC9E}" type="pres">
      <dgm:prSet presAssocID="{7761BF27-3F2B-4D11-8320-65688FF21E6E}" presName="hierRoot3" presStyleCnt="0"/>
      <dgm:spPr/>
    </dgm:pt>
    <dgm:pt modelId="{D60876C5-285A-4FCF-9FEF-D9390A85B891}" type="pres">
      <dgm:prSet presAssocID="{7761BF27-3F2B-4D11-8320-65688FF21E6E}" presName="composite3" presStyleCnt="0"/>
      <dgm:spPr/>
    </dgm:pt>
    <dgm:pt modelId="{90EF0EC2-657A-47AE-8DC6-662534D74349}" type="pres">
      <dgm:prSet presAssocID="{7761BF27-3F2B-4D11-8320-65688FF21E6E}" presName="background3" presStyleLbl="node3" presStyleIdx="2" presStyleCnt="4"/>
      <dgm:spPr/>
    </dgm:pt>
    <dgm:pt modelId="{04910C6C-DB46-4DC6-A896-D92255EA49B7}" type="pres">
      <dgm:prSet presAssocID="{7761BF27-3F2B-4D11-8320-65688FF21E6E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E71A1881-79CF-4D8B-A5DC-C2F1CF61FC20}" type="pres">
      <dgm:prSet presAssocID="{7761BF27-3F2B-4D11-8320-65688FF21E6E}" presName="hierChild4" presStyleCnt="0"/>
      <dgm:spPr/>
    </dgm:pt>
    <dgm:pt modelId="{4EBFE574-DD96-4E2F-9C96-07C93B7F7016}" type="pres">
      <dgm:prSet presAssocID="{497F46AF-6604-4941-A22E-6A60808F42B2}" presName="Name17" presStyleLbl="parChTrans1D3" presStyleIdx="3" presStyleCnt="4"/>
      <dgm:spPr/>
      <dgm:t>
        <a:bodyPr/>
        <a:lstStyle/>
        <a:p>
          <a:endParaRPr lang="uk-UA"/>
        </a:p>
      </dgm:t>
    </dgm:pt>
    <dgm:pt modelId="{052ECF37-5A40-4354-A194-776C81CED5F4}" type="pres">
      <dgm:prSet presAssocID="{02F72795-6E22-4F64-B7E9-A62113365839}" presName="hierRoot3" presStyleCnt="0"/>
      <dgm:spPr/>
    </dgm:pt>
    <dgm:pt modelId="{7A06161E-671E-455F-8C31-787AE3A6EEEC}" type="pres">
      <dgm:prSet presAssocID="{02F72795-6E22-4F64-B7E9-A62113365839}" presName="composite3" presStyleCnt="0"/>
      <dgm:spPr/>
    </dgm:pt>
    <dgm:pt modelId="{E3B6E5AE-2F57-4FC3-B848-8F8E9E1D9CF1}" type="pres">
      <dgm:prSet presAssocID="{02F72795-6E22-4F64-B7E9-A62113365839}" presName="background3" presStyleLbl="node3" presStyleIdx="3" presStyleCnt="4"/>
      <dgm:spPr/>
    </dgm:pt>
    <dgm:pt modelId="{98F8A57C-DA50-4D71-83A7-F4F28C37B5BD}" type="pres">
      <dgm:prSet presAssocID="{02F72795-6E22-4F64-B7E9-A62113365839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8B0C8B85-D7B3-408D-8D10-A183B6B0CD55}" type="pres">
      <dgm:prSet presAssocID="{02F72795-6E22-4F64-B7E9-A62113365839}" presName="hierChild4" presStyleCnt="0"/>
      <dgm:spPr/>
    </dgm:pt>
  </dgm:ptLst>
  <dgm:cxnLst>
    <dgm:cxn modelId="{3FC87DAC-C158-4C47-A329-B3DE0D0191D9}" srcId="{B6782202-454C-4AA8-8B96-974E2B208C74}" destId="{775EA1A1-D6DA-41CA-A97B-B3113A0A0DDC}" srcOrd="0" destOrd="0" parTransId="{151F9C4B-CB3E-405B-9B35-DDB7BBCDAAC5}" sibTransId="{DFADBACD-8498-4F6D-9CAC-931BB3B680EB}"/>
    <dgm:cxn modelId="{833AFC8E-6F5A-4B91-A8E5-440D16301525}" type="presOf" srcId="{7761BF27-3F2B-4D11-8320-65688FF21E6E}" destId="{04910C6C-DB46-4DC6-A896-D92255EA49B7}" srcOrd="0" destOrd="0" presId="urn:microsoft.com/office/officeart/2005/8/layout/hierarchy1"/>
    <dgm:cxn modelId="{E3D738C1-0204-49C7-A5F8-E3FDE81C78B3}" type="presOf" srcId="{02F72795-6E22-4F64-B7E9-A62113365839}" destId="{98F8A57C-DA50-4D71-83A7-F4F28C37B5BD}" srcOrd="0" destOrd="0" presId="urn:microsoft.com/office/officeart/2005/8/layout/hierarchy1"/>
    <dgm:cxn modelId="{D3F596BA-F209-4F3C-AE95-1BBBB5D59EC2}" srcId="{5E8A5CDB-5DE1-47FF-9E26-881F05A6DED0}" destId="{B6782202-454C-4AA8-8B96-974E2B208C74}" srcOrd="0" destOrd="0" parTransId="{BF27A4FD-4647-4CF2-8354-07834440BABF}" sibTransId="{5DDADF14-3076-488C-BF0F-514BB3B8BCF4}"/>
    <dgm:cxn modelId="{6DCBCFE4-E58B-456E-8FE8-82693C3F0338}" type="presOf" srcId="{759602E1-B68B-41D8-8C64-C02101115862}" destId="{476779D0-E539-486C-BB1B-D5AC26CC808B}" srcOrd="0" destOrd="0" presId="urn:microsoft.com/office/officeart/2005/8/layout/hierarchy1"/>
    <dgm:cxn modelId="{370B54D6-07E4-4A38-BC28-14E11AF64E5B}" type="presOf" srcId="{B6782202-454C-4AA8-8B96-974E2B208C74}" destId="{F8DA017E-8F2B-4D88-9352-A03CB0390D02}" srcOrd="0" destOrd="0" presId="urn:microsoft.com/office/officeart/2005/8/layout/hierarchy1"/>
    <dgm:cxn modelId="{FDD1983C-0538-4133-BD7B-1B667F002156}" type="presOf" srcId="{CC728039-F597-41C0-BFFC-4EEFC9503520}" destId="{B6B91EF6-BD21-41DE-9962-0F38B0EB8D75}" srcOrd="0" destOrd="0" presId="urn:microsoft.com/office/officeart/2005/8/layout/hierarchy1"/>
    <dgm:cxn modelId="{D46CD607-D0E0-4780-B8C6-FED8CFDF650E}" type="presOf" srcId="{1D8ADDD8-6A9D-4873-A295-3418C068E3D8}" destId="{77750310-4BD4-45A1-BC4F-A82FA7A90EC6}" srcOrd="0" destOrd="0" presId="urn:microsoft.com/office/officeart/2005/8/layout/hierarchy1"/>
    <dgm:cxn modelId="{43F50DB3-CFC1-4518-8195-20DCE9C614E7}" srcId="{6CF26FE0-1C8A-47CC-8D0F-049E25DB398B}" destId="{02F72795-6E22-4F64-B7E9-A62113365839}" srcOrd="1" destOrd="0" parTransId="{497F46AF-6604-4941-A22E-6A60808F42B2}" sibTransId="{EFCC0C8A-4262-47E0-987D-0C845A19A074}"/>
    <dgm:cxn modelId="{EF340F49-378B-41B1-9A74-D2CD2CBF1E72}" srcId="{775EA1A1-D6DA-41CA-A97B-B3113A0A0DDC}" destId="{1D8ADDD8-6A9D-4873-A295-3418C068E3D8}" srcOrd="0" destOrd="0" parTransId="{759602E1-B68B-41D8-8C64-C02101115862}" sibTransId="{222D6CA8-E5D7-4407-9489-AD388F4F51BB}"/>
    <dgm:cxn modelId="{F7369514-FADB-44A2-9600-C47CE4BA657E}" srcId="{6CF26FE0-1C8A-47CC-8D0F-049E25DB398B}" destId="{7761BF27-3F2B-4D11-8320-65688FF21E6E}" srcOrd="0" destOrd="0" parTransId="{4AA02E80-4AAD-4400-9EFE-79C2023995BC}" sibTransId="{5FB6D3C5-0B46-4A1D-A8D4-1D8BBA5269ED}"/>
    <dgm:cxn modelId="{FC666F9F-CFE7-4FD8-A9B9-1FBA052A5EDE}" type="presOf" srcId="{775EA1A1-D6DA-41CA-A97B-B3113A0A0DDC}" destId="{4F9850E4-AF6E-4EC8-99B8-DB98FA686216}" srcOrd="0" destOrd="0" presId="urn:microsoft.com/office/officeart/2005/8/layout/hierarchy1"/>
    <dgm:cxn modelId="{D91ACF87-961C-4B5F-BBB2-B06DC8AC971A}" srcId="{B6782202-454C-4AA8-8B96-974E2B208C74}" destId="{6CF26FE0-1C8A-47CC-8D0F-049E25DB398B}" srcOrd="1" destOrd="0" parTransId="{30022607-D999-493E-BB6D-75E71A2D9F4E}" sibTransId="{D68C658D-24EF-4F53-90CF-D99E295075BA}"/>
    <dgm:cxn modelId="{FC00D155-B129-4E8E-AC55-45F8EC8AC5CA}" type="presOf" srcId="{5E8A5CDB-5DE1-47FF-9E26-881F05A6DED0}" destId="{1D0DA5E7-316A-458F-97C8-A03F2640D9EB}" srcOrd="0" destOrd="0" presId="urn:microsoft.com/office/officeart/2005/8/layout/hierarchy1"/>
    <dgm:cxn modelId="{E24D5631-7630-4E13-A42C-BBD662BEDB11}" srcId="{775EA1A1-D6DA-41CA-A97B-B3113A0A0DDC}" destId="{0EDBF003-DA3F-4970-BA56-2838A9876783}" srcOrd="1" destOrd="0" parTransId="{CC728039-F597-41C0-BFFC-4EEFC9503520}" sibTransId="{4E9AB808-8B7B-4FDC-B08C-EB5135D8D716}"/>
    <dgm:cxn modelId="{2908F712-C9A6-4BFA-8A12-B0294D294FC9}" type="presOf" srcId="{497F46AF-6604-4941-A22E-6A60808F42B2}" destId="{4EBFE574-DD96-4E2F-9C96-07C93B7F7016}" srcOrd="0" destOrd="0" presId="urn:microsoft.com/office/officeart/2005/8/layout/hierarchy1"/>
    <dgm:cxn modelId="{C050AF23-DADF-4F4E-A662-271CD904C145}" type="presOf" srcId="{4AA02E80-4AAD-4400-9EFE-79C2023995BC}" destId="{6F5A80DB-F667-46E4-8DC0-3393A9C5F43B}" srcOrd="0" destOrd="0" presId="urn:microsoft.com/office/officeart/2005/8/layout/hierarchy1"/>
    <dgm:cxn modelId="{6B8BF128-D4C8-4C4F-A22F-A0294AB3ECAF}" type="presOf" srcId="{151F9C4B-CB3E-405B-9B35-DDB7BBCDAAC5}" destId="{909CF895-E233-4C35-B59F-24BEC6044816}" srcOrd="0" destOrd="0" presId="urn:microsoft.com/office/officeart/2005/8/layout/hierarchy1"/>
    <dgm:cxn modelId="{3CF371DD-BA6F-4114-96C2-D1F06246AA76}" type="presOf" srcId="{0EDBF003-DA3F-4970-BA56-2838A9876783}" destId="{F1F8947D-7420-4479-939B-E7305941FF04}" srcOrd="0" destOrd="0" presId="urn:microsoft.com/office/officeart/2005/8/layout/hierarchy1"/>
    <dgm:cxn modelId="{99654A81-1651-4824-A6CB-40CB8AC5B010}" type="presOf" srcId="{6CF26FE0-1C8A-47CC-8D0F-049E25DB398B}" destId="{F1E27662-DE7A-4C14-93DC-A87873A3C21E}" srcOrd="0" destOrd="0" presId="urn:microsoft.com/office/officeart/2005/8/layout/hierarchy1"/>
    <dgm:cxn modelId="{3F72B2C8-FAAF-459F-903A-11EE3E0B468E}" type="presOf" srcId="{30022607-D999-493E-BB6D-75E71A2D9F4E}" destId="{97E953E2-3EFC-420E-8867-6A7C17450397}" srcOrd="0" destOrd="0" presId="urn:microsoft.com/office/officeart/2005/8/layout/hierarchy1"/>
    <dgm:cxn modelId="{E3B4BD84-2BE1-4E3B-9002-6BA8192355BF}" type="presParOf" srcId="{1D0DA5E7-316A-458F-97C8-A03F2640D9EB}" destId="{8C11B2D2-B604-4E54-91E2-62462805E695}" srcOrd="0" destOrd="0" presId="urn:microsoft.com/office/officeart/2005/8/layout/hierarchy1"/>
    <dgm:cxn modelId="{326086DD-86ED-4D6E-8EDB-E99C23446A6F}" type="presParOf" srcId="{8C11B2D2-B604-4E54-91E2-62462805E695}" destId="{6044FE1C-D0F7-4EE3-8909-DCBBE52740C3}" srcOrd="0" destOrd="0" presId="urn:microsoft.com/office/officeart/2005/8/layout/hierarchy1"/>
    <dgm:cxn modelId="{28C931F5-DA9D-42AC-932D-2FEE140BA843}" type="presParOf" srcId="{6044FE1C-D0F7-4EE3-8909-DCBBE52740C3}" destId="{9991D178-CE13-4CBE-8F77-C3A481FF1BCA}" srcOrd="0" destOrd="0" presId="urn:microsoft.com/office/officeart/2005/8/layout/hierarchy1"/>
    <dgm:cxn modelId="{FD450141-D8D9-431B-9772-B583DFFBF0F0}" type="presParOf" srcId="{6044FE1C-D0F7-4EE3-8909-DCBBE52740C3}" destId="{F8DA017E-8F2B-4D88-9352-A03CB0390D02}" srcOrd="1" destOrd="0" presId="urn:microsoft.com/office/officeart/2005/8/layout/hierarchy1"/>
    <dgm:cxn modelId="{0FB5C6C5-2927-43DC-8FB5-8E0860F25588}" type="presParOf" srcId="{8C11B2D2-B604-4E54-91E2-62462805E695}" destId="{832894E6-575C-4162-AC40-EA191FB6E1F2}" srcOrd="1" destOrd="0" presId="urn:microsoft.com/office/officeart/2005/8/layout/hierarchy1"/>
    <dgm:cxn modelId="{B273CE76-00C9-4973-9A24-8633302264C8}" type="presParOf" srcId="{832894E6-575C-4162-AC40-EA191FB6E1F2}" destId="{909CF895-E233-4C35-B59F-24BEC6044816}" srcOrd="0" destOrd="0" presId="urn:microsoft.com/office/officeart/2005/8/layout/hierarchy1"/>
    <dgm:cxn modelId="{CD885615-5B4A-4EC6-8046-ABA8EDED27F6}" type="presParOf" srcId="{832894E6-575C-4162-AC40-EA191FB6E1F2}" destId="{AC329FCA-CA21-4BCE-BADE-ACDAB8942449}" srcOrd="1" destOrd="0" presId="urn:microsoft.com/office/officeart/2005/8/layout/hierarchy1"/>
    <dgm:cxn modelId="{9C2983DC-36B0-4E1D-8138-335DAE10B50D}" type="presParOf" srcId="{AC329FCA-CA21-4BCE-BADE-ACDAB8942449}" destId="{CAEAEEBF-FA7B-410A-827E-578C4BC55BF0}" srcOrd="0" destOrd="0" presId="urn:microsoft.com/office/officeart/2005/8/layout/hierarchy1"/>
    <dgm:cxn modelId="{3457F129-A2C2-47BF-B45B-F2DE00D7B565}" type="presParOf" srcId="{CAEAEEBF-FA7B-410A-827E-578C4BC55BF0}" destId="{718DE7BB-626F-45A3-AA9C-2D0E926503CA}" srcOrd="0" destOrd="0" presId="urn:microsoft.com/office/officeart/2005/8/layout/hierarchy1"/>
    <dgm:cxn modelId="{3CD65E46-7470-4052-B962-E51D6AAF8167}" type="presParOf" srcId="{CAEAEEBF-FA7B-410A-827E-578C4BC55BF0}" destId="{4F9850E4-AF6E-4EC8-99B8-DB98FA686216}" srcOrd="1" destOrd="0" presId="urn:microsoft.com/office/officeart/2005/8/layout/hierarchy1"/>
    <dgm:cxn modelId="{CE45D792-0749-4DA0-98F1-5AABDB6B0372}" type="presParOf" srcId="{AC329FCA-CA21-4BCE-BADE-ACDAB8942449}" destId="{8086EABE-8706-4D8F-8BC3-5DADE65192AA}" srcOrd="1" destOrd="0" presId="urn:microsoft.com/office/officeart/2005/8/layout/hierarchy1"/>
    <dgm:cxn modelId="{94324C6C-FD9B-45BD-A959-30BA5B3DE5B1}" type="presParOf" srcId="{8086EABE-8706-4D8F-8BC3-5DADE65192AA}" destId="{476779D0-E539-486C-BB1B-D5AC26CC808B}" srcOrd="0" destOrd="0" presId="urn:microsoft.com/office/officeart/2005/8/layout/hierarchy1"/>
    <dgm:cxn modelId="{A66B4B8E-EE35-433D-B295-CE658ED5FAA8}" type="presParOf" srcId="{8086EABE-8706-4D8F-8BC3-5DADE65192AA}" destId="{DD1E7AFA-46E9-4A0F-8761-BBB4254E0370}" srcOrd="1" destOrd="0" presId="urn:microsoft.com/office/officeart/2005/8/layout/hierarchy1"/>
    <dgm:cxn modelId="{94D44EEA-EF49-41CD-9617-88B0931753BF}" type="presParOf" srcId="{DD1E7AFA-46E9-4A0F-8761-BBB4254E0370}" destId="{30BAB99A-B4B4-494C-B831-83FC84A10DA0}" srcOrd="0" destOrd="0" presId="urn:microsoft.com/office/officeart/2005/8/layout/hierarchy1"/>
    <dgm:cxn modelId="{A5DF08C9-4538-4386-9791-960AB6AFD40F}" type="presParOf" srcId="{30BAB99A-B4B4-494C-B831-83FC84A10DA0}" destId="{A1DD9235-A7B7-4A32-9E4E-8F6F6B8627C4}" srcOrd="0" destOrd="0" presId="urn:microsoft.com/office/officeart/2005/8/layout/hierarchy1"/>
    <dgm:cxn modelId="{A4B48FC9-EB03-4566-AE49-D6C24071F756}" type="presParOf" srcId="{30BAB99A-B4B4-494C-B831-83FC84A10DA0}" destId="{77750310-4BD4-45A1-BC4F-A82FA7A90EC6}" srcOrd="1" destOrd="0" presId="urn:microsoft.com/office/officeart/2005/8/layout/hierarchy1"/>
    <dgm:cxn modelId="{776291FA-EEF9-4895-9858-FA6435E59A42}" type="presParOf" srcId="{DD1E7AFA-46E9-4A0F-8761-BBB4254E0370}" destId="{5FCD421A-4400-45A7-9256-252010E7CAE4}" srcOrd="1" destOrd="0" presId="urn:microsoft.com/office/officeart/2005/8/layout/hierarchy1"/>
    <dgm:cxn modelId="{7BBAF7AD-907B-4A89-BE74-EA6DD20BBA78}" type="presParOf" srcId="{8086EABE-8706-4D8F-8BC3-5DADE65192AA}" destId="{B6B91EF6-BD21-41DE-9962-0F38B0EB8D75}" srcOrd="2" destOrd="0" presId="urn:microsoft.com/office/officeart/2005/8/layout/hierarchy1"/>
    <dgm:cxn modelId="{C3E827EE-FCB6-4029-BE02-5D5E6CF4D9D6}" type="presParOf" srcId="{8086EABE-8706-4D8F-8BC3-5DADE65192AA}" destId="{CC698C48-0C48-48BA-867F-D76CC5F68B68}" srcOrd="3" destOrd="0" presId="urn:microsoft.com/office/officeart/2005/8/layout/hierarchy1"/>
    <dgm:cxn modelId="{831624C3-581B-4B94-81FC-5B416E1A8419}" type="presParOf" srcId="{CC698C48-0C48-48BA-867F-D76CC5F68B68}" destId="{EB1DABDB-5B68-4DB5-B790-717C4C42BF8F}" srcOrd="0" destOrd="0" presId="urn:microsoft.com/office/officeart/2005/8/layout/hierarchy1"/>
    <dgm:cxn modelId="{28AED2D2-BD99-42D8-8932-D5080D470B41}" type="presParOf" srcId="{EB1DABDB-5B68-4DB5-B790-717C4C42BF8F}" destId="{CDBAD66A-7901-4E12-BDC1-FCC0C4C26943}" srcOrd="0" destOrd="0" presId="urn:microsoft.com/office/officeart/2005/8/layout/hierarchy1"/>
    <dgm:cxn modelId="{81C42EC4-7FF5-4F40-90D5-8927041EF9AC}" type="presParOf" srcId="{EB1DABDB-5B68-4DB5-B790-717C4C42BF8F}" destId="{F1F8947D-7420-4479-939B-E7305941FF04}" srcOrd="1" destOrd="0" presId="urn:microsoft.com/office/officeart/2005/8/layout/hierarchy1"/>
    <dgm:cxn modelId="{8CF8872B-7B16-40DE-83D4-250B6F45FC13}" type="presParOf" srcId="{CC698C48-0C48-48BA-867F-D76CC5F68B68}" destId="{0B668F76-46B2-4974-9687-53B8D888C26D}" srcOrd="1" destOrd="0" presId="urn:microsoft.com/office/officeart/2005/8/layout/hierarchy1"/>
    <dgm:cxn modelId="{0F29B2D2-980A-43D0-BA75-62D4457444F2}" type="presParOf" srcId="{832894E6-575C-4162-AC40-EA191FB6E1F2}" destId="{97E953E2-3EFC-420E-8867-6A7C17450397}" srcOrd="2" destOrd="0" presId="urn:microsoft.com/office/officeart/2005/8/layout/hierarchy1"/>
    <dgm:cxn modelId="{577E8CCD-1DA4-4B69-8921-F0F855724CD5}" type="presParOf" srcId="{832894E6-575C-4162-AC40-EA191FB6E1F2}" destId="{65DF8530-368E-47E0-A64C-ABA99360BD50}" srcOrd="3" destOrd="0" presId="urn:microsoft.com/office/officeart/2005/8/layout/hierarchy1"/>
    <dgm:cxn modelId="{BE57BAE1-2E76-4F93-935F-2D89FBA8E26A}" type="presParOf" srcId="{65DF8530-368E-47E0-A64C-ABA99360BD50}" destId="{5FB9FDAA-AED7-4753-80BA-3E61077BAF20}" srcOrd="0" destOrd="0" presId="urn:microsoft.com/office/officeart/2005/8/layout/hierarchy1"/>
    <dgm:cxn modelId="{A4DF97BC-29B7-49D4-996B-EE0CCC5D0F3C}" type="presParOf" srcId="{5FB9FDAA-AED7-4753-80BA-3E61077BAF20}" destId="{33703174-EB5F-41C2-B261-6B931A6C14BC}" srcOrd="0" destOrd="0" presId="urn:microsoft.com/office/officeart/2005/8/layout/hierarchy1"/>
    <dgm:cxn modelId="{B9FFC058-8C72-4FE6-8693-591DF3021C98}" type="presParOf" srcId="{5FB9FDAA-AED7-4753-80BA-3E61077BAF20}" destId="{F1E27662-DE7A-4C14-93DC-A87873A3C21E}" srcOrd="1" destOrd="0" presId="urn:microsoft.com/office/officeart/2005/8/layout/hierarchy1"/>
    <dgm:cxn modelId="{9B170C1C-8965-444D-BC7A-9FDC2511B625}" type="presParOf" srcId="{65DF8530-368E-47E0-A64C-ABA99360BD50}" destId="{6F3A63C8-A2D6-4A5E-9657-C2CC29AE1E14}" srcOrd="1" destOrd="0" presId="urn:microsoft.com/office/officeart/2005/8/layout/hierarchy1"/>
    <dgm:cxn modelId="{A2CF53FB-5DD6-4142-A4BC-B8707DDA14D7}" type="presParOf" srcId="{6F3A63C8-A2D6-4A5E-9657-C2CC29AE1E14}" destId="{6F5A80DB-F667-46E4-8DC0-3393A9C5F43B}" srcOrd="0" destOrd="0" presId="urn:microsoft.com/office/officeart/2005/8/layout/hierarchy1"/>
    <dgm:cxn modelId="{09C5560B-D73A-4D0D-BE73-82B2E5804E69}" type="presParOf" srcId="{6F3A63C8-A2D6-4A5E-9657-C2CC29AE1E14}" destId="{2F695176-5D8F-4064-94BC-4107BCA7FC9E}" srcOrd="1" destOrd="0" presId="urn:microsoft.com/office/officeart/2005/8/layout/hierarchy1"/>
    <dgm:cxn modelId="{76D40026-66BC-49A3-8946-AD2129546DA4}" type="presParOf" srcId="{2F695176-5D8F-4064-94BC-4107BCA7FC9E}" destId="{D60876C5-285A-4FCF-9FEF-D9390A85B891}" srcOrd="0" destOrd="0" presId="urn:microsoft.com/office/officeart/2005/8/layout/hierarchy1"/>
    <dgm:cxn modelId="{DD4C6FC8-3DB9-47BB-BDAF-1CF91D68D6BF}" type="presParOf" srcId="{D60876C5-285A-4FCF-9FEF-D9390A85B891}" destId="{90EF0EC2-657A-47AE-8DC6-662534D74349}" srcOrd="0" destOrd="0" presId="urn:microsoft.com/office/officeart/2005/8/layout/hierarchy1"/>
    <dgm:cxn modelId="{4785203F-9663-48DF-B9CF-AB629A603867}" type="presParOf" srcId="{D60876C5-285A-4FCF-9FEF-D9390A85B891}" destId="{04910C6C-DB46-4DC6-A896-D92255EA49B7}" srcOrd="1" destOrd="0" presId="urn:microsoft.com/office/officeart/2005/8/layout/hierarchy1"/>
    <dgm:cxn modelId="{BD0A7DA6-C33A-47B5-B37D-77AD9D893E51}" type="presParOf" srcId="{2F695176-5D8F-4064-94BC-4107BCA7FC9E}" destId="{E71A1881-79CF-4D8B-A5DC-C2F1CF61FC20}" srcOrd="1" destOrd="0" presId="urn:microsoft.com/office/officeart/2005/8/layout/hierarchy1"/>
    <dgm:cxn modelId="{BE68859E-6155-4B77-9E52-DA5B781385D2}" type="presParOf" srcId="{6F3A63C8-A2D6-4A5E-9657-C2CC29AE1E14}" destId="{4EBFE574-DD96-4E2F-9C96-07C93B7F7016}" srcOrd="2" destOrd="0" presId="urn:microsoft.com/office/officeart/2005/8/layout/hierarchy1"/>
    <dgm:cxn modelId="{1EC437E9-29D2-4357-94AA-818D340B2014}" type="presParOf" srcId="{6F3A63C8-A2D6-4A5E-9657-C2CC29AE1E14}" destId="{052ECF37-5A40-4354-A194-776C81CED5F4}" srcOrd="3" destOrd="0" presId="urn:microsoft.com/office/officeart/2005/8/layout/hierarchy1"/>
    <dgm:cxn modelId="{2FC07D41-CA32-473A-A70D-42F38589618E}" type="presParOf" srcId="{052ECF37-5A40-4354-A194-776C81CED5F4}" destId="{7A06161E-671E-455F-8C31-787AE3A6EEEC}" srcOrd="0" destOrd="0" presId="urn:microsoft.com/office/officeart/2005/8/layout/hierarchy1"/>
    <dgm:cxn modelId="{5DC2C5BB-FCEE-4257-A5E8-656F440D88F0}" type="presParOf" srcId="{7A06161E-671E-455F-8C31-787AE3A6EEEC}" destId="{E3B6E5AE-2F57-4FC3-B848-8F8E9E1D9CF1}" srcOrd="0" destOrd="0" presId="urn:microsoft.com/office/officeart/2005/8/layout/hierarchy1"/>
    <dgm:cxn modelId="{148BA2F2-CF1B-4AAD-BBD8-5A020E3B2125}" type="presParOf" srcId="{7A06161E-671E-455F-8C31-787AE3A6EEEC}" destId="{98F8A57C-DA50-4D71-83A7-F4F28C37B5BD}" srcOrd="1" destOrd="0" presId="urn:microsoft.com/office/officeart/2005/8/layout/hierarchy1"/>
    <dgm:cxn modelId="{270D6EBD-F711-4FBA-81E4-73447E3628F1}" type="presParOf" srcId="{052ECF37-5A40-4354-A194-776C81CED5F4}" destId="{8B0C8B85-D7B3-408D-8D10-A183B6B0CD5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973308D-6167-4615-898B-40B3F2CBC976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D08FA0A7-2162-4C48-854C-D2DCC37AED42}">
      <dgm:prSet phldrT="[Текст]"/>
      <dgm:spPr/>
      <dgm:t>
        <a:bodyPr/>
        <a:lstStyle/>
        <a:p>
          <a:r>
            <a:rPr lang="uk-UA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Основні  канали  обміну технологіями</a:t>
          </a:r>
          <a:endParaRPr lang="uk-UA" b="1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AD7ABEC-8434-432B-8845-5B7D4E560977}" type="parTrans" cxnId="{1F56DCD9-2466-490F-9C20-887714897912}">
      <dgm:prSet/>
      <dgm:spPr/>
      <dgm:t>
        <a:bodyPr/>
        <a:lstStyle/>
        <a:p>
          <a:endParaRPr lang="uk-UA"/>
        </a:p>
      </dgm:t>
    </dgm:pt>
    <dgm:pt modelId="{65D478D7-95E5-409D-87D5-2F6280FFA49A}" type="sibTrans" cxnId="{1F56DCD9-2466-490F-9C20-887714897912}">
      <dgm:prSet/>
      <dgm:spPr/>
      <dgm:t>
        <a:bodyPr/>
        <a:lstStyle/>
        <a:p>
          <a:endParaRPr lang="uk-UA"/>
        </a:p>
      </dgm:t>
    </dgm:pt>
    <dgm:pt modelId="{39094E81-BDA4-4798-A908-A1D3D9C9D64C}">
      <dgm:prSet phldrT="[Текст]" custT="1"/>
      <dgm:spPr/>
      <dgm:t>
        <a:bodyPr/>
        <a:lstStyle/>
        <a:p>
          <a:r>
            <a:rPr lang="uk-UA" sz="1900" dirty="0" smtClean="0"/>
            <a:t> </a:t>
          </a:r>
        </a:p>
        <a:p>
          <a:r>
            <a:rPr lang="uk-UA" sz="20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Міждержавний</a:t>
          </a:r>
          <a:r>
            <a:rPr lang="uk-UA" sz="2000" dirty="0" smtClean="0"/>
            <a:t>  - </a:t>
          </a:r>
        </a:p>
        <a:p>
          <a:r>
            <a:rPr lang="uk-UA" sz="2000" dirty="0" smtClean="0"/>
            <a:t>за  програмами  науково-технічного співробітництва або зовнішньоторговельними угодами</a:t>
          </a:r>
          <a:endParaRPr lang="uk-UA" sz="2000" dirty="0"/>
        </a:p>
      </dgm:t>
    </dgm:pt>
    <dgm:pt modelId="{AA83CA58-7820-4D41-8D55-82D613D1FB64}" type="parTrans" cxnId="{0AFDFCF3-74BD-4C89-A1EB-695AF88ACC5C}">
      <dgm:prSet/>
      <dgm:spPr/>
      <dgm:t>
        <a:bodyPr/>
        <a:lstStyle/>
        <a:p>
          <a:endParaRPr lang="uk-UA"/>
        </a:p>
      </dgm:t>
    </dgm:pt>
    <dgm:pt modelId="{09704D1A-5E8A-487C-93E3-D141379D8F66}" type="sibTrans" cxnId="{0AFDFCF3-74BD-4C89-A1EB-695AF88ACC5C}">
      <dgm:prSet/>
      <dgm:spPr/>
      <dgm:t>
        <a:bodyPr/>
        <a:lstStyle/>
        <a:p>
          <a:endParaRPr lang="uk-UA"/>
        </a:p>
      </dgm:t>
    </dgm:pt>
    <dgm:pt modelId="{3A7E4A42-4347-4CA1-9DF2-55DFA72D932F}">
      <dgm:prSet phldrT="[Текст]" custT="1"/>
      <dgm:spPr/>
      <dgm:t>
        <a:bodyPr/>
        <a:lstStyle/>
        <a:p>
          <a:r>
            <a:rPr lang="uk-UA" sz="20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Між фірмами </a:t>
          </a:r>
          <a:r>
            <a:rPr lang="uk-UA" sz="2000" dirty="0" smtClean="0"/>
            <a:t>- </a:t>
          </a:r>
          <a:r>
            <a:rPr lang="ru-RU" sz="2000" dirty="0" smtClean="0"/>
            <a:t>за  широким спектром  </a:t>
          </a:r>
          <a:r>
            <a:rPr lang="uk-UA" sz="2000" noProof="0" dirty="0" smtClean="0"/>
            <a:t>контрактів</a:t>
          </a:r>
          <a:r>
            <a:rPr lang="ru-RU" sz="2000" dirty="0" smtClean="0"/>
            <a:t>  з </a:t>
          </a:r>
          <a:r>
            <a:rPr lang="uk-UA" sz="2000" dirty="0" smtClean="0"/>
            <a:t>іноземними партнерами</a:t>
          </a:r>
          <a:endParaRPr lang="uk-UA" sz="2000" dirty="0"/>
        </a:p>
      </dgm:t>
    </dgm:pt>
    <dgm:pt modelId="{3D919D63-A76A-4638-BEC2-DB41259AD0EE}" type="parTrans" cxnId="{C4651155-F473-46F2-B1B6-0A92B8C669C4}">
      <dgm:prSet/>
      <dgm:spPr/>
      <dgm:t>
        <a:bodyPr/>
        <a:lstStyle/>
        <a:p>
          <a:endParaRPr lang="uk-UA"/>
        </a:p>
      </dgm:t>
    </dgm:pt>
    <dgm:pt modelId="{611348C2-B4C4-452F-9655-94715E5EC56F}" type="sibTrans" cxnId="{C4651155-F473-46F2-B1B6-0A92B8C669C4}">
      <dgm:prSet/>
      <dgm:spPr/>
      <dgm:t>
        <a:bodyPr/>
        <a:lstStyle/>
        <a:p>
          <a:endParaRPr lang="uk-UA"/>
        </a:p>
      </dgm:t>
    </dgm:pt>
    <dgm:pt modelId="{9D2518E4-795B-49B4-8679-5B8C8A9BE983}">
      <dgm:prSet phldrT="[Текст]" custT="1"/>
      <dgm:spPr/>
      <dgm:t>
        <a:bodyPr/>
        <a:lstStyle/>
        <a:p>
          <a:r>
            <a:rPr lang="uk-UA" sz="20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Внутрішньо-фірмовий</a:t>
          </a:r>
          <a:r>
            <a:rPr lang="uk-UA" sz="1800" dirty="0" smtClean="0"/>
            <a:t>  –  між  структурами  однієї корпорації, філіями й дочірніми підприємствами, які діють у різних країнах</a:t>
          </a:r>
          <a:endParaRPr lang="uk-UA" sz="1800" dirty="0"/>
        </a:p>
      </dgm:t>
    </dgm:pt>
    <dgm:pt modelId="{BFDC375F-597B-4A1A-875F-24BC4645B061}" type="parTrans" cxnId="{5AB4358A-F14F-4557-820D-EF1256A7C1B7}">
      <dgm:prSet/>
      <dgm:spPr/>
      <dgm:t>
        <a:bodyPr/>
        <a:lstStyle/>
        <a:p>
          <a:endParaRPr lang="uk-UA"/>
        </a:p>
      </dgm:t>
    </dgm:pt>
    <dgm:pt modelId="{ABFA9157-DD51-4F25-8EA4-E2E1339858F2}" type="sibTrans" cxnId="{5AB4358A-F14F-4557-820D-EF1256A7C1B7}">
      <dgm:prSet/>
      <dgm:spPr/>
      <dgm:t>
        <a:bodyPr/>
        <a:lstStyle/>
        <a:p>
          <a:endParaRPr lang="uk-UA"/>
        </a:p>
      </dgm:t>
    </dgm:pt>
    <dgm:pt modelId="{6215E948-AD84-4CA2-A614-64D52C7C44FD}">
      <dgm:prSet phldrT="[Текст]"/>
      <dgm:spPr/>
      <dgm:t>
        <a:bodyPr/>
        <a:lstStyle/>
        <a:p>
          <a:endParaRPr lang="uk-UA" dirty="0"/>
        </a:p>
      </dgm:t>
    </dgm:pt>
    <dgm:pt modelId="{EBF6C61B-0ABE-41CD-8FCC-6D49F7721552}" type="parTrans" cxnId="{DA426DAB-C00B-48A2-94AB-5FFBE0072567}">
      <dgm:prSet/>
      <dgm:spPr/>
      <dgm:t>
        <a:bodyPr/>
        <a:lstStyle/>
        <a:p>
          <a:endParaRPr lang="uk-UA"/>
        </a:p>
      </dgm:t>
    </dgm:pt>
    <dgm:pt modelId="{87B23A06-398B-4844-B791-4AF5313919C4}" type="sibTrans" cxnId="{DA426DAB-C00B-48A2-94AB-5FFBE0072567}">
      <dgm:prSet/>
      <dgm:spPr/>
      <dgm:t>
        <a:bodyPr/>
        <a:lstStyle/>
        <a:p>
          <a:endParaRPr lang="uk-UA"/>
        </a:p>
      </dgm:t>
    </dgm:pt>
    <dgm:pt modelId="{54131D65-1F9E-4B66-AEF2-65E26A19FA7E}" type="pres">
      <dgm:prSet presAssocID="{6973308D-6167-4615-898B-40B3F2CBC976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02CE1079-5DF0-4027-97A0-69E68F3E28EB}" type="pres">
      <dgm:prSet presAssocID="{6973308D-6167-4615-898B-40B3F2CBC976}" presName="matrix" presStyleCnt="0"/>
      <dgm:spPr/>
    </dgm:pt>
    <dgm:pt modelId="{896F3519-5E4E-4B85-9EAE-96768AE2FFD0}" type="pres">
      <dgm:prSet presAssocID="{6973308D-6167-4615-898B-40B3F2CBC976}" presName="tile1" presStyleLbl="node1" presStyleIdx="0" presStyleCnt="4"/>
      <dgm:spPr/>
      <dgm:t>
        <a:bodyPr/>
        <a:lstStyle/>
        <a:p>
          <a:endParaRPr lang="uk-UA"/>
        </a:p>
      </dgm:t>
    </dgm:pt>
    <dgm:pt modelId="{CCAF85F2-78B7-4813-A719-D9B01A17BFA3}" type="pres">
      <dgm:prSet presAssocID="{6973308D-6167-4615-898B-40B3F2CBC976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40624DA-BB9A-4992-98E5-590081BD8EF8}" type="pres">
      <dgm:prSet presAssocID="{6973308D-6167-4615-898B-40B3F2CBC976}" presName="tile2" presStyleLbl="node1" presStyleIdx="1" presStyleCnt="4"/>
      <dgm:spPr/>
      <dgm:t>
        <a:bodyPr/>
        <a:lstStyle/>
        <a:p>
          <a:endParaRPr lang="uk-UA"/>
        </a:p>
      </dgm:t>
    </dgm:pt>
    <dgm:pt modelId="{4B0EAAC5-0D56-4107-822E-E0398AE39710}" type="pres">
      <dgm:prSet presAssocID="{6973308D-6167-4615-898B-40B3F2CBC976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87E4122-2DD4-4F40-8E9C-AB1135F832DC}" type="pres">
      <dgm:prSet presAssocID="{6973308D-6167-4615-898B-40B3F2CBC976}" presName="tile3" presStyleLbl="node1" presStyleIdx="2" presStyleCnt="4" custLinFactNeighborX="277" custLinFactNeighborY="-94"/>
      <dgm:spPr/>
      <dgm:t>
        <a:bodyPr/>
        <a:lstStyle/>
        <a:p>
          <a:endParaRPr lang="uk-UA"/>
        </a:p>
      </dgm:t>
    </dgm:pt>
    <dgm:pt modelId="{0BCF4815-8344-49C0-B55D-DFD816F1E3D1}" type="pres">
      <dgm:prSet presAssocID="{6973308D-6167-4615-898B-40B3F2CBC976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5B1FA238-F93B-4DB8-9D39-D4F1160EEF23}" type="pres">
      <dgm:prSet presAssocID="{6973308D-6167-4615-898B-40B3F2CBC976}" presName="tile4" presStyleLbl="node1" presStyleIdx="3" presStyleCnt="4" custScaleX="98877"/>
      <dgm:spPr>
        <a:prstGeom prst="upArrow">
          <a:avLst/>
        </a:prstGeom>
      </dgm:spPr>
      <dgm:t>
        <a:bodyPr/>
        <a:lstStyle/>
        <a:p>
          <a:endParaRPr lang="uk-UA"/>
        </a:p>
      </dgm:t>
    </dgm:pt>
    <dgm:pt modelId="{33790D6D-95C9-4017-BE10-891AE496E7A4}" type="pres">
      <dgm:prSet presAssocID="{6973308D-6167-4615-898B-40B3F2CBC976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D11240A-73A9-448B-92B8-766D787E5E08}" type="pres">
      <dgm:prSet presAssocID="{6973308D-6167-4615-898B-40B3F2CBC976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uk-UA"/>
        </a:p>
      </dgm:t>
    </dgm:pt>
  </dgm:ptLst>
  <dgm:cxnLst>
    <dgm:cxn modelId="{1F56DCD9-2466-490F-9C20-887714897912}" srcId="{6973308D-6167-4615-898B-40B3F2CBC976}" destId="{D08FA0A7-2162-4C48-854C-D2DCC37AED42}" srcOrd="0" destOrd="0" parTransId="{8AD7ABEC-8434-432B-8845-5B7D4E560977}" sibTransId="{65D478D7-95E5-409D-87D5-2F6280FFA49A}"/>
    <dgm:cxn modelId="{C4651155-F473-46F2-B1B6-0A92B8C669C4}" srcId="{D08FA0A7-2162-4C48-854C-D2DCC37AED42}" destId="{3A7E4A42-4347-4CA1-9DF2-55DFA72D932F}" srcOrd="1" destOrd="0" parTransId="{3D919D63-A76A-4638-BEC2-DB41259AD0EE}" sibTransId="{611348C2-B4C4-452F-9655-94715E5EC56F}"/>
    <dgm:cxn modelId="{132D2E9C-8FF4-4683-A3CF-62C8D1C7A41F}" type="presOf" srcId="{6973308D-6167-4615-898B-40B3F2CBC976}" destId="{54131D65-1F9E-4B66-AEF2-65E26A19FA7E}" srcOrd="0" destOrd="0" presId="urn:microsoft.com/office/officeart/2005/8/layout/matrix1"/>
    <dgm:cxn modelId="{549E88F0-84FF-46AD-90E3-AB739884C88C}" type="presOf" srcId="{9D2518E4-795B-49B4-8679-5B8C8A9BE983}" destId="{0BCF4815-8344-49C0-B55D-DFD816F1E3D1}" srcOrd="1" destOrd="0" presId="urn:microsoft.com/office/officeart/2005/8/layout/matrix1"/>
    <dgm:cxn modelId="{DA426DAB-C00B-48A2-94AB-5FFBE0072567}" srcId="{6973308D-6167-4615-898B-40B3F2CBC976}" destId="{6215E948-AD84-4CA2-A614-64D52C7C44FD}" srcOrd="1" destOrd="0" parTransId="{EBF6C61B-0ABE-41CD-8FCC-6D49F7721552}" sibTransId="{87B23A06-398B-4844-B791-4AF5313919C4}"/>
    <dgm:cxn modelId="{DEC5C16E-18FE-46C3-8B62-00AAC7B543CF}" type="presOf" srcId="{39094E81-BDA4-4798-A908-A1D3D9C9D64C}" destId="{CCAF85F2-78B7-4813-A719-D9B01A17BFA3}" srcOrd="1" destOrd="0" presId="urn:microsoft.com/office/officeart/2005/8/layout/matrix1"/>
    <dgm:cxn modelId="{0AFDFCF3-74BD-4C89-A1EB-695AF88ACC5C}" srcId="{D08FA0A7-2162-4C48-854C-D2DCC37AED42}" destId="{39094E81-BDA4-4798-A908-A1D3D9C9D64C}" srcOrd="0" destOrd="0" parTransId="{AA83CA58-7820-4D41-8D55-82D613D1FB64}" sibTransId="{09704D1A-5E8A-487C-93E3-D141379D8F66}"/>
    <dgm:cxn modelId="{B55CA7C3-3FA9-46AB-9050-6C16A2079D2E}" type="presOf" srcId="{3A7E4A42-4347-4CA1-9DF2-55DFA72D932F}" destId="{C40624DA-BB9A-4992-98E5-590081BD8EF8}" srcOrd="0" destOrd="0" presId="urn:microsoft.com/office/officeart/2005/8/layout/matrix1"/>
    <dgm:cxn modelId="{FA16BBA7-D52C-4A21-927E-5DDA43A27DC7}" type="presOf" srcId="{39094E81-BDA4-4798-A908-A1D3D9C9D64C}" destId="{896F3519-5E4E-4B85-9EAE-96768AE2FFD0}" srcOrd="0" destOrd="0" presId="urn:microsoft.com/office/officeart/2005/8/layout/matrix1"/>
    <dgm:cxn modelId="{5AB4358A-F14F-4557-820D-EF1256A7C1B7}" srcId="{D08FA0A7-2162-4C48-854C-D2DCC37AED42}" destId="{9D2518E4-795B-49B4-8679-5B8C8A9BE983}" srcOrd="2" destOrd="0" parTransId="{BFDC375F-597B-4A1A-875F-24BC4645B061}" sibTransId="{ABFA9157-DD51-4F25-8EA4-E2E1339858F2}"/>
    <dgm:cxn modelId="{CE937653-B16B-4427-B176-DE04E43C4A74}" type="presOf" srcId="{D08FA0A7-2162-4C48-854C-D2DCC37AED42}" destId="{BD11240A-73A9-448B-92B8-766D787E5E08}" srcOrd="0" destOrd="0" presId="urn:microsoft.com/office/officeart/2005/8/layout/matrix1"/>
    <dgm:cxn modelId="{2F114D9D-D51A-4C83-9E74-051705A3787E}" type="presOf" srcId="{3A7E4A42-4347-4CA1-9DF2-55DFA72D932F}" destId="{4B0EAAC5-0D56-4107-822E-E0398AE39710}" srcOrd="1" destOrd="0" presId="urn:microsoft.com/office/officeart/2005/8/layout/matrix1"/>
    <dgm:cxn modelId="{ABA02C7E-8F7E-4816-8CA2-E2F92511CDDE}" type="presOf" srcId="{9D2518E4-795B-49B4-8679-5B8C8A9BE983}" destId="{587E4122-2DD4-4F40-8E9C-AB1135F832DC}" srcOrd="0" destOrd="0" presId="urn:microsoft.com/office/officeart/2005/8/layout/matrix1"/>
    <dgm:cxn modelId="{4A95A5D6-72DD-4537-AD4F-D93D54521D32}" type="presParOf" srcId="{54131D65-1F9E-4B66-AEF2-65E26A19FA7E}" destId="{02CE1079-5DF0-4027-97A0-69E68F3E28EB}" srcOrd="0" destOrd="0" presId="urn:microsoft.com/office/officeart/2005/8/layout/matrix1"/>
    <dgm:cxn modelId="{E65E0758-74BE-4792-83BD-503E88253B73}" type="presParOf" srcId="{02CE1079-5DF0-4027-97A0-69E68F3E28EB}" destId="{896F3519-5E4E-4B85-9EAE-96768AE2FFD0}" srcOrd="0" destOrd="0" presId="urn:microsoft.com/office/officeart/2005/8/layout/matrix1"/>
    <dgm:cxn modelId="{FDE21B4D-5583-412E-9384-B636EED4E326}" type="presParOf" srcId="{02CE1079-5DF0-4027-97A0-69E68F3E28EB}" destId="{CCAF85F2-78B7-4813-A719-D9B01A17BFA3}" srcOrd="1" destOrd="0" presId="urn:microsoft.com/office/officeart/2005/8/layout/matrix1"/>
    <dgm:cxn modelId="{6F26259B-A474-4821-86E4-AD347766F370}" type="presParOf" srcId="{02CE1079-5DF0-4027-97A0-69E68F3E28EB}" destId="{C40624DA-BB9A-4992-98E5-590081BD8EF8}" srcOrd="2" destOrd="0" presId="urn:microsoft.com/office/officeart/2005/8/layout/matrix1"/>
    <dgm:cxn modelId="{19FFA423-81D2-4B36-B027-05C297F8218F}" type="presParOf" srcId="{02CE1079-5DF0-4027-97A0-69E68F3E28EB}" destId="{4B0EAAC5-0D56-4107-822E-E0398AE39710}" srcOrd="3" destOrd="0" presId="urn:microsoft.com/office/officeart/2005/8/layout/matrix1"/>
    <dgm:cxn modelId="{F06A0742-747E-46A4-9AEF-6DC238136178}" type="presParOf" srcId="{02CE1079-5DF0-4027-97A0-69E68F3E28EB}" destId="{587E4122-2DD4-4F40-8E9C-AB1135F832DC}" srcOrd="4" destOrd="0" presId="urn:microsoft.com/office/officeart/2005/8/layout/matrix1"/>
    <dgm:cxn modelId="{DC065BD6-90BC-4608-9CB9-012BCCB0BAC8}" type="presParOf" srcId="{02CE1079-5DF0-4027-97A0-69E68F3E28EB}" destId="{0BCF4815-8344-49C0-B55D-DFD816F1E3D1}" srcOrd="5" destOrd="0" presId="urn:microsoft.com/office/officeart/2005/8/layout/matrix1"/>
    <dgm:cxn modelId="{6A233ECE-AA9A-4A89-B61E-C4EB0B343963}" type="presParOf" srcId="{02CE1079-5DF0-4027-97A0-69E68F3E28EB}" destId="{5B1FA238-F93B-4DB8-9D39-D4F1160EEF23}" srcOrd="6" destOrd="0" presId="urn:microsoft.com/office/officeart/2005/8/layout/matrix1"/>
    <dgm:cxn modelId="{6D76EAB6-3EC2-4E0E-B387-07F4D11EC689}" type="presParOf" srcId="{02CE1079-5DF0-4027-97A0-69E68F3E28EB}" destId="{33790D6D-95C9-4017-BE10-891AE496E7A4}" srcOrd="7" destOrd="0" presId="urn:microsoft.com/office/officeart/2005/8/layout/matrix1"/>
    <dgm:cxn modelId="{6624CAC3-21C7-4E83-95EC-2B70317B24B7}" type="presParOf" srcId="{54131D65-1F9E-4B66-AEF2-65E26A19FA7E}" destId="{BD11240A-73A9-448B-92B8-766D787E5E08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A6BF91-172F-4826-A1B3-26EF6E1D99FD}">
      <dsp:nvSpPr>
        <dsp:cNvPr id="0" name=""/>
        <dsp:cNvSpPr/>
      </dsp:nvSpPr>
      <dsp:spPr>
        <a:xfrm>
          <a:off x="0" y="0"/>
          <a:ext cx="8784976" cy="12552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Роялті  - </a:t>
          </a:r>
          <a:r>
            <a:rPr lang="uk-UA" sz="1800" kern="1200" noProof="0" dirty="0" smtClean="0"/>
            <a:t>періодичні  відрахування  з  доходу  покупця  протягом  періоду  дії  угоди,  що  залежать  від  розміру прибутку,  який  одержується  від  комерційного  </a:t>
          </a:r>
          <a:r>
            <a:rPr lang="uk-UA" sz="1800" kern="1200" dirty="0" smtClean="0"/>
            <a:t>використання  ліцензії</a:t>
          </a:r>
          <a:endParaRPr lang="uk-UA" sz="1800" b="1" kern="1200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82516" y="0"/>
        <a:ext cx="6902459" cy="1255217"/>
      </dsp:txXfrm>
    </dsp:sp>
    <dsp:sp modelId="{67F7D06F-E0D3-492B-B481-14F6DBA9B089}">
      <dsp:nvSpPr>
        <dsp:cNvPr id="0" name=""/>
        <dsp:cNvSpPr/>
      </dsp:nvSpPr>
      <dsp:spPr>
        <a:xfrm>
          <a:off x="726159" y="125521"/>
          <a:ext cx="555720" cy="1004174"/>
        </a:xfrm>
        <a:prstGeom prst="star4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E6BC70F-07DD-4FFA-A84E-DCBAAF19F824}">
      <dsp:nvSpPr>
        <dsp:cNvPr id="0" name=""/>
        <dsp:cNvSpPr/>
      </dsp:nvSpPr>
      <dsp:spPr>
        <a:xfrm>
          <a:off x="0" y="1408906"/>
          <a:ext cx="8784976" cy="12552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noProof="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Паушальний  платіж -</a:t>
          </a:r>
          <a:r>
            <a:rPr lang="uk-UA" sz="1400" kern="1200" noProof="0" dirty="0" smtClean="0"/>
            <a:t>  </a:t>
          </a:r>
          <a:r>
            <a:rPr lang="uk-UA" sz="1800" kern="1200" noProof="0" dirty="0" smtClean="0"/>
            <a:t>зафіксований  в  угоді  разовий  платіж,  не  пов’язаний  в  часі  з  фактичним  використанням  ліцензії, а встановлюється заздалегідь на основі експертних </a:t>
          </a:r>
          <a:r>
            <a:rPr lang="uk-UA" sz="1800" kern="1200" dirty="0" smtClean="0"/>
            <a:t>оцінок  </a:t>
          </a:r>
          <a:endParaRPr lang="uk-UA" sz="1800" kern="1200" dirty="0"/>
        </a:p>
      </dsp:txBody>
      <dsp:txXfrm>
        <a:off x="1882516" y="1408906"/>
        <a:ext cx="6902459" cy="1255217"/>
      </dsp:txXfrm>
    </dsp:sp>
    <dsp:sp modelId="{34387417-71AC-4D51-A12F-549B7DE960ED}">
      <dsp:nvSpPr>
        <dsp:cNvPr id="0" name=""/>
        <dsp:cNvSpPr/>
      </dsp:nvSpPr>
      <dsp:spPr>
        <a:xfrm>
          <a:off x="726159" y="1576708"/>
          <a:ext cx="555720" cy="863278"/>
        </a:xfrm>
        <a:prstGeom prst="star4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5D944E-A0F3-4D72-B1DA-7187223D7A96}">
      <dsp:nvSpPr>
        <dsp:cNvPr id="0" name=""/>
        <dsp:cNvSpPr/>
      </dsp:nvSpPr>
      <dsp:spPr>
        <a:xfrm>
          <a:off x="0" y="2761478"/>
          <a:ext cx="8784976" cy="12552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Участь  </a:t>
          </a:r>
          <a:r>
            <a:rPr lang="uk-UA" sz="1800" b="1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 прибутку - </a:t>
          </a:r>
          <a:r>
            <a:rPr lang="ru-RU" sz="1900" kern="1200" dirty="0" smtClean="0"/>
            <a:t> </a:t>
          </a:r>
          <a:r>
            <a:rPr lang="uk-UA" sz="1900" kern="1200" noProof="0" dirty="0" smtClean="0"/>
            <a:t>відрахування</a:t>
          </a:r>
          <a:r>
            <a:rPr lang="ru-RU" sz="1900" kern="1200" dirty="0" smtClean="0"/>
            <a:t>  на  </a:t>
          </a:r>
          <a:r>
            <a:rPr lang="uk-UA" sz="1900" kern="1200" noProof="0" dirty="0" smtClean="0"/>
            <a:t>користь</a:t>
          </a:r>
          <a:r>
            <a:rPr lang="ru-RU" sz="1900" kern="1200" dirty="0" smtClean="0"/>
            <a:t> </a:t>
          </a:r>
          <a:r>
            <a:rPr lang="uk-UA" sz="1900" kern="1200" noProof="0" dirty="0" smtClean="0"/>
            <a:t>ліцензіара</a:t>
          </a:r>
          <a:r>
            <a:rPr lang="ru-RU" sz="1900" kern="1200" dirty="0" smtClean="0"/>
            <a:t>  </a:t>
          </a:r>
          <a:r>
            <a:rPr lang="uk-UA" sz="1900" kern="1200" noProof="0" dirty="0" smtClean="0"/>
            <a:t>частини  прибутку,  отриманого  ліцензіатом</a:t>
          </a:r>
          <a:r>
            <a:rPr lang="ru-RU" sz="1900" kern="1200" dirty="0" smtClean="0"/>
            <a:t>  </a:t>
          </a:r>
          <a:r>
            <a:rPr lang="uk-UA" sz="1900" kern="1200" noProof="0" dirty="0" smtClean="0"/>
            <a:t>від</a:t>
          </a:r>
          <a:r>
            <a:rPr lang="ru-RU" sz="1900" kern="1200" dirty="0" smtClean="0"/>
            <a:t> </a:t>
          </a:r>
          <a:r>
            <a:rPr lang="uk-UA" sz="1900" kern="1200" dirty="0" smtClean="0"/>
            <a:t>комерційного використання предмету ліцензії</a:t>
          </a:r>
          <a:endParaRPr lang="uk-UA" sz="1900" kern="1200" dirty="0"/>
        </a:p>
      </dsp:txBody>
      <dsp:txXfrm>
        <a:off x="1882516" y="2761478"/>
        <a:ext cx="6902459" cy="1255217"/>
      </dsp:txXfrm>
    </dsp:sp>
    <dsp:sp modelId="{D1B8D8DC-9C9F-4EF5-AB18-9C10E1638BB3}">
      <dsp:nvSpPr>
        <dsp:cNvPr id="0" name=""/>
        <dsp:cNvSpPr/>
      </dsp:nvSpPr>
      <dsp:spPr>
        <a:xfrm>
          <a:off x="639882" y="2889741"/>
          <a:ext cx="728274" cy="998691"/>
        </a:xfrm>
        <a:prstGeom prst="star4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E5F363-EE9A-405D-9BB7-D8B7209E751C}">
      <dsp:nvSpPr>
        <dsp:cNvPr id="0" name=""/>
        <dsp:cNvSpPr/>
      </dsp:nvSpPr>
      <dsp:spPr>
        <a:xfrm>
          <a:off x="0" y="4104461"/>
          <a:ext cx="8784976" cy="12552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noProof="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Участь  у  власності - </a:t>
          </a:r>
          <a:r>
            <a:rPr lang="uk-UA" sz="1300" kern="1200" noProof="0" dirty="0" smtClean="0"/>
            <a:t>  </a:t>
          </a:r>
          <a:r>
            <a:rPr lang="uk-UA" sz="1900" kern="1200" noProof="0" dirty="0" smtClean="0"/>
            <a:t>передача  ліцензіатом  ліцензіару частини акцій своїх підприємств у якості </a:t>
          </a:r>
          <a:r>
            <a:rPr lang="ru-RU" sz="1900" kern="1200" dirty="0" smtClean="0"/>
            <a:t>платежу </a:t>
          </a:r>
          <a:r>
            <a:rPr lang="uk-UA" sz="1900" kern="1200" dirty="0" smtClean="0"/>
            <a:t>за  надану  ліцензію  </a:t>
          </a:r>
          <a:endParaRPr lang="uk-UA" sz="1900" kern="1200" dirty="0"/>
        </a:p>
      </dsp:txBody>
      <dsp:txXfrm>
        <a:off x="1882516" y="4104461"/>
        <a:ext cx="6902459" cy="1255217"/>
      </dsp:txXfrm>
    </dsp:sp>
    <dsp:sp modelId="{79E7EA0F-E0FC-4ECC-9E0F-D86D4CA7F337}">
      <dsp:nvSpPr>
        <dsp:cNvPr id="0" name=""/>
        <dsp:cNvSpPr/>
      </dsp:nvSpPr>
      <dsp:spPr>
        <a:xfrm>
          <a:off x="567880" y="4248474"/>
          <a:ext cx="872277" cy="1042704"/>
        </a:xfrm>
        <a:prstGeom prst="star4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BFE574-DD96-4E2F-9C96-07C93B7F7016}">
      <dsp:nvSpPr>
        <dsp:cNvPr id="0" name=""/>
        <dsp:cNvSpPr/>
      </dsp:nvSpPr>
      <dsp:spPr>
        <a:xfrm>
          <a:off x="6482822" y="3578820"/>
          <a:ext cx="1113796" cy="5300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1224"/>
              </a:lnTo>
              <a:lnTo>
                <a:pt x="1113796" y="361224"/>
              </a:lnTo>
              <a:lnTo>
                <a:pt x="1113796" y="53006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5A80DB-F667-46E4-8DC0-3393A9C5F43B}">
      <dsp:nvSpPr>
        <dsp:cNvPr id="0" name=""/>
        <dsp:cNvSpPr/>
      </dsp:nvSpPr>
      <dsp:spPr>
        <a:xfrm>
          <a:off x="5369026" y="3578820"/>
          <a:ext cx="1113796" cy="530065"/>
        </a:xfrm>
        <a:custGeom>
          <a:avLst/>
          <a:gdLst/>
          <a:ahLst/>
          <a:cxnLst/>
          <a:rect l="0" t="0" r="0" b="0"/>
          <a:pathLst>
            <a:path>
              <a:moveTo>
                <a:pt x="1113796" y="0"/>
              </a:moveTo>
              <a:lnTo>
                <a:pt x="1113796" y="361224"/>
              </a:lnTo>
              <a:lnTo>
                <a:pt x="0" y="361224"/>
              </a:lnTo>
              <a:lnTo>
                <a:pt x="0" y="53006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E953E2-3EFC-420E-8867-6A7C17450397}">
      <dsp:nvSpPr>
        <dsp:cNvPr id="0" name=""/>
        <dsp:cNvSpPr/>
      </dsp:nvSpPr>
      <dsp:spPr>
        <a:xfrm>
          <a:off x="4255229" y="1891418"/>
          <a:ext cx="2227592" cy="5300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1224"/>
              </a:lnTo>
              <a:lnTo>
                <a:pt x="2227592" y="361224"/>
              </a:lnTo>
              <a:lnTo>
                <a:pt x="2227592" y="53006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B91EF6-BD21-41DE-9962-0F38B0EB8D75}">
      <dsp:nvSpPr>
        <dsp:cNvPr id="0" name=""/>
        <dsp:cNvSpPr/>
      </dsp:nvSpPr>
      <dsp:spPr>
        <a:xfrm>
          <a:off x="2027636" y="3578820"/>
          <a:ext cx="1113796" cy="5300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1224"/>
              </a:lnTo>
              <a:lnTo>
                <a:pt x="1113796" y="361224"/>
              </a:lnTo>
              <a:lnTo>
                <a:pt x="1113796" y="53006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6779D0-E539-486C-BB1B-D5AC26CC808B}">
      <dsp:nvSpPr>
        <dsp:cNvPr id="0" name=""/>
        <dsp:cNvSpPr/>
      </dsp:nvSpPr>
      <dsp:spPr>
        <a:xfrm>
          <a:off x="913840" y="3578820"/>
          <a:ext cx="1113796" cy="530065"/>
        </a:xfrm>
        <a:custGeom>
          <a:avLst/>
          <a:gdLst/>
          <a:ahLst/>
          <a:cxnLst/>
          <a:rect l="0" t="0" r="0" b="0"/>
          <a:pathLst>
            <a:path>
              <a:moveTo>
                <a:pt x="1113796" y="0"/>
              </a:moveTo>
              <a:lnTo>
                <a:pt x="1113796" y="361224"/>
              </a:lnTo>
              <a:lnTo>
                <a:pt x="0" y="361224"/>
              </a:lnTo>
              <a:lnTo>
                <a:pt x="0" y="53006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9CF895-E233-4C35-B59F-24BEC6044816}">
      <dsp:nvSpPr>
        <dsp:cNvPr id="0" name=""/>
        <dsp:cNvSpPr/>
      </dsp:nvSpPr>
      <dsp:spPr>
        <a:xfrm>
          <a:off x="2027636" y="1891418"/>
          <a:ext cx="2227592" cy="530065"/>
        </a:xfrm>
        <a:custGeom>
          <a:avLst/>
          <a:gdLst/>
          <a:ahLst/>
          <a:cxnLst/>
          <a:rect l="0" t="0" r="0" b="0"/>
          <a:pathLst>
            <a:path>
              <a:moveTo>
                <a:pt x="2227592" y="0"/>
              </a:moveTo>
              <a:lnTo>
                <a:pt x="2227592" y="361224"/>
              </a:lnTo>
              <a:lnTo>
                <a:pt x="0" y="361224"/>
              </a:lnTo>
              <a:lnTo>
                <a:pt x="0" y="53006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91D178-CE13-4CBE-8F77-C3A481FF1BCA}">
      <dsp:nvSpPr>
        <dsp:cNvPr id="0" name=""/>
        <dsp:cNvSpPr/>
      </dsp:nvSpPr>
      <dsp:spPr>
        <a:xfrm>
          <a:off x="3343941" y="734083"/>
          <a:ext cx="1822575" cy="11573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DA017E-8F2B-4D88-9352-A03CB0390D02}">
      <dsp:nvSpPr>
        <dsp:cNvPr id="0" name=""/>
        <dsp:cNvSpPr/>
      </dsp:nvSpPr>
      <dsp:spPr>
        <a:xfrm>
          <a:off x="3546450" y="926466"/>
          <a:ext cx="1822575" cy="11573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Основні типи інновацій</a:t>
          </a:r>
          <a:endParaRPr lang="uk-UA" sz="1800" kern="1200" dirty="0">
            <a:solidFill>
              <a:srgbClr val="0070C0"/>
            </a:solidFill>
          </a:endParaRPr>
        </a:p>
      </dsp:txBody>
      <dsp:txXfrm>
        <a:off x="3580347" y="960363"/>
        <a:ext cx="1754781" cy="1089541"/>
      </dsp:txXfrm>
    </dsp:sp>
    <dsp:sp modelId="{718DE7BB-626F-45A3-AA9C-2D0E926503CA}">
      <dsp:nvSpPr>
        <dsp:cNvPr id="0" name=""/>
        <dsp:cNvSpPr/>
      </dsp:nvSpPr>
      <dsp:spPr>
        <a:xfrm>
          <a:off x="1116349" y="2421484"/>
          <a:ext cx="1822575" cy="11573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9850E4-AF6E-4EC8-99B8-DB98FA686216}">
      <dsp:nvSpPr>
        <dsp:cNvPr id="0" name=""/>
        <dsp:cNvSpPr/>
      </dsp:nvSpPr>
      <dsp:spPr>
        <a:xfrm>
          <a:off x="1318857" y="2613867"/>
          <a:ext cx="1822575" cy="11573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Технологічні</a:t>
          </a:r>
          <a:endParaRPr lang="uk-UA" sz="1800" b="1" kern="1200" dirty="0">
            <a:solidFill>
              <a:srgbClr val="00B0F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352754" y="2647764"/>
        <a:ext cx="1754781" cy="1089541"/>
      </dsp:txXfrm>
    </dsp:sp>
    <dsp:sp modelId="{A1DD9235-A7B7-4A32-9E4E-8F6F6B8627C4}">
      <dsp:nvSpPr>
        <dsp:cNvPr id="0" name=""/>
        <dsp:cNvSpPr/>
      </dsp:nvSpPr>
      <dsp:spPr>
        <a:xfrm>
          <a:off x="2552" y="4108886"/>
          <a:ext cx="1822575" cy="11573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750310-4BD4-45A1-BC4F-A82FA7A90EC6}">
      <dsp:nvSpPr>
        <dsp:cNvPr id="0" name=""/>
        <dsp:cNvSpPr/>
      </dsp:nvSpPr>
      <dsp:spPr>
        <a:xfrm>
          <a:off x="205061" y="4301269"/>
          <a:ext cx="1822575" cy="11573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Продуктові </a:t>
          </a:r>
          <a:endParaRPr lang="uk-UA" sz="1800" b="1" kern="12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38958" y="4335166"/>
        <a:ext cx="1754781" cy="1089541"/>
      </dsp:txXfrm>
    </dsp:sp>
    <dsp:sp modelId="{CDBAD66A-7901-4E12-BDC1-FCC0C4C26943}">
      <dsp:nvSpPr>
        <dsp:cNvPr id="0" name=""/>
        <dsp:cNvSpPr/>
      </dsp:nvSpPr>
      <dsp:spPr>
        <a:xfrm>
          <a:off x="2230145" y="4108886"/>
          <a:ext cx="1822575" cy="11573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F8947D-7420-4479-939B-E7305941FF04}">
      <dsp:nvSpPr>
        <dsp:cNvPr id="0" name=""/>
        <dsp:cNvSpPr/>
      </dsp:nvSpPr>
      <dsp:spPr>
        <a:xfrm>
          <a:off x="2432653" y="4301269"/>
          <a:ext cx="1822575" cy="11573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Процесові</a:t>
          </a:r>
          <a:endParaRPr lang="uk-UA" sz="1800" b="1" kern="1200" dirty="0">
            <a:solidFill>
              <a:srgbClr val="00B05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466550" y="4335166"/>
        <a:ext cx="1754781" cy="1089541"/>
      </dsp:txXfrm>
    </dsp:sp>
    <dsp:sp modelId="{33703174-EB5F-41C2-B261-6B931A6C14BC}">
      <dsp:nvSpPr>
        <dsp:cNvPr id="0" name=""/>
        <dsp:cNvSpPr/>
      </dsp:nvSpPr>
      <dsp:spPr>
        <a:xfrm>
          <a:off x="5571534" y="2421484"/>
          <a:ext cx="1822575" cy="11573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E27662-DE7A-4C14-93DC-A87873A3C21E}">
      <dsp:nvSpPr>
        <dsp:cNvPr id="0" name=""/>
        <dsp:cNvSpPr/>
      </dsp:nvSpPr>
      <dsp:spPr>
        <a:xfrm>
          <a:off x="5774043" y="2613867"/>
          <a:ext cx="1822575" cy="11573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Не технологічні</a:t>
          </a:r>
          <a:endParaRPr lang="uk-UA" sz="1800" b="1" kern="1200" dirty="0">
            <a:solidFill>
              <a:srgbClr val="00B0F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807940" y="2647764"/>
        <a:ext cx="1754781" cy="1089541"/>
      </dsp:txXfrm>
    </dsp:sp>
    <dsp:sp modelId="{90EF0EC2-657A-47AE-8DC6-662534D74349}">
      <dsp:nvSpPr>
        <dsp:cNvPr id="0" name=""/>
        <dsp:cNvSpPr/>
      </dsp:nvSpPr>
      <dsp:spPr>
        <a:xfrm>
          <a:off x="4457738" y="4108886"/>
          <a:ext cx="1822575" cy="11573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910C6C-DB46-4DC6-A896-D92255EA49B7}">
      <dsp:nvSpPr>
        <dsp:cNvPr id="0" name=""/>
        <dsp:cNvSpPr/>
      </dsp:nvSpPr>
      <dsp:spPr>
        <a:xfrm>
          <a:off x="4660246" y="4301269"/>
          <a:ext cx="1822575" cy="11573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Маркетингові</a:t>
          </a:r>
          <a:endParaRPr lang="uk-UA" sz="1800" b="1" kern="1200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694143" y="4335166"/>
        <a:ext cx="1754781" cy="1089541"/>
      </dsp:txXfrm>
    </dsp:sp>
    <dsp:sp modelId="{E3B6E5AE-2F57-4FC3-B848-8F8E9E1D9CF1}">
      <dsp:nvSpPr>
        <dsp:cNvPr id="0" name=""/>
        <dsp:cNvSpPr/>
      </dsp:nvSpPr>
      <dsp:spPr>
        <a:xfrm>
          <a:off x="6685331" y="4108886"/>
          <a:ext cx="1822575" cy="11573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F8A57C-DA50-4D71-83A7-F4F28C37B5BD}">
      <dsp:nvSpPr>
        <dsp:cNvPr id="0" name=""/>
        <dsp:cNvSpPr/>
      </dsp:nvSpPr>
      <dsp:spPr>
        <a:xfrm>
          <a:off x="6887839" y="4301269"/>
          <a:ext cx="1822575" cy="11573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Організаційні</a:t>
          </a:r>
          <a:endParaRPr lang="uk-UA" sz="1800" b="1" kern="1200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921736" y="4335166"/>
        <a:ext cx="1754781" cy="10895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6F3519-5E4E-4B85-9EAE-96768AE2FFD0}">
      <dsp:nvSpPr>
        <dsp:cNvPr id="0" name=""/>
        <dsp:cNvSpPr/>
      </dsp:nvSpPr>
      <dsp:spPr>
        <a:xfrm rot="16200000">
          <a:off x="735409" y="-735409"/>
          <a:ext cx="2262981" cy="37338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Міждержавний</a:t>
          </a:r>
          <a:r>
            <a:rPr lang="uk-UA" sz="2000" kern="1200" dirty="0" smtClean="0"/>
            <a:t>  -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за  програмами  науково-технічного співробітництва або зовнішньоторговельними угодами</a:t>
          </a:r>
          <a:endParaRPr lang="uk-UA" sz="2000" kern="1200" dirty="0"/>
        </a:p>
      </dsp:txBody>
      <dsp:txXfrm rot="5400000">
        <a:off x="-1" y="1"/>
        <a:ext cx="3733800" cy="1697236"/>
      </dsp:txXfrm>
    </dsp:sp>
    <dsp:sp modelId="{C40624DA-BB9A-4992-98E5-590081BD8EF8}">
      <dsp:nvSpPr>
        <dsp:cNvPr id="0" name=""/>
        <dsp:cNvSpPr/>
      </dsp:nvSpPr>
      <dsp:spPr>
        <a:xfrm>
          <a:off x="3733800" y="0"/>
          <a:ext cx="3733800" cy="2262981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Між фірмами </a:t>
          </a:r>
          <a:r>
            <a:rPr lang="uk-UA" sz="2000" kern="1200" dirty="0" smtClean="0"/>
            <a:t>- </a:t>
          </a:r>
          <a:r>
            <a:rPr lang="ru-RU" sz="2000" kern="1200" dirty="0" smtClean="0"/>
            <a:t>за  широким спектром  </a:t>
          </a:r>
          <a:r>
            <a:rPr lang="uk-UA" sz="2000" kern="1200" noProof="0" dirty="0" smtClean="0"/>
            <a:t>контрактів</a:t>
          </a:r>
          <a:r>
            <a:rPr lang="ru-RU" sz="2000" kern="1200" dirty="0" smtClean="0"/>
            <a:t>  з </a:t>
          </a:r>
          <a:r>
            <a:rPr lang="uk-UA" sz="2000" kern="1200" dirty="0" smtClean="0"/>
            <a:t>іноземними партнерами</a:t>
          </a:r>
          <a:endParaRPr lang="uk-UA" sz="2000" kern="1200" dirty="0"/>
        </a:p>
      </dsp:txBody>
      <dsp:txXfrm>
        <a:off x="3733800" y="0"/>
        <a:ext cx="3733800" cy="1697236"/>
      </dsp:txXfrm>
    </dsp:sp>
    <dsp:sp modelId="{587E4122-2DD4-4F40-8E9C-AB1135F832DC}">
      <dsp:nvSpPr>
        <dsp:cNvPr id="0" name=""/>
        <dsp:cNvSpPr/>
      </dsp:nvSpPr>
      <dsp:spPr>
        <a:xfrm rot="10800000">
          <a:off x="10342" y="2260854"/>
          <a:ext cx="3733800" cy="2262981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Внутрішньо-фірмовий</a:t>
          </a:r>
          <a:r>
            <a:rPr lang="uk-UA" sz="1800" kern="1200" dirty="0" smtClean="0"/>
            <a:t>  –  між  структурами  однієї корпорації, філіями й дочірніми підприємствами, які діють у різних країнах</a:t>
          </a:r>
          <a:endParaRPr lang="uk-UA" sz="1800" kern="1200" dirty="0"/>
        </a:p>
      </dsp:txBody>
      <dsp:txXfrm rot="10800000">
        <a:off x="10342" y="2826599"/>
        <a:ext cx="3733800" cy="1697236"/>
      </dsp:txXfrm>
    </dsp:sp>
    <dsp:sp modelId="{5B1FA238-F93B-4DB8-9D39-D4F1160EEF23}">
      <dsp:nvSpPr>
        <dsp:cNvPr id="0" name=""/>
        <dsp:cNvSpPr/>
      </dsp:nvSpPr>
      <dsp:spPr>
        <a:xfrm rot="5400000">
          <a:off x="4469209" y="1548537"/>
          <a:ext cx="2262981" cy="3691869"/>
        </a:xfrm>
        <a:prstGeom prst="up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11240A-73A9-448B-92B8-766D787E5E08}">
      <dsp:nvSpPr>
        <dsp:cNvPr id="0" name=""/>
        <dsp:cNvSpPr/>
      </dsp:nvSpPr>
      <dsp:spPr>
        <a:xfrm>
          <a:off x="2613659" y="1697236"/>
          <a:ext cx="2240280" cy="1131490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Основні  канали  обміну технологіями</a:t>
          </a:r>
          <a:endParaRPr lang="uk-UA" sz="2000" b="1" kern="1200" dirty="0">
            <a:solidFill>
              <a:srgbClr val="C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668894" y="1752471"/>
        <a:ext cx="2129810" cy="10210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2790EA-F253-46A5-A4A1-04092FB5D1BA}" type="datetimeFigureOut">
              <a:rPr lang="uk-UA" smtClean="0"/>
              <a:t>25.04.2023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A1AB9F-FD57-432B-B9EC-82608C608F1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5091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25.04.2023</a:t>
            </a:fld>
            <a:endParaRPr lang="uk-UA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25.04.2023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25.04.2023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25.04.2023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25.04.2023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25.04.2023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25.04.2023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25.04.2023</a:t>
            </a:fld>
            <a:endParaRPr lang="uk-UA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25.04.2023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6861-A02A-47CF-B0DB-BD283F12B90D}" type="datetimeFigureOut">
              <a:rPr lang="uk-UA" smtClean="0"/>
              <a:t>25.04.2023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67EF6861-A02A-47CF-B0DB-BD283F12B90D}" type="datetimeFigureOut">
              <a:rPr lang="uk-UA" smtClean="0"/>
              <a:t>25.04.2023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7EF6861-A02A-47CF-B0DB-BD283F12B90D}" type="datetimeFigureOut">
              <a:rPr lang="uk-UA" smtClean="0"/>
              <a:t>25.04.2023</a:t>
            </a:fld>
            <a:endParaRPr lang="uk-UA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48C3909-3644-4C18-940C-BC7E71E2A734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9064" y="1988840"/>
            <a:ext cx="6480048" cy="3649960"/>
          </a:xfrm>
        </p:spPr>
        <p:txBody>
          <a:bodyPr/>
          <a:lstStyle/>
          <a:p>
            <a:r>
              <a:rPr lang="uk-UA" dirty="0" smtClean="0"/>
              <a:t>Міжнародна економічна діяльність України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53067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291264" cy="5649491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00B0F0"/>
              </a:buClr>
              <a:buSzPct val="100000"/>
            </a:pPr>
            <a:r>
              <a:rPr lang="uk-UA" sz="2800" dirty="0">
                <a:solidFill>
                  <a:srgbClr val="00B0F0"/>
                </a:solidFill>
              </a:rPr>
              <a:t>Нетехнологічні </a:t>
            </a:r>
            <a:r>
              <a:rPr lang="uk-UA" sz="2800" dirty="0" smtClean="0">
                <a:solidFill>
                  <a:srgbClr val="00B0F0"/>
                </a:solidFill>
              </a:rPr>
              <a:t>інновації</a:t>
            </a:r>
          </a:p>
          <a:p>
            <a:pPr>
              <a:buClr>
                <a:srgbClr val="00B0F0"/>
              </a:buClr>
              <a:buSzPct val="100000"/>
            </a:pPr>
            <a:endParaRPr lang="uk-UA" sz="2800" dirty="0">
              <a:solidFill>
                <a:srgbClr val="00B0F0"/>
              </a:solidFill>
            </a:endParaRPr>
          </a:p>
          <a:p>
            <a:r>
              <a:rPr lang="uk-UA" sz="2600" dirty="0" smtClean="0">
                <a:solidFill>
                  <a:srgbClr val="FFC000"/>
                </a:solidFill>
              </a:rPr>
              <a:t>Маркетингова  </a:t>
            </a:r>
            <a:r>
              <a:rPr lang="uk-UA" sz="2600" dirty="0">
                <a:solidFill>
                  <a:srgbClr val="FFC000"/>
                </a:solidFill>
              </a:rPr>
              <a:t>інновація  </a:t>
            </a:r>
            <a:r>
              <a:rPr lang="uk-UA" sz="2600" dirty="0"/>
              <a:t>є  впровадженням  </a:t>
            </a:r>
            <a:r>
              <a:rPr lang="uk-UA" sz="2600" dirty="0" smtClean="0"/>
              <a:t>нових методів  продаж,  враховуючи  </a:t>
            </a:r>
            <a:r>
              <a:rPr lang="uk-UA" sz="2600" dirty="0"/>
              <a:t>значні  зміни  в  дизайні  або упаковці продукту, його </a:t>
            </a:r>
            <a:r>
              <a:rPr lang="uk-UA" sz="2600" dirty="0" smtClean="0"/>
              <a:t>зберіганні, </a:t>
            </a:r>
            <a:r>
              <a:rPr lang="uk-UA" sz="2600" dirty="0"/>
              <a:t>просуванні на ринок або в призначенні </a:t>
            </a:r>
            <a:r>
              <a:rPr lang="uk-UA" sz="2600" i="1" dirty="0" smtClean="0">
                <a:solidFill>
                  <a:srgbClr val="92D050"/>
                </a:solidFill>
              </a:rPr>
              <a:t>ціни продажу</a:t>
            </a:r>
            <a:r>
              <a:rPr lang="uk-UA" sz="2600" dirty="0" smtClean="0"/>
              <a:t>, </a:t>
            </a:r>
            <a:r>
              <a:rPr lang="uk-UA" sz="2600" dirty="0"/>
              <a:t>що </a:t>
            </a:r>
            <a:r>
              <a:rPr lang="uk-UA" sz="2600" dirty="0" smtClean="0"/>
              <a:t>скеровані </a:t>
            </a:r>
            <a:r>
              <a:rPr lang="uk-UA" sz="2600" dirty="0"/>
              <a:t>на краще задоволення потреб </a:t>
            </a:r>
            <a:r>
              <a:rPr lang="uk-UA" sz="2600" dirty="0" smtClean="0"/>
              <a:t>споживачів, </a:t>
            </a:r>
            <a:r>
              <a:rPr lang="uk-UA" sz="2600" dirty="0"/>
              <a:t>відкриття нових ринків або </a:t>
            </a:r>
            <a:r>
              <a:rPr lang="uk-UA" sz="2600" dirty="0" smtClean="0"/>
              <a:t>завоювання на них  </a:t>
            </a:r>
            <a:r>
              <a:rPr lang="uk-UA" sz="2600" dirty="0"/>
              <a:t>нових  позицій  для  продукції </a:t>
            </a:r>
            <a:r>
              <a:rPr lang="uk-UA" sz="2600" dirty="0" smtClean="0"/>
              <a:t>з </a:t>
            </a:r>
            <a:r>
              <a:rPr lang="uk-UA" sz="2600" dirty="0"/>
              <a:t>метою збільшення </a:t>
            </a:r>
            <a:r>
              <a:rPr lang="uk-UA" sz="2600" dirty="0" smtClean="0"/>
              <a:t>обсягів продажу.</a:t>
            </a:r>
          </a:p>
          <a:p>
            <a:endParaRPr lang="uk-UA" sz="2600" dirty="0" smtClean="0"/>
          </a:p>
          <a:p>
            <a:r>
              <a:rPr lang="uk-UA" sz="2600" dirty="0">
                <a:solidFill>
                  <a:srgbClr val="FFC000"/>
                </a:solidFill>
              </a:rPr>
              <a:t>Організаційна  інновація  </a:t>
            </a:r>
            <a:r>
              <a:rPr lang="uk-UA" sz="2600" dirty="0"/>
              <a:t>є  впровадженням  </a:t>
            </a:r>
            <a:r>
              <a:rPr lang="uk-UA" sz="2600" dirty="0" smtClean="0"/>
              <a:t>нового організаційного  </a:t>
            </a:r>
            <a:r>
              <a:rPr lang="uk-UA" sz="2600" dirty="0"/>
              <a:t>методу  в  діяльності  </a:t>
            </a:r>
            <a:r>
              <a:rPr lang="uk-UA" sz="2600" dirty="0" smtClean="0"/>
              <a:t>підприємства (організації</a:t>
            </a:r>
            <a:r>
              <a:rPr lang="uk-UA" sz="2600" dirty="0"/>
              <a:t>),  в  організації  робочих  місць  або  </a:t>
            </a:r>
            <a:r>
              <a:rPr lang="uk-UA" sz="2600" dirty="0" smtClean="0"/>
              <a:t>зовнішніх зв'язків</a:t>
            </a:r>
            <a:r>
              <a:rPr lang="uk-UA" sz="2600" dirty="0"/>
              <a:t>. </a:t>
            </a:r>
          </a:p>
          <a:p>
            <a:endParaRPr lang="uk-UA" sz="2600" dirty="0"/>
          </a:p>
        </p:txBody>
      </p:sp>
    </p:spTree>
    <p:extLst>
      <p:ext uri="{BB962C8B-B14F-4D97-AF65-F5344CB8AC3E}">
        <p14:creationId xmlns:p14="http://schemas.microsoft.com/office/powerpoint/2010/main" val="8390382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1680546"/>
              </p:ext>
            </p:extLst>
          </p:nvPr>
        </p:nvGraphicFramePr>
        <p:xfrm>
          <a:off x="457200" y="1600200"/>
          <a:ext cx="7467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211960" y="4509120"/>
            <a:ext cx="33843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припадає  2 / 3   світового  обміну,  особливо  у сфері патентно-ліцензійної торгівлі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129691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rmAutofit/>
          </a:bodyPr>
          <a:lstStyle/>
          <a:p>
            <a:r>
              <a:rPr lang="uk-UA" sz="3200" dirty="0"/>
              <a:t>6.2. Експорт-імпорт  інновацій  в  Україні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749" y="1772816"/>
            <a:ext cx="8098376" cy="4752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07704" y="1340768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Розвиток Інновацій в Україні та країнах-сусідів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87878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773141"/>
              </p:ext>
            </p:extLst>
          </p:nvPr>
        </p:nvGraphicFramePr>
        <p:xfrm>
          <a:off x="179512" y="980728"/>
          <a:ext cx="8784976" cy="579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9696"/>
                <a:gridCol w="922792"/>
                <a:gridCol w="3672408"/>
                <a:gridCol w="720080"/>
              </a:tblGrid>
              <a:tr h="485468">
                <a:tc gridSpan="2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Сильні сторони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Вразливі сторони</a:t>
                      </a:r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52242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Назва індикатора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 місце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Назва індикатора</a:t>
                      </a:r>
                      <a:endParaRPr lang="uk-U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місце</a:t>
                      </a:r>
                      <a:endParaRPr lang="uk-UA" sz="1600" dirty="0"/>
                    </a:p>
                  </a:txBody>
                  <a:tcPr/>
                </a:tc>
              </a:tr>
              <a:tr h="450732"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Державне фінансування на учня</a:t>
                      </a:r>
                      <a:r>
                        <a:rPr lang="uk-UA" sz="1200" baseline="0" dirty="0" smtClean="0"/>
                        <a:t> середньої школи, % ВВП /на душу населення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7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Політична та операційна стабільність</a:t>
                      </a:r>
                      <a:endParaRPr lang="uk-UA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200" dirty="0" smtClean="0"/>
                        <a:t>123</a:t>
                      </a:r>
                      <a:endParaRPr lang="uk-UA" sz="1200" dirty="0"/>
                    </a:p>
                  </a:txBody>
                  <a:tcPr/>
                </a:tc>
              </a:tr>
              <a:tr h="352242">
                <a:tc>
                  <a:txBody>
                    <a:bodyPr/>
                    <a:lstStyle/>
                    <a:p>
                      <a:r>
                        <a:rPr kumimoji="0" lang="uk-UA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Співвідношення учень/ викладач, середнє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Легкість подолання неплатоспроможності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117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50732">
                <a:tc>
                  <a:txBody>
                    <a:bodyPr/>
                    <a:lstStyle/>
                    <a:p>
                      <a:r>
                        <a:rPr kumimoji="0" lang="uk-UA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Зарахування до вищої школи, % загальний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Глобальні корпоративні інвестори R&amp;D, топ-3, млн. дол. США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41</a:t>
                      </a:r>
                      <a:endParaRPr kumimoji="0" lang="uk-UA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31824">
                <a:tc>
                  <a:txBody>
                    <a:bodyPr/>
                    <a:lstStyle/>
                    <a:p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Зайняті жінки з вищою освітою, %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Загальна інфраструктура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124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50732">
                <a:tc>
                  <a:txBody>
                    <a:bodyPr/>
                    <a:lstStyle/>
                    <a:p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Оцінка науково-технічної результативності / за паритетом купівельної спроможності 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Валове нагромадження капіталу, % ВВП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125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2242">
                <a:tc>
                  <a:txBody>
                    <a:bodyPr/>
                    <a:lstStyle/>
                    <a:p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Витрати на програмне забезпечення, % ВВП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Споживання енергії на одиницю створеного ВВП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120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52242">
                <a:tc>
                  <a:txBody>
                    <a:bodyPr/>
                    <a:lstStyle/>
                    <a:p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Експорт послуг ІКТ, % від загальної торгівлі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noProof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Мікрофінансування</a:t>
                      </a:r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сукупних кредитів, % ВВП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79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50732">
                <a:tc>
                  <a:txBody>
                    <a:bodyPr/>
                    <a:lstStyle/>
                    <a:p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Національні товарні знаки / за паритетом купівельної спроможності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Інвестиції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120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507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Національні промислові зразки / за паритетом купівельної спроможності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Ринкова капіталізація, % ВВП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73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5073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Створення мобільних додатків /за паритетом купівельної спроможності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Реципієнти венчурного капіталу, угоди /за паритетом купівельної спроможності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93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450732">
                <a:tc>
                  <a:txBody>
                    <a:bodyPr/>
                    <a:lstStyle/>
                    <a:p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Спільне підприємство/угоди стратегічного альянсу/за паритетом купівельної спроможності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116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360586">
                <a:tc>
                  <a:txBody>
                    <a:bodyPr/>
                    <a:lstStyle/>
                    <a:p>
                      <a:endParaRPr lang="uk-UA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Національні художні фільми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uk-UA" sz="120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97</a:t>
                      </a:r>
                      <a:endParaRPr kumimoji="0" lang="uk-UA" sz="1200" kern="1200" noProof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1520" y="476672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Сильні та вразливі місця УКРАЇНИ в </a:t>
            </a:r>
            <a:r>
              <a:rPr lang="en-US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Global </a:t>
            </a:r>
            <a:r>
              <a:rPr 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Innovation Index (GII</a:t>
            </a:r>
            <a:r>
              <a:rPr lang="en-US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uk-UA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2021</a:t>
            </a:r>
            <a:r>
              <a:rPr lang="en-US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uk-UA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12315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Рейтинги України </a:t>
            </a:r>
            <a:r>
              <a:rPr lang="en-US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(2019-2021)</a:t>
            </a:r>
            <a:endParaRPr lang="uk-UA" sz="36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6791974"/>
              </p:ext>
            </p:extLst>
          </p:nvPr>
        </p:nvGraphicFramePr>
        <p:xfrm>
          <a:off x="467544" y="1988840"/>
          <a:ext cx="7467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2472"/>
                <a:gridCol w="1224136"/>
                <a:gridCol w="2592288"/>
                <a:gridCol w="2488704"/>
              </a:tblGrid>
              <a:tr h="37084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GII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Innovation inputs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Innovation outputs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2021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49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76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2020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37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2019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36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6386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14706"/>
            <a:ext cx="8071830" cy="5898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463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487612"/>
            <a:ext cx="7887964" cy="2885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3528" y="692696"/>
            <a:ext cx="83200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Передумови розвитку інноваційної економіки в Україні</a:t>
            </a:r>
            <a:endParaRPr lang="uk-UA" sz="36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490036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143000"/>
          </a:xfrm>
        </p:spPr>
        <p:txBody>
          <a:bodyPr>
            <a:normAutofit/>
          </a:bodyPr>
          <a:lstStyle/>
          <a:p>
            <a:pPr algn="ctr"/>
            <a:r>
              <a:rPr lang="uk-UA" sz="3200" dirty="0"/>
              <a:t>6.3. Інноваційна  політика  в  Україні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83187"/>
            <a:ext cx="8415178" cy="54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0513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1430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00B0F0"/>
                </a:solidFill>
              </a:rPr>
              <a:t>Тема </a:t>
            </a:r>
            <a:r>
              <a:rPr lang="ru-RU" sz="3200" dirty="0">
                <a:solidFill>
                  <a:srgbClr val="00B0F0"/>
                </a:solidFill>
              </a:rPr>
              <a:t>6. </a:t>
            </a:r>
            <a:r>
              <a:rPr lang="uk-UA" sz="3200" dirty="0" smtClean="0">
                <a:solidFill>
                  <a:srgbClr val="00B0F0"/>
                </a:solidFill>
              </a:rPr>
              <a:t>Україна у міжнародному науково-технічному співробітництві</a:t>
            </a:r>
            <a:r>
              <a:rPr lang="ru-RU" sz="3200" dirty="0" smtClean="0">
                <a:solidFill>
                  <a:srgbClr val="00B0F0"/>
                </a:solidFill>
              </a:rPr>
              <a:t> </a:t>
            </a:r>
            <a:r>
              <a:rPr lang="uk-UA" sz="3200" dirty="0" smtClean="0">
                <a:solidFill>
                  <a:srgbClr val="00B0F0"/>
                </a:solidFill>
              </a:rPr>
              <a:t> </a:t>
            </a:r>
            <a:endParaRPr lang="uk-UA" sz="3200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44824"/>
            <a:ext cx="8568952" cy="4281339"/>
          </a:xfrm>
        </p:spPr>
        <p:txBody>
          <a:bodyPr>
            <a:normAutofit/>
          </a:bodyPr>
          <a:lstStyle/>
          <a:p>
            <a:r>
              <a:rPr lang="uk-UA" sz="2400" dirty="0" smtClean="0"/>
              <a:t>6.1. Правові  основи  міжнародного  науково-технічного  співробітництва.</a:t>
            </a:r>
            <a:endParaRPr lang="ru-RU" sz="2400" dirty="0" smtClean="0"/>
          </a:p>
          <a:p>
            <a:r>
              <a:rPr lang="uk-UA" sz="2400" dirty="0" smtClean="0"/>
              <a:t>6.2. Експорт-імпорт  </a:t>
            </a:r>
            <a:r>
              <a:rPr lang="uk-UA" sz="2400" dirty="0"/>
              <a:t>інновацій  в  Україні</a:t>
            </a:r>
            <a:r>
              <a:rPr lang="uk-UA" sz="2400" dirty="0" smtClean="0"/>
              <a:t>.</a:t>
            </a:r>
          </a:p>
          <a:p>
            <a:r>
              <a:rPr lang="uk-UA" sz="2400" dirty="0" smtClean="0"/>
              <a:t>6.3</a:t>
            </a:r>
            <a:r>
              <a:rPr lang="uk-UA" sz="2400" dirty="0"/>
              <a:t>. Інноваційна  політика  в  </a:t>
            </a:r>
            <a:r>
              <a:rPr lang="uk-UA" sz="2400" dirty="0" smtClean="0"/>
              <a:t>Україні.</a:t>
            </a:r>
          </a:p>
        </p:txBody>
      </p:sp>
    </p:spTree>
    <p:extLst>
      <p:ext uri="{BB962C8B-B14F-4D97-AF65-F5344CB8AC3E}">
        <p14:creationId xmlns:p14="http://schemas.microsoft.com/office/powerpoint/2010/main" val="2744494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568952" cy="864096"/>
          </a:xfrm>
        </p:spPr>
        <p:txBody>
          <a:bodyPr>
            <a:noAutofit/>
          </a:bodyPr>
          <a:lstStyle/>
          <a:p>
            <a:pPr algn="ctr"/>
            <a:r>
              <a:rPr lang="uk-UA" sz="3200" dirty="0" smtClean="0"/>
              <a:t/>
            </a:r>
            <a:br>
              <a:rPr lang="uk-UA" sz="3200" dirty="0" smtClean="0"/>
            </a:br>
            <a:r>
              <a:rPr lang="uk-UA" sz="3200" dirty="0"/>
              <a:t>6.1. Правові  основи  міжнародного  науково-технічного  </a:t>
            </a:r>
            <a:r>
              <a:rPr lang="uk-UA" sz="3200" dirty="0" smtClean="0"/>
              <a:t>співробітництва</a:t>
            </a:r>
            <a:r>
              <a:rPr lang="uk-UA" sz="3200" dirty="0"/>
              <a:t/>
            </a:r>
            <a:br>
              <a:rPr lang="uk-UA" sz="3200" dirty="0"/>
            </a:b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68760"/>
            <a:ext cx="9036496" cy="5184576"/>
          </a:xfrm>
        </p:spPr>
        <p:txBody>
          <a:bodyPr>
            <a:normAutofit/>
          </a:bodyPr>
          <a:lstStyle/>
          <a:p>
            <a:r>
              <a:rPr lang="uk-UA" sz="26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Технологія</a:t>
            </a:r>
            <a:r>
              <a:rPr lang="uk-UA" sz="2600" dirty="0" smtClean="0"/>
              <a:t> – це наукові методи досягнення практичних цілей. До поняття технології, як правило, зараховують три групи технологій:  </a:t>
            </a:r>
            <a:r>
              <a:rPr lang="uk-UA" sz="2600" i="1" dirty="0" smtClean="0">
                <a:solidFill>
                  <a:srgbClr val="FFFF00"/>
                </a:solidFill>
              </a:rPr>
              <a:t>технологія  продуктів,  технологія  процесів  і технологія управління</a:t>
            </a:r>
            <a:r>
              <a:rPr lang="uk-UA" sz="2600" dirty="0" smtClean="0"/>
              <a:t>. </a:t>
            </a:r>
          </a:p>
          <a:p>
            <a:r>
              <a:rPr lang="uk-UA" sz="26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Міжнародна  передача  технологій  </a:t>
            </a:r>
            <a:r>
              <a:rPr lang="uk-UA" sz="2600" dirty="0" smtClean="0"/>
              <a:t>–  міждержавне переміщення  науково-технічних  досягнень  на  комерційній або безоплатній основі.</a:t>
            </a:r>
          </a:p>
          <a:p>
            <a:r>
              <a:rPr lang="uk-UA" sz="2600" dirty="0" smtClean="0"/>
              <a:t>У  більшості  країн  світу  нова  технологія  захищається одним  або  декількома  правовими  інструментами – </a:t>
            </a:r>
            <a:r>
              <a:rPr lang="uk-UA" sz="2600" i="1" dirty="0">
                <a:solidFill>
                  <a:srgbClr val="FFFF00"/>
                </a:solidFill>
              </a:rPr>
              <a:t>патентами, ліцензіями, копірайтом і товарним </a:t>
            </a:r>
            <a:r>
              <a:rPr lang="uk-UA" sz="2600" i="1" dirty="0" smtClean="0">
                <a:solidFill>
                  <a:srgbClr val="FFFF00"/>
                </a:solidFill>
              </a:rPr>
              <a:t>знаком.</a:t>
            </a:r>
            <a:r>
              <a:rPr lang="uk-UA" sz="2600" dirty="0" smtClean="0"/>
              <a:t> </a:t>
            </a:r>
            <a:endParaRPr lang="uk-UA" sz="2600" dirty="0"/>
          </a:p>
        </p:txBody>
      </p:sp>
    </p:spTree>
    <p:extLst>
      <p:ext uri="{BB962C8B-B14F-4D97-AF65-F5344CB8AC3E}">
        <p14:creationId xmlns:p14="http://schemas.microsoft.com/office/powerpoint/2010/main" val="1731430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640960" cy="792088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Правові інструменти захисту  нових технологій</a:t>
            </a:r>
            <a:endParaRPr lang="uk-UA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80728"/>
            <a:ext cx="8928992" cy="5760640"/>
          </a:xfrm>
        </p:spPr>
        <p:txBody>
          <a:bodyPr>
            <a:normAutofit fontScale="92500" lnSpcReduction="20000"/>
          </a:bodyPr>
          <a:lstStyle/>
          <a:p>
            <a:pPr marL="493776" indent="-457200">
              <a:buClr>
                <a:srgbClr val="00B0F0"/>
              </a:buClr>
              <a:buSzPct val="100000"/>
              <a:buFont typeface="+mj-lt"/>
              <a:buAutoNum type="arabicParenR"/>
            </a:pPr>
            <a:r>
              <a:rPr lang="uk-UA" sz="2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Патент  –  </a:t>
            </a:r>
            <a:r>
              <a:rPr lang="uk-UA" sz="2600" dirty="0"/>
              <a:t>свідоцтво,  </a:t>
            </a:r>
            <a:r>
              <a:rPr lang="uk-UA" sz="2600" dirty="0" smtClean="0"/>
              <a:t>що  </a:t>
            </a:r>
            <a:r>
              <a:rPr lang="uk-UA" sz="2600" dirty="0"/>
              <a:t>надається </a:t>
            </a:r>
            <a:r>
              <a:rPr lang="uk-UA" sz="2600" dirty="0" smtClean="0"/>
              <a:t>урядовим  </a:t>
            </a:r>
            <a:r>
              <a:rPr lang="uk-UA" sz="2600" dirty="0"/>
              <a:t>органом  винахіднику  і  засвідчує  його </a:t>
            </a:r>
            <a:r>
              <a:rPr lang="uk-UA" sz="2600" dirty="0" smtClean="0"/>
              <a:t>монопольне  </a:t>
            </a:r>
            <a:r>
              <a:rPr lang="uk-UA" sz="2600" dirty="0"/>
              <a:t>право  на  використання  цього  винаходу. </a:t>
            </a:r>
            <a:r>
              <a:rPr lang="uk-UA" sz="2600" dirty="0" smtClean="0"/>
              <a:t>Термін </a:t>
            </a:r>
            <a:r>
              <a:rPr lang="uk-UA" sz="2600" dirty="0"/>
              <a:t>дії </a:t>
            </a:r>
            <a:r>
              <a:rPr lang="uk-UA" sz="2600" dirty="0" smtClean="0"/>
              <a:t>патенту діє  </a:t>
            </a:r>
            <a:r>
              <a:rPr lang="uk-UA" sz="2600" dirty="0"/>
              <a:t>на  території  </a:t>
            </a:r>
            <a:r>
              <a:rPr lang="uk-UA" sz="2600" dirty="0" smtClean="0"/>
              <a:t>тієї  </a:t>
            </a:r>
            <a:r>
              <a:rPr lang="uk-UA" sz="2600" dirty="0"/>
              <a:t>країни,  де  він виданий</a:t>
            </a:r>
            <a:r>
              <a:rPr lang="uk-UA" sz="2600" dirty="0" smtClean="0"/>
              <a:t> протягом 15-20  років. Передбачає  періодичну  сплату  патентного мита.  Власнику  патенту зручніше передати </a:t>
            </a:r>
            <a:r>
              <a:rPr lang="ru-RU" sz="2600" dirty="0" smtClean="0"/>
              <a:t> </a:t>
            </a:r>
            <a:r>
              <a:rPr lang="ru-RU" sz="2600" dirty="0"/>
              <a:t>права  на  </a:t>
            </a:r>
            <a:r>
              <a:rPr lang="uk-UA" sz="2600" dirty="0" smtClean="0"/>
              <a:t>його  використання  стороні,  яка має змогу використовувати  винахід з комерційною метою.</a:t>
            </a:r>
          </a:p>
          <a:p>
            <a:pPr marL="493776" indent="-457200">
              <a:buClr>
                <a:srgbClr val="00B0F0"/>
              </a:buClr>
              <a:buSzPct val="100000"/>
              <a:buFont typeface="+mj-lt"/>
              <a:buAutoNum type="arabicParenR"/>
            </a:pPr>
            <a:r>
              <a:rPr lang="uk-UA" sz="26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Ліцензія </a:t>
            </a:r>
            <a:r>
              <a:rPr lang="uk-UA" sz="2600" dirty="0"/>
              <a:t> –  дозвіл,  </a:t>
            </a:r>
            <a:r>
              <a:rPr lang="uk-UA" sz="2600" dirty="0" smtClean="0"/>
              <a:t>що </a:t>
            </a:r>
            <a:r>
              <a:rPr lang="uk-UA" sz="2600" dirty="0"/>
              <a:t>видається  власником  технології </a:t>
            </a:r>
            <a:r>
              <a:rPr lang="uk-UA" sz="2600" dirty="0" smtClean="0"/>
              <a:t>(</a:t>
            </a:r>
            <a:r>
              <a:rPr lang="uk-UA" sz="2600" dirty="0"/>
              <a:t>ліцензіаром),  захищеної  або  незахищеної  </a:t>
            </a:r>
            <a:r>
              <a:rPr lang="uk-UA" sz="2600" dirty="0" smtClean="0"/>
              <a:t>патентом, зацікавленій  </a:t>
            </a:r>
            <a:r>
              <a:rPr lang="uk-UA" sz="2600" dirty="0"/>
              <a:t>стороні  (ліцензіату)  на  використання  цієї </a:t>
            </a:r>
            <a:r>
              <a:rPr lang="uk-UA" sz="2600" dirty="0" smtClean="0"/>
              <a:t>технології </a:t>
            </a:r>
            <a:r>
              <a:rPr lang="uk-UA" sz="2600" dirty="0"/>
              <a:t>протягом певного часу і за певну </a:t>
            </a:r>
            <a:r>
              <a:rPr lang="uk-UA" sz="2600" dirty="0" smtClean="0"/>
              <a:t>плату.</a:t>
            </a:r>
          </a:p>
          <a:p>
            <a:pPr marL="493776" indent="-457200">
              <a:buClr>
                <a:srgbClr val="00B0F0"/>
              </a:buClr>
              <a:buSzPct val="100000"/>
              <a:buFont typeface="+mj-lt"/>
              <a:buAutoNum type="arabicParenR"/>
            </a:pPr>
            <a:r>
              <a:rPr lang="uk-UA" sz="2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Копірайт </a:t>
            </a:r>
            <a:r>
              <a:rPr lang="uk-UA" sz="2600" dirty="0" smtClean="0"/>
              <a:t>– право автора на ексклюзивне відтворення літературної,  </a:t>
            </a:r>
            <a:r>
              <a:rPr lang="uk-UA" sz="2600" dirty="0" err="1" smtClean="0"/>
              <a:t>аудіо-</a:t>
            </a:r>
            <a:r>
              <a:rPr lang="uk-UA" sz="2600" dirty="0" smtClean="0"/>
              <a:t>  або  відео продукції.</a:t>
            </a:r>
          </a:p>
          <a:p>
            <a:pPr marL="493776" indent="-457200">
              <a:buClr>
                <a:srgbClr val="00B0F0"/>
              </a:buClr>
              <a:buSzPct val="100000"/>
              <a:buFont typeface="+mj-lt"/>
              <a:buAutoNum type="arabicParenR"/>
            </a:pPr>
            <a:r>
              <a:rPr lang="uk-UA" sz="2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Товарна  марка  </a:t>
            </a:r>
            <a:r>
              <a:rPr lang="uk-UA" sz="2600" dirty="0"/>
              <a:t>–  символ  певної  організації, </a:t>
            </a:r>
            <a:r>
              <a:rPr lang="uk-UA" sz="2600" dirty="0" smtClean="0"/>
              <a:t>що використовується  </a:t>
            </a:r>
            <a:r>
              <a:rPr lang="uk-UA" sz="2600" dirty="0"/>
              <a:t>для  індивідуалізації  виробника  товару  і </a:t>
            </a:r>
            <a:r>
              <a:rPr lang="uk-UA" sz="2600" dirty="0" smtClean="0"/>
              <a:t>який  </a:t>
            </a:r>
            <a:r>
              <a:rPr lang="uk-UA" sz="2600" dirty="0"/>
              <a:t>не  може  бути  використаний  іншими  </a:t>
            </a:r>
            <a:r>
              <a:rPr lang="uk-UA" sz="2600" dirty="0" smtClean="0"/>
              <a:t>організаціями без  </a:t>
            </a:r>
            <a:r>
              <a:rPr lang="uk-UA" sz="2600" dirty="0"/>
              <a:t>офіційного  дозволу  власника</a:t>
            </a:r>
            <a:r>
              <a:rPr lang="uk-UA" sz="2400" dirty="0" smtClean="0"/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996636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280920" cy="936104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Основні  форми  міжнародної передачі технологій: </a:t>
            </a:r>
            <a:endParaRPr lang="uk-UA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80728"/>
            <a:ext cx="8928992" cy="5760640"/>
          </a:xfrm>
        </p:spPr>
        <p:txBody>
          <a:bodyPr>
            <a:normAutofit fontScale="85000" lnSpcReduction="20000"/>
          </a:bodyPr>
          <a:lstStyle/>
          <a:p>
            <a:pPr marL="493776" indent="-457200">
              <a:buClr>
                <a:srgbClr val="00B0F0"/>
              </a:buClr>
              <a:buSzPct val="100000"/>
              <a:buFont typeface="+mj-lt"/>
              <a:buAutoNum type="arabicParenR"/>
            </a:pPr>
            <a:r>
              <a:rPr lang="uk-UA" sz="2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Патентні </a:t>
            </a:r>
            <a:r>
              <a:rPr lang="uk-UA" sz="2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угоди – </a:t>
            </a:r>
            <a:r>
              <a:rPr lang="uk-UA" sz="2600" dirty="0"/>
              <a:t>міжнародна торгова угода, </a:t>
            </a:r>
            <a:r>
              <a:rPr lang="uk-UA" sz="2600" dirty="0" smtClean="0"/>
              <a:t>за якою </a:t>
            </a:r>
            <a:r>
              <a:rPr lang="uk-UA" sz="2600" dirty="0"/>
              <a:t>власник  патенту  уступає  свої  права  на  використання винаходу  покупцю  патенту. </a:t>
            </a:r>
            <a:r>
              <a:rPr lang="uk-UA" sz="2600" dirty="0" smtClean="0"/>
              <a:t>Дрібні </a:t>
            </a:r>
            <a:r>
              <a:rPr lang="uk-UA" sz="2600" dirty="0"/>
              <a:t>вузькоспеціалізовані  фірми,  які  неспроможні  самостійно впровадити  винахід  у  виробництво,  продають  патенти крупним </a:t>
            </a:r>
            <a:r>
              <a:rPr lang="uk-UA" sz="2600" dirty="0" smtClean="0"/>
              <a:t>корпораціям.</a:t>
            </a:r>
          </a:p>
          <a:p>
            <a:pPr marL="493776" indent="-457200">
              <a:buClr>
                <a:srgbClr val="00B0F0"/>
              </a:buClr>
              <a:buSzPct val="100000"/>
              <a:buFont typeface="+mj-lt"/>
              <a:buAutoNum type="arabicParenR"/>
            </a:pPr>
            <a:r>
              <a:rPr lang="uk-UA" sz="2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Ліцензійні угоди </a:t>
            </a:r>
            <a:r>
              <a:rPr lang="uk-UA" sz="2600" dirty="0" smtClean="0"/>
              <a:t>– міжнародна торгова угода, за якою власник винаходу або технічних знань надає іншій стороні дозвіл  на  використання  в  певних  межах  своїх  прав  на технологію</a:t>
            </a:r>
            <a:r>
              <a:rPr lang="ru-RU" sz="2600" dirty="0" smtClean="0"/>
              <a:t>.</a:t>
            </a:r>
          </a:p>
          <a:p>
            <a:pPr marL="493776" indent="-457200">
              <a:buClr>
                <a:srgbClr val="00B0F0"/>
              </a:buClr>
              <a:buSzPct val="100000"/>
              <a:buFont typeface="+mj-lt"/>
              <a:buAutoNum type="arabicParenR"/>
            </a:pPr>
            <a:r>
              <a:rPr lang="ru-RU" sz="2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„Ноу-хау”  </a:t>
            </a:r>
            <a:r>
              <a:rPr lang="uk-UA" sz="2600" dirty="0" smtClean="0"/>
              <a:t>–  надання  технічного  досвіду  і  секретів виробництва,  які  враховують  відомості  технологічного, економічного, адміністративного, фінансового характер</a:t>
            </a:r>
            <a:r>
              <a:rPr lang="ru-RU" sz="2600" dirty="0" smtClean="0"/>
              <a:t>у</a:t>
            </a:r>
            <a:r>
              <a:rPr lang="ru-RU" sz="2600" dirty="0"/>
              <a:t>, </a:t>
            </a:r>
            <a:r>
              <a:rPr lang="uk-UA" sz="2600" dirty="0" smtClean="0"/>
              <a:t>використання яких забезпечує певні переваги</a:t>
            </a:r>
            <a:r>
              <a:rPr lang="ru-RU" sz="2600" dirty="0" smtClean="0"/>
              <a:t>.</a:t>
            </a:r>
            <a:endParaRPr lang="ru-RU" sz="2600" dirty="0"/>
          </a:p>
          <a:p>
            <a:pPr marL="493776" indent="-457200">
              <a:buClr>
                <a:srgbClr val="00B0F0"/>
              </a:buClr>
              <a:buSzPct val="100000"/>
              <a:buFont typeface="+mj-lt"/>
              <a:buAutoNum type="arabicParenR"/>
            </a:pPr>
            <a:r>
              <a:rPr lang="uk-UA" sz="2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Інжиніринг</a:t>
            </a:r>
            <a:r>
              <a:rPr lang="uk-UA" sz="2600" dirty="0" smtClean="0"/>
              <a:t> </a:t>
            </a:r>
            <a:r>
              <a:rPr lang="uk-UA" sz="2600" dirty="0"/>
              <a:t>– надання технологічних знань, необхідних </a:t>
            </a:r>
            <a:r>
              <a:rPr lang="uk-UA" sz="2600" dirty="0" smtClean="0"/>
              <a:t> для  </a:t>
            </a:r>
            <a:r>
              <a:rPr lang="uk-UA" sz="2600" dirty="0"/>
              <a:t>отримання,  монтажу  і  використання  </a:t>
            </a:r>
            <a:r>
              <a:rPr lang="uk-UA" sz="2600" dirty="0" smtClean="0"/>
              <a:t>придбаних  </a:t>
            </a:r>
            <a:r>
              <a:rPr lang="uk-UA" sz="2600" dirty="0"/>
              <a:t>або </a:t>
            </a:r>
            <a:r>
              <a:rPr lang="uk-UA" sz="2600" dirty="0" smtClean="0"/>
              <a:t>орендованих  </a:t>
            </a:r>
            <a:r>
              <a:rPr lang="uk-UA" sz="2600" dirty="0"/>
              <a:t>машин  та  обладнання.  </a:t>
            </a:r>
            <a:r>
              <a:rPr lang="uk-UA" sz="2600" dirty="0" smtClean="0"/>
              <a:t>Вони містять широкий  </a:t>
            </a:r>
            <a:r>
              <a:rPr lang="uk-UA" sz="2600" dirty="0"/>
              <a:t>комплекс  заходів  </a:t>
            </a:r>
            <a:r>
              <a:rPr lang="uk-UA" sz="2600" dirty="0" smtClean="0"/>
              <a:t>щодо  </a:t>
            </a:r>
            <a:r>
              <a:rPr lang="uk-UA" sz="2600" dirty="0"/>
              <a:t>підготовки  </a:t>
            </a:r>
            <a:r>
              <a:rPr lang="uk-UA" sz="2600" dirty="0" smtClean="0"/>
              <a:t>техніко-економічного  </a:t>
            </a:r>
            <a:r>
              <a:rPr lang="uk-UA" sz="2600" dirty="0"/>
              <a:t>обґрунтування  проектів,  здійснення </a:t>
            </a:r>
            <a:r>
              <a:rPr lang="uk-UA" sz="2600" dirty="0" smtClean="0"/>
              <a:t>консультацій</a:t>
            </a:r>
            <a:r>
              <a:rPr lang="uk-UA" sz="2600" dirty="0"/>
              <a:t>, </a:t>
            </a:r>
            <a:r>
              <a:rPr lang="uk-UA" sz="2600" dirty="0" smtClean="0"/>
              <a:t>нагляду</a:t>
            </a:r>
            <a:r>
              <a:rPr lang="uk-UA" sz="2600" dirty="0"/>
              <a:t>,  проектування,  випробувань, </a:t>
            </a:r>
            <a:r>
              <a:rPr lang="uk-UA" sz="2600" dirty="0" smtClean="0"/>
              <a:t>гарантійного </a:t>
            </a:r>
            <a:r>
              <a:rPr lang="uk-UA" sz="2600" dirty="0"/>
              <a:t>і післягарантійного обслуговування.</a:t>
            </a:r>
            <a:endParaRPr lang="uk-UA" sz="26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362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467600" cy="720080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Основні види ліцензійних платежів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5916021"/>
              </p:ext>
            </p:extLst>
          </p:nvPr>
        </p:nvGraphicFramePr>
        <p:xfrm>
          <a:off x="251520" y="1052736"/>
          <a:ext cx="8784976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75739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548680"/>
            <a:ext cx="8712968" cy="6120680"/>
          </a:xfrm>
        </p:spPr>
        <p:txBody>
          <a:bodyPr>
            <a:normAutofit fontScale="77500" lnSpcReduction="20000"/>
          </a:bodyPr>
          <a:lstStyle/>
          <a:p>
            <a:pPr>
              <a:buClr>
                <a:srgbClr val="00B0F0"/>
              </a:buClr>
              <a:buSzPct val="100000"/>
            </a:pPr>
            <a:r>
              <a:rPr lang="uk-UA" dirty="0" smtClean="0">
                <a:solidFill>
                  <a:srgbClr val="FFC000"/>
                </a:solidFill>
              </a:rPr>
              <a:t>„ </a:t>
            </a:r>
            <a:r>
              <a:rPr lang="uk-UA" sz="3100" dirty="0" smtClean="0">
                <a:solidFill>
                  <a:srgbClr val="FFC000"/>
                </a:solidFill>
              </a:rPr>
              <a:t>Ядро </a:t>
            </a:r>
            <a:r>
              <a:rPr lang="uk-UA" sz="3100" dirty="0">
                <a:solidFill>
                  <a:srgbClr val="FFC000"/>
                </a:solidFill>
              </a:rPr>
              <a:t>кристалізації” </a:t>
            </a:r>
            <a:r>
              <a:rPr lang="uk-UA" sz="3100" dirty="0"/>
              <a:t>технологій </a:t>
            </a:r>
            <a:r>
              <a:rPr lang="uk-UA" sz="3100" dirty="0" smtClean="0"/>
              <a:t>становлять:</a:t>
            </a:r>
          </a:p>
          <a:p>
            <a:pPr>
              <a:buClr>
                <a:srgbClr val="00B0F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3100" dirty="0" smtClean="0"/>
              <a:t>− </a:t>
            </a:r>
            <a:r>
              <a:rPr lang="uk-UA" sz="31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Новації</a:t>
            </a:r>
            <a:r>
              <a:rPr lang="uk-UA" sz="3100" dirty="0" smtClean="0"/>
              <a:t>  </a:t>
            </a:r>
            <a:r>
              <a:rPr lang="uk-UA" sz="3100" dirty="0"/>
              <a:t>–  нові  продукти  (процеси)  інтелектуальної </a:t>
            </a:r>
            <a:r>
              <a:rPr lang="uk-UA" sz="3100" dirty="0" smtClean="0"/>
              <a:t>діяльності  </a:t>
            </a:r>
            <a:r>
              <a:rPr lang="uk-UA" sz="3100" dirty="0"/>
              <a:t>та  організаційне  їх  впровадження  </a:t>
            </a:r>
            <a:r>
              <a:rPr lang="uk-UA" sz="3100" i="1" dirty="0">
                <a:solidFill>
                  <a:srgbClr val="FFFF00"/>
                </a:solidFill>
              </a:rPr>
              <a:t>(до  ринкової </a:t>
            </a:r>
            <a:r>
              <a:rPr lang="uk-UA" sz="3100" i="1" dirty="0" smtClean="0">
                <a:solidFill>
                  <a:srgbClr val="FFFF00"/>
                </a:solidFill>
              </a:rPr>
              <a:t>стадії</a:t>
            </a:r>
            <a:r>
              <a:rPr lang="uk-UA" sz="3100" i="1" dirty="0">
                <a:solidFill>
                  <a:srgbClr val="FFFF00"/>
                </a:solidFill>
              </a:rPr>
              <a:t>); </a:t>
            </a:r>
            <a:endParaRPr lang="uk-UA" sz="3100" i="1" dirty="0" smtClean="0">
              <a:solidFill>
                <a:srgbClr val="FFFF00"/>
              </a:solidFill>
            </a:endParaRPr>
          </a:p>
          <a:p>
            <a:pPr>
              <a:buClr>
                <a:srgbClr val="00B0F0"/>
              </a:buClr>
              <a:buSzPct val="100000"/>
              <a:buFont typeface="Wingdings" panose="05000000000000000000" pitchFamily="2" charset="2"/>
              <a:buChar char="Ø"/>
            </a:pPr>
            <a:r>
              <a:rPr lang="uk-UA" sz="3100" dirty="0" smtClean="0"/>
              <a:t>− </a:t>
            </a:r>
            <a:r>
              <a:rPr lang="uk-UA" sz="31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Інновації </a:t>
            </a:r>
            <a:r>
              <a:rPr lang="uk-UA" sz="3100" dirty="0" smtClean="0"/>
              <a:t> </a:t>
            </a:r>
            <a:r>
              <a:rPr lang="uk-UA" sz="3100" dirty="0"/>
              <a:t>–  нові  продукти  (процеси)  як  результат </a:t>
            </a:r>
            <a:r>
              <a:rPr lang="uk-UA" sz="3100" dirty="0" smtClean="0"/>
              <a:t>відтворення </a:t>
            </a:r>
            <a:r>
              <a:rPr lang="uk-UA" sz="3100" dirty="0"/>
              <a:t>і комерціалізації новацій </a:t>
            </a:r>
            <a:r>
              <a:rPr lang="uk-UA" sz="3100" i="1" dirty="0">
                <a:solidFill>
                  <a:srgbClr val="FFFF00"/>
                </a:solidFill>
              </a:rPr>
              <a:t>(ринкова стадія).</a:t>
            </a:r>
          </a:p>
          <a:p>
            <a:pPr>
              <a:buClr>
                <a:srgbClr val="00B0F0"/>
              </a:buClr>
              <a:buSzPct val="100000"/>
              <a:buFont typeface="Wingdings" panose="05000000000000000000" pitchFamily="2" charset="2"/>
              <a:buChar char="q"/>
            </a:pPr>
            <a:r>
              <a:rPr lang="uk-UA" sz="3100" i="1" dirty="0" smtClean="0">
                <a:solidFill>
                  <a:srgbClr val="FFFF00"/>
                </a:solidFill>
              </a:rPr>
              <a:t>Новими  </a:t>
            </a:r>
            <a:r>
              <a:rPr lang="uk-UA" sz="3100" i="1" dirty="0">
                <a:solidFill>
                  <a:srgbClr val="FFFF00"/>
                </a:solidFill>
              </a:rPr>
              <a:t>продуктами  </a:t>
            </a:r>
            <a:r>
              <a:rPr lang="uk-UA" sz="3100" dirty="0" smtClean="0"/>
              <a:t>вважають такі  </a:t>
            </a:r>
            <a:r>
              <a:rPr lang="uk-UA" sz="3100" dirty="0"/>
              <a:t>товари  та  послуги, </a:t>
            </a:r>
            <a:r>
              <a:rPr lang="uk-UA" sz="3100" dirty="0" smtClean="0"/>
              <a:t>що  </a:t>
            </a:r>
            <a:r>
              <a:rPr lang="uk-UA" sz="3100" dirty="0"/>
              <a:t>суттєво  відрізняються  своїми  характеристиками  або </a:t>
            </a:r>
            <a:r>
              <a:rPr lang="uk-UA" sz="3100" dirty="0" smtClean="0"/>
              <a:t>призначенням  </a:t>
            </a:r>
            <a:r>
              <a:rPr lang="uk-UA" sz="3100" dirty="0"/>
              <a:t>від  продуктів,  що  виготовлялися </a:t>
            </a:r>
            <a:r>
              <a:rPr lang="uk-UA" sz="3100" dirty="0" smtClean="0"/>
              <a:t>і підприємством </a:t>
            </a:r>
            <a:r>
              <a:rPr lang="uk-UA" sz="3100" dirty="0"/>
              <a:t>(організацією) раніше. Значні </a:t>
            </a:r>
            <a:r>
              <a:rPr lang="uk-UA" sz="3100" dirty="0" smtClean="0"/>
              <a:t>покращення можуть  </a:t>
            </a:r>
            <a:r>
              <a:rPr lang="uk-UA" sz="3100" dirty="0"/>
              <a:t>здійснюватися  за  рахунок  змін  в  </a:t>
            </a:r>
            <a:r>
              <a:rPr lang="uk-UA" sz="3100" dirty="0" smtClean="0"/>
              <a:t>матеріалах, компонентах  </a:t>
            </a:r>
            <a:r>
              <a:rPr lang="uk-UA" sz="3100" dirty="0"/>
              <a:t>та  інших  характеристиках  виробів,  що </a:t>
            </a:r>
            <a:r>
              <a:rPr lang="uk-UA" sz="3100" dirty="0" smtClean="0"/>
              <a:t>покращують  </a:t>
            </a:r>
            <a:r>
              <a:rPr lang="uk-UA" sz="3100" dirty="0"/>
              <a:t>їх  властивості.  </a:t>
            </a:r>
            <a:endParaRPr lang="uk-UA" sz="3100" dirty="0" smtClean="0"/>
          </a:p>
          <a:p>
            <a:pPr>
              <a:buClr>
                <a:srgbClr val="00B0F0"/>
              </a:buClr>
              <a:buSzPct val="100000"/>
              <a:buFont typeface="Wingdings" panose="05000000000000000000" pitchFamily="2" charset="2"/>
              <a:buChar char="q"/>
            </a:pPr>
            <a:r>
              <a:rPr lang="uk-UA" sz="3100" dirty="0" smtClean="0"/>
              <a:t>До них зараховують значні вдосконалення  </a:t>
            </a:r>
            <a:r>
              <a:rPr lang="uk-UA" sz="3100" dirty="0"/>
              <a:t>в  технічних  характеристиках,  компонентах </a:t>
            </a:r>
            <a:r>
              <a:rPr lang="uk-UA" sz="3100" dirty="0" smtClean="0"/>
              <a:t>та  </a:t>
            </a:r>
            <a:r>
              <a:rPr lang="uk-UA" sz="3100" dirty="0"/>
              <a:t>матеріалах,  у  вбудованому  програмному </a:t>
            </a:r>
            <a:r>
              <a:rPr lang="uk-UA" sz="3100" dirty="0" smtClean="0"/>
              <a:t>забезпеченню </a:t>
            </a:r>
            <a:r>
              <a:rPr lang="uk-UA" sz="3100" dirty="0"/>
              <a:t>та інших функціональних характеристиках.</a:t>
            </a:r>
          </a:p>
        </p:txBody>
      </p:sp>
    </p:spTree>
    <p:extLst>
      <p:ext uri="{BB962C8B-B14F-4D97-AF65-F5344CB8AC3E}">
        <p14:creationId xmlns:p14="http://schemas.microsoft.com/office/powerpoint/2010/main" val="3763220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8503407"/>
              </p:ext>
            </p:extLst>
          </p:nvPr>
        </p:nvGraphicFramePr>
        <p:xfrm>
          <a:off x="107504" y="260648"/>
          <a:ext cx="8712968" cy="6192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0603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280920" cy="6480720"/>
          </a:xfrm>
        </p:spPr>
        <p:txBody>
          <a:bodyPr>
            <a:noAutofit/>
          </a:bodyPr>
          <a:lstStyle/>
          <a:p>
            <a:pPr marL="36576" indent="0" algn="ctr">
              <a:buNone/>
            </a:pPr>
            <a:r>
              <a:rPr lang="uk-UA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uk-UA" sz="24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rgbClr val="00B0F0"/>
              </a:buClr>
              <a:buSzPct val="100000"/>
            </a:pPr>
            <a:r>
              <a:rPr lang="uk-UA" sz="2400" dirty="0">
                <a:solidFill>
                  <a:srgbClr val="00B0F0"/>
                </a:solidFill>
              </a:rPr>
              <a:t>Технологічні  інновації  </a:t>
            </a:r>
            <a:r>
              <a:rPr lang="uk-UA" sz="2400" dirty="0"/>
              <a:t>–  це  діяльність  </a:t>
            </a:r>
            <a:r>
              <a:rPr lang="uk-UA" sz="2400" dirty="0" smtClean="0"/>
              <a:t>підприємства (організації</a:t>
            </a:r>
            <a:r>
              <a:rPr lang="uk-UA" sz="2400" dirty="0"/>
              <a:t>), пов’язана із розробкою та впровадженням </a:t>
            </a:r>
            <a:r>
              <a:rPr lang="uk-UA" sz="2400" dirty="0" smtClean="0"/>
              <a:t>технологічно  нових і  суттєво вдосконалених</a:t>
            </a:r>
            <a:r>
              <a:rPr lang="ru-RU" sz="2400" dirty="0" smtClean="0"/>
              <a:t>  </a:t>
            </a:r>
            <a:r>
              <a:rPr lang="uk-UA" sz="2400" dirty="0" smtClean="0"/>
              <a:t>продуктів  </a:t>
            </a:r>
            <a:r>
              <a:rPr lang="uk-UA" sz="2400" dirty="0">
                <a:solidFill>
                  <a:srgbClr val="00B050"/>
                </a:solidFill>
              </a:rPr>
              <a:t>(продуктові  інновації)  </a:t>
            </a:r>
            <a:r>
              <a:rPr lang="uk-UA" sz="2400" dirty="0" smtClean="0"/>
              <a:t>і  процесів </a:t>
            </a:r>
            <a:r>
              <a:rPr lang="uk-UA" sz="2400" dirty="0">
                <a:solidFill>
                  <a:srgbClr val="00B050"/>
                </a:solidFill>
              </a:rPr>
              <a:t>(процесові інновації</a:t>
            </a:r>
            <a:r>
              <a:rPr lang="ru-RU" sz="2400" dirty="0" smtClean="0">
                <a:solidFill>
                  <a:srgbClr val="00B050"/>
                </a:solidFill>
              </a:rPr>
              <a:t>)</a:t>
            </a:r>
            <a:r>
              <a:rPr lang="uk-UA" sz="2400" dirty="0" smtClean="0"/>
              <a:t> </a:t>
            </a:r>
          </a:p>
          <a:p>
            <a:pPr>
              <a:buClr>
                <a:srgbClr val="00B0F0"/>
              </a:buClr>
              <a:buSzPct val="100000"/>
            </a:pPr>
            <a:endParaRPr lang="uk-UA" sz="2400" dirty="0"/>
          </a:p>
          <a:p>
            <a:r>
              <a:rPr lang="uk-UA" sz="2400" dirty="0" smtClean="0">
                <a:solidFill>
                  <a:srgbClr val="00B050"/>
                </a:solidFill>
              </a:rPr>
              <a:t>Продуктова  інновація </a:t>
            </a:r>
            <a:r>
              <a:rPr lang="uk-UA" sz="2400" dirty="0" smtClean="0"/>
              <a:t>-  впровадження  товару  або послуги,  що  є  новими  або  значно  вдосконаленими  щодо властивостей  або  способу  використання. </a:t>
            </a:r>
          </a:p>
          <a:p>
            <a:endParaRPr lang="uk-UA" sz="2400" dirty="0"/>
          </a:p>
          <a:p>
            <a:r>
              <a:rPr lang="uk-UA" sz="2400" dirty="0" smtClean="0">
                <a:solidFill>
                  <a:srgbClr val="00B050"/>
                </a:solidFill>
              </a:rPr>
              <a:t>Інновація процесу </a:t>
            </a:r>
            <a:r>
              <a:rPr lang="uk-UA" sz="2400" dirty="0"/>
              <a:t>- </a:t>
            </a:r>
            <a:r>
              <a:rPr lang="uk-UA" sz="2400" dirty="0" smtClean="0"/>
              <a:t> впровадження  нового  або значно  поліпшеного  способу  виробництва  або  постачання продукту. 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504121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1574</TotalTime>
  <Words>1029</Words>
  <Application>Microsoft Office PowerPoint</Application>
  <PresentationFormat>Экран (4:3)</PresentationFormat>
  <Paragraphs>125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Техническая</vt:lpstr>
      <vt:lpstr>Міжнародна економічна діяльність України</vt:lpstr>
      <vt:lpstr>Тема 6. Україна у міжнародному науково-технічному співробітництві  </vt:lpstr>
      <vt:lpstr> 6.1. Правові  основи  міжнародного  науково-технічного  співробітництва </vt:lpstr>
      <vt:lpstr>Правові інструменти захисту  нових технологій</vt:lpstr>
      <vt:lpstr>Основні  форми  міжнародної передачі технологій: </vt:lpstr>
      <vt:lpstr>Основні види ліцензійних платежів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6.2. Експорт-імпорт  інновацій  в  Україні</vt:lpstr>
      <vt:lpstr>Презентация PowerPoint</vt:lpstr>
      <vt:lpstr>Рейтинги України (2019-2021)</vt:lpstr>
      <vt:lpstr>Презентация PowerPoint</vt:lpstr>
      <vt:lpstr>Презентация PowerPoint</vt:lpstr>
      <vt:lpstr>6.3. Інноваційна  політика  в  Україні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Міжнародна економічна діяльність України</dc:title>
  <dc:creator>Юрій У</dc:creator>
  <cp:lastModifiedBy>Юрій У</cp:lastModifiedBy>
  <cp:revision>117</cp:revision>
  <dcterms:created xsi:type="dcterms:W3CDTF">2023-02-06T07:32:21Z</dcterms:created>
  <dcterms:modified xsi:type="dcterms:W3CDTF">2023-04-25T11:52:34Z</dcterms:modified>
</cp:coreProperties>
</file>