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ryna Abramova" userId="cf8a27de836524f0" providerId="LiveId" clId="{CC26AC02-8942-4CC5-BC85-A5AAF7767E34}"/>
    <pc:docChg chg="undo custSel addSld delSld modSld">
      <pc:chgData name="Iryna Abramova" userId="cf8a27de836524f0" providerId="LiveId" clId="{CC26AC02-8942-4CC5-BC85-A5AAF7767E34}" dt="2024-10-01T06:58:28.801" v="734" actId="207"/>
      <pc:docMkLst>
        <pc:docMk/>
      </pc:docMkLst>
      <pc:sldChg chg="delSp modSp mod">
        <pc:chgData name="Iryna Abramova" userId="cf8a27de836524f0" providerId="LiveId" clId="{CC26AC02-8942-4CC5-BC85-A5AAF7767E34}" dt="2024-10-01T06:36:06.430" v="588" actId="1076"/>
        <pc:sldMkLst>
          <pc:docMk/>
          <pc:sldMk cId="2618804422" sldId="256"/>
        </pc:sldMkLst>
        <pc:spChg chg="mod">
          <ac:chgData name="Iryna Abramova" userId="cf8a27de836524f0" providerId="LiveId" clId="{CC26AC02-8942-4CC5-BC85-A5AAF7767E34}" dt="2024-10-01T06:36:03.374" v="587" actId="255"/>
          <ac:spMkLst>
            <pc:docMk/>
            <pc:sldMk cId="2618804422" sldId="256"/>
            <ac:spMk id="4" creationId="{00000000-0000-0000-0000-000000000000}"/>
          </ac:spMkLst>
        </pc:spChg>
        <pc:spChg chg="mod">
          <ac:chgData name="Iryna Abramova" userId="cf8a27de836524f0" providerId="LiveId" clId="{CC26AC02-8942-4CC5-BC85-A5AAF7767E34}" dt="2024-10-01T06:36:06.430" v="588" actId="1076"/>
          <ac:spMkLst>
            <pc:docMk/>
            <pc:sldMk cId="2618804422" sldId="256"/>
            <ac:spMk id="5" creationId="{00000000-0000-0000-0000-000000000000}"/>
          </ac:spMkLst>
        </pc:spChg>
        <pc:picChg chg="del mod">
          <ac:chgData name="Iryna Abramova" userId="cf8a27de836524f0" providerId="LiveId" clId="{CC26AC02-8942-4CC5-BC85-A5AAF7767E34}" dt="2024-09-30T11:07:57.796" v="79" actId="478"/>
          <ac:picMkLst>
            <pc:docMk/>
            <pc:sldMk cId="2618804422" sldId="256"/>
            <ac:picMk id="6" creationId="{00000000-0000-0000-0000-000000000000}"/>
          </ac:picMkLst>
        </pc:picChg>
      </pc:sldChg>
      <pc:sldChg chg="delSp modSp mod">
        <pc:chgData name="Iryna Abramova" userId="cf8a27de836524f0" providerId="LiveId" clId="{CC26AC02-8942-4CC5-BC85-A5AAF7767E34}" dt="2024-10-01T06:35:52.818" v="585" actId="20577"/>
        <pc:sldMkLst>
          <pc:docMk/>
          <pc:sldMk cId="3339957447" sldId="257"/>
        </pc:sldMkLst>
        <pc:spChg chg="mod">
          <ac:chgData name="Iryna Abramova" userId="cf8a27de836524f0" providerId="LiveId" clId="{CC26AC02-8942-4CC5-BC85-A5AAF7767E34}" dt="2024-10-01T06:35:52.818" v="585" actId="20577"/>
          <ac:spMkLst>
            <pc:docMk/>
            <pc:sldMk cId="3339957447" sldId="257"/>
            <ac:spMk id="3" creationId="{00000000-0000-0000-0000-000000000000}"/>
          </ac:spMkLst>
        </pc:spChg>
        <pc:picChg chg="del">
          <ac:chgData name="Iryna Abramova" userId="cf8a27de836524f0" providerId="LiveId" clId="{CC26AC02-8942-4CC5-BC85-A5AAF7767E34}" dt="2024-09-30T11:07:49.127" v="77" actId="478"/>
          <ac:picMkLst>
            <pc:docMk/>
            <pc:sldMk cId="3339957447" sldId="257"/>
            <ac:picMk id="1026" creationId="{00000000-0000-0000-0000-000000000000}"/>
          </ac:picMkLst>
        </pc:picChg>
      </pc:sldChg>
      <pc:sldChg chg="del">
        <pc:chgData name="Iryna Abramova" userId="cf8a27de836524f0" providerId="LiveId" clId="{CC26AC02-8942-4CC5-BC85-A5AAF7767E34}" dt="2024-09-30T11:19:35.328" v="298" actId="2696"/>
        <pc:sldMkLst>
          <pc:docMk/>
          <pc:sldMk cId="3795267037" sldId="258"/>
        </pc:sldMkLst>
      </pc:sldChg>
      <pc:sldChg chg="delSp modSp mod">
        <pc:chgData name="Iryna Abramova" userId="cf8a27de836524f0" providerId="LiveId" clId="{CC26AC02-8942-4CC5-BC85-A5AAF7767E34}" dt="2024-10-01T06:37:37.958" v="601" actId="113"/>
        <pc:sldMkLst>
          <pc:docMk/>
          <pc:sldMk cId="3445531330" sldId="259"/>
        </pc:sldMkLst>
        <pc:spChg chg="mod">
          <ac:chgData name="Iryna Abramova" userId="cf8a27de836524f0" providerId="LiveId" clId="{CC26AC02-8942-4CC5-BC85-A5AAF7767E34}" dt="2024-10-01T06:37:37.958" v="601" actId="113"/>
          <ac:spMkLst>
            <pc:docMk/>
            <pc:sldMk cId="3445531330" sldId="259"/>
            <ac:spMk id="3" creationId="{00000000-0000-0000-0000-000000000000}"/>
          </ac:spMkLst>
        </pc:spChg>
        <pc:picChg chg="del">
          <ac:chgData name="Iryna Abramova" userId="cf8a27de836524f0" providerId="LiveId" clId="{CC26AC02-8942-4CC5-BC85-A5AAF7767E34}" dt="2024-09-30T11:26:08.443" v="382" actId="478"/>
          <ac:picMkLst>
            <pc:docMk/>
            <pc:sldMk cId="3445531330" sldId="259"/>
            <ac:picMk id="3074" creationId="{00000000-0000-0000-0000-000000000000}"/>
          </ac:picMkLst>
        </pc:picChg>
      </pc:sldChg>
      <pc:sldChg chg="delSp modSp mod">
        <pc:chgData name="Iryna Abramova" userId="cf8a27de836524f0" providerId="LiveId" clId="{CC26AC02-8942-4CC5-BC85-A5AAF7767E34}" dt="2024-10-01T06:38:30.100" v="607" actId="20577"/>
        <pc:sldMkLst>
          <pc:docMk/>
          <pc:sldMk cId="2539365803" sldId="260"/>
        </pc:sldMkLst>
        <pc:spChg chg="mod">
          <ac:chgData name="Iryna Abramova" userId="cf8a27de836524f0" providerId="LiveId" clId="{CC26AC02-8942-4CC5-BC85-A5AAF7767E34}" dt="2024-10-01T06:38:30.100" v="607" actId="20577"/>
          <ac:spMkLst>
            <pc:docMk/>
            <pc:sldMk cId="2539365803" sldId="260"/>
            <ac:spMk id="3" creationId="{00000000-0000-0000-0000-000000000000}"/>
          </ac:spMkLst>
        </pc:spChg>
        <pc:picChg chg="del">
          <ac:chgData name="Iryna Abramova" userId="cf8a27de836524f0" providerId="LiveId" clId="{CC26AC02-8942-4CC5-BC85-A5AAF7767E34}" dt="2024-09-30T08:37:57.736" v="13" actId="21"/>
          <ac:picMkLst>
            <pc:docMk/>
            <pc:sldMk cId="2539365803" sldId="260"/>
            <ac:picMk id="4098" creationId="{00000000-0000-0000-0000-000000000000}"/>
          </ac:picMkLst>
        </pc:picChg>
      </pc:sldChg>
      <pc:sldChg chg="delSp modSp mod">
        <pc:chgData name="Iryna Abramova" userId="cf8a27de836524f0" providerId="LiveId" clId="{CC26AC02-8942-4CC5-BC85-A5AAF7767E34}" dt="2024-10-01T06:42:16.686" v="623" actId="14100"/>
        <pc:sldMkLst>
          <pc:docMk/>
          <pc:sldMk cId="265291504" sldId="261"/>
        </pc:sldMkLst>
        <pc:spChg chg="mod">
          <ac:chgData name="Iryna Abramova" userId="cf8a27de836524f0" providerId="LiveId" clId="{CC26AC02-8942-4CC5-BC85-A5AAF7767E34}" dt="2024-10-01T06:42:16.686" v="623" actId="14100"/>
          <ac:spMkLst>
            <pc:docMk/>
            <pc:sldMk cId="265291504" sldId="261"/>
            <ac:spMk id="3" creationId="{00000000-0000-0000-0000-000000000000}"/>
          </ac:spMkLst>
        </pc:spChg>
        <pc:picChg chg="del">
          <ac:chgData name="Iryna Abramova" userId="cf8a27de836524f0" providerId="LiveId" clId="{CC26AC02-8942-4CC5-BC85-A5AAF7767E34}" dt="2024-09-30T11:26:11.538" v="383" actId="478"/>
          <ac:picMkLst>
            <pc:docMk/>
            <pc:sldMk cId="265291504" sldId="261"/>
            <ac:picMk id="5122" creationId="{00000000-0000-0000-0000-000000000000}"/>
          </ac:picMkLst>
        </pc:picChg>
      </pc:sldChg>
      <pc:sldChg chg="delSp modSp mod">
        <pc:chgData name="Iryna Abramova" userId="cf8a27de836524f0" providerId="LiveId" clId="{CC26AC02-8942-4CC5-BC85-A5AAF7767E34}" dt="2024-10-01T06:43:16.711" v="627" actId="20577"/>
        <pc:sldMkLst>
          <pc:docMk/>
          <pc:sldMk cId="1631700055" sldId="262"/>
        </pc:sldMkLst>
        <pc:spChg chg="mod">
          <ac:chgData name="Iryna Abramova" userId="cf8a27de836524f0" providerId="LiveId" clId="{CC26AC02-8942-4CC5-BC85-A5AAF7767E34}" dt="2024-10-01T06:43:16.711" v="627" actId="20577"/>
          <ac:spMkLst>
            <pc:docMk/>
            <pc:sldMk cId="1631700055" sldId="262"/>
            <ac:spMk id="7" creationId="{00000000-0000-0000-0000-000000000000}"/>
          </ac:spMkLst>
        </pc:spChg>
        <pc:spChg chg="mod">
          <ac:chgData name="Iryna Abramova" userId="cf8a27de836524f0" providerId="LiveId" clId="{CC26AC02-8942-4CC5-BC85-A5AAF7767E34}" dt="2024-09-30T11:26:25.543" v="387" actId="1076"/>
          <ac:spMkLst>
            <pc:docMk/>
            <pc:sldMk cId="1631700055" sldId="262"/>
            <ac:spMk id="9" creationId="{00000000-0000-0000-0000-000000000000}"/>
          </ac:spMkLst>
        </pc:spChg>
        <pc:picChg chg="mod">
          <ac:chgData name="Iryna Abramova" userId="cf8a27de836524f0" providerId="LiveId" clId="{CC26AC02-8942-4CC5-BC85-A5AAF7767E34}" dt="2024-09-30T11:26:22.683" v="386" actId="1076"/>
          <ac:picMkLst>
            <pc:docMk/>
            <pc:sldMk cId="1631700055" sldId="262"/>
            <ac:picMk id="8" creationId="{00000000-0000-0000-0000-000000000000}"/>
          </ac:picMkLst>
        </pc:picChg>
        <pc:picChg chg="del">
          <ac:chgData name="Iryna Abramova" userId="cf8a27de836524f0" providerId="LiveId" clId="{CC26AC02-8942-4CC5-BC85-A5AAF7767E34}" dt="2024-09-30T11:26:19.035" v="385" actId="478"/>
          <ac:picMkLst>
            <pc:docMk/>
            <pc:sldMk cId="1631700055" sldId="262"/>
            <ac:picMk id="6146" creationId="{00000000-0000-0000-0000-000000000000}"/>
          </ac:picMkLst>
        </pc:picChg>
      </pc:sldChg>
      <pc:sldChg chg="delSp modSp mod">
        <pc:chgData name="Iryna Abramova" userId="cf8a27de836524f0" providerId="LiveId" clId="{CC26AC02-8942-4CC5-BC85-A5AAF7767E34}" dt="2024-10-01T06:44:33.449" v="639" actId="12"/>
        <pc:sldMkLst>
          <pc:docMk/>
          <pc:sldMk cId="1270597149" sldId="263"/>
        </pc:sldMkLst>
        <pc:spChg chg="mod">
          <ac:chgData name="Iryna Abramova" userId="cf8a27de836524f0" providerId="LiveId" clId="{CC26AC02-8942-4CC5-BC85-A5AAF7767E34}" dt="2024-10-01T06:44:33.449" v="639" actId="12"/>
          <ac:spMkLst>
            <pc:docMk/>
            <pc:sldMk cId="1270597149" sldId="263"/>
            <ac:spMk id="3" creationId="{00000000-0000-0000-0000-000000000000}"/>
          </ac:spMkLst>
        </pc:spChg>
        <pc:picChg chg="del mod">
          <ac:chgData name="Iryna Abramova" userId="cf8a27de836524f0" providerId="LiveId" clId="{CC26AC02-8942-4CC5-BC85-A5AAF7767E34}" dt="2024-09-30T11:26:29.212" v="389" actId="478"/>
          <ac:picMkLst>
            <pc:docMk/>
            <pc:sldMk cId="1270597149" sldId="263"/>
            <ac:picMk id="7170" creationId="{00000000-0000-0000-0000-000000000000}"/>
          </ac:picMkLst>
        </pc:picChg>
      </pc:sldChg>
      <pc:sldChg chg="addSp delSp modSp mod">
        <pc:chgData name="Iryna Abramova" userId="cf8a27de836524f0" providerId="LiveId" clId="{CC26AC02-8942-4CC5-BC85-A5AAF7767E34}" dt="2024-10-01T06:45:30.446" v="650" actId="1076"/>
        <pc:sldMkLst>
          <pc:docMk/>
          <pc:sldMk cId="2472424853" sldId="264"/>
        </pc:sldMkLst>
        <pc:spChg chg="add del mod">
          <ac:chgData name="Iryna Abramova" userId="cf8a27de836524f0" providerId="LiveId" clId="{CC26AC02-8942-4CC5-BC85-A5AAF7767E34}" dt="2024-09-30T11:27:13.330" v="397" actId="21"/>
          <ac:spMkLst>
            <pc:docMk/>
            <pc:sldMk cId="2472424853" sldId="264"/>
            <ac:spMk id="2" creationId="{B092F57A-6A37-43E5-82EA-DE760A57E5F9}"/>
          </ac:spMkLst>
        </pc:spChg>
        <pc:spChg chg="mod">
          <ac:chgData name="Iryna Abramova" userId="cf8a27de836524f0" providerId="LiveId" clId="{CC26AC02-8942-4CC5-BC85-A5AAF7767E34}" dt="2024-10-01T06:45:30.446" v="650" actId="1076"/>
          <ac:spMkLst>
            <pc:docMk/>
            <pc:sldMk cId="2472424853" sldId="264"/>
            <ac:spMk id="6" creationId="{00000000-0000-0000-0000-000000000000}"/>
          </ac:spMkLst>
        </pc:spChg>
        <pc:picChg chg="del">
          <ac:chgData name="Iryna Abramova" userId="cf8a27de836524f0" providerId="LiveId" clId="{CC26AC02-8942-4CC5-BC85-A5AAF7767E34}" dt="2024-09-30T11:26:58.687" v="395" actId="478"/>
          <ac:picMkLst>
            <pc:docMk/>
            <pc:sldMk cId="2472424853" sldId="264"/>
            <ac:picMk id="5" creationId="{00000000-0000-0000-0000-000000000000}"/>
          </ac:picMkLst>
        </pc:picChg>
      </pc:sldChg>
      <pc:sldChg chg="delSp modSp mod">
        <pc:chgData name="Iryna Abramova" userId="cf8a27de836524f0" providerId="LiveId" clId="{CC26AC02-8942-4CC5-BC85-A5AAF7767E34}" dt="2024-10-01T06:46:44.829" v="663" actId="1076"/>
        <pc:sldMkLst>
          <pc:docMk/>
          <pc:sldMk cId="2744338086" sldId="265"/>
        </pc:sldMkLst>
        <pc:spChg chg="mod">
          <ac:chgData name="Iryna Abramova" userId="cf8a27de836524f0" providerId="LiveId" clId="{CC26AC02-8942-4CC5-BC85-A5AAF7767E34}" dt="2024-10-01T06:46:32.923" v="661" actId="14100"/>
          <ac:spMkLst>
            <pc:docMk/>
            <pc:sldMk cId="2744338086" sldId="265"/>
            <ac:spMk id="3" creationId="{00000000-0000-0000-0000-000000000000}"/>
          </ac:spMkLst>
        </pc:spChg>
        <pc:picChg chg="mod">
          <ac:chgData name="Iryna Abramova" userId="cf8a27de836524f0" providerId="LiveId" clId="{CC26AC02-8942-4CC5-BC85-A5AAF7767E34}" dt="2024-10-01T06:46:44.829" v="663" actId="1076"/>
          <ac:picMkLst>
            <pc:docMk/>
            <pc:sldMk cId="2744338086" sldId="265"/>
            <ac:picMk id="4" creationId="{00000000-0000-0000-0000-000000000000}"/>
          </ac:picMkLst>
        </pc:picChg>
        <pc:picChg chg="del">
          <ac:chgData name="Iryna Abramova" userId="cf8a27de836524f0" providerId="LiveId" clId="{CC26AC02-8942-4CC5-BC85-A5AAF7767E34}" dt="2024-09-30T11:28:37.140" v="427" actId="478"/>
          <ac:picMkLst>
            <pc:docMk/>
            <pc:sldMk cId="2744338086" sldId="265"/>
            <ac:picMk id="8194" creationId="{00000000-0000-0000-0000-000000000000}"/>
          </ac:picMkLst>
        </pc:picChg>
      </pc:sldChg>
      <pc:sldChg chg="delSp modSp mod">
        <pc:chgData name="Iryna Abramova" userId="cf8a27de836524f0" providerId="LiveId" clId="{CC26AC02-8942-4CC5-BC85-A5AAF7767E34}" dt="2024-10-01T06:50:38.635" v="677" actId="20577"/>
        <pc:sldMkLst>
          <pc:docMk/>
          <pc:sldMk cId="2421310173" sldId="266"/>
        </pc:sldMkLst>
        <pc:spChg chg="mod">
          <ac:chgData name="Iryna Abramova" userId="cf8a27de836524f0" providerId="LiveId" clId="{CC26AC02-8942-4CC5-BC85-A5AAF7767E34}" dt="2024-10-01T06:50:38.635" v="677" actId="20577"/>
          <ac:spMkLst>
            <pc:docMk/>
            <pc:sldMk cId="2421310173" sldId="266"/>
            <ac:spMk id="4" creationId="{00000000-0000-0000-0000-000000000000}"/>
          </ac:spMkLst>
        </pc:spChg>
        <pc:picChg chg="del">
          <ac:chgData name="Iryna Abramova" userId="cf8a27de836524f0" providerId="LiveId" clId="{CC26AC02-8942-4CC5-BC85-A5AAF7767E34}" dt="2024-09-30T11:29:43.879" v="457" actId="478"/>
          <ac:picMkLst>
            <pc:docMk/>
            <pc:sldMk cId="2421310173" sldId="266"/>
            <ac:picMk id="9219" creationId="{00000000-0000-0000-0000-000000000000}"/>
          </ac:picMkLst>
        </pc:picChg>
      </pc:sldChg>
      <pc:sldChg chg="delSp modSp mod">
        <pc:chgData name="Iryna Abramova" userId="cf8a27de836524f0" providerId="LiveId" clId="{CC26AC02-8942-4CC5-BC85-A5AAF7767E34}" dt="2024-10-01T06:50:20.010" v="673" actId="1076"/>
        <pc:sldMkLst>
          <pc:docMk/>
          <pc:sldMk cId="3256076604" sldId="267"/>
        </pc:sldMkLst>
        <pc:spChg chg="mod">
          <ac:chgData name="Iryna Abramova" userId="cf8a27de836524f0" providerId="LiveId" clId="{CC26AC02-8942-4CC5-BC85-A5AAF7767E34}" dt="2024-10-01T06:50:20.010" v="673" actId="1076"/>
          <ac:spMkLst>
            <pc:docMk/>
            <pc:sldMk cId="3256076604" sldId="267"/>
            <ac:spMk id="3" creationId="{00000000-0000-0000-0000-000000000000}"/>
          </ac:spMkLst>
        </pc:spChg>
        <pc:picChg chg="del">
          <ac:chgData name="Iryna Abramova" userId="cf8a27de836524f0" providerId="LiveId" clId="{CC26AC02-8942-4CC5-BC85-A5AAF7767E34}" dt="2024-09-30T11:31:35.013" v="478" actId="478"/>
          <ac:picMkLst>
            <pc:docMk/>
            <pc:sldMk cId="3256076604" sldId="267"/>
            <ac:picMk id="10242" creationId="{00000000-0000-0000-0000-000000000000}"/>
          </ac:picMkLst>
        </pc:picChg>
      </pc:sldChg>
      <pc:sldChg chg="delSp modSp mod">
        <pc:chgData name="Iryna Abramova" userId="cf8a27de836524f0" providerId="LiveId" clId="{CC26AC02-8942-4CC5-BC85-A5AAF7767E34}" dt="2024-10-01T06:51:12.626" v="683" actId="14100"/>
        <pc:sldMkLst>
          <pc:docMk/>
          <pc:sldMk cId="2723132060" sldId="268"/>
        </pc:sldMkLst>
        <pc:spChg chg="mod">
          <ac:chgData name="Iryna Abramova" userId="cf8a27de836524f0" providerId="LiveId" clId="{CC26AC02-8942-4CC5-BC85-A5AAF7767E34}" dt="2024-09-30T11:32:13.937" v="486" actId="108"/>
          <ac:spMkLst>
            <pc:docMk/>
            <pc:sldMk cId="2723132060" sldId="268"/>
            <ac:spMk id="2" creationId="{00000000-0000-0000-0000-000000000000}"/>
          </ac:spMkLst>
        </pc:spChg>
        <pc:spChg chg="mod">
          <ac:chgData name="Iryna Abramova" userId="cf8a27de836524f0" providerId="LiveId" clId="{CC26AC02-8942-4CC5-BC85-A5AAF7767E34}" dt="2024-10-01T06:51:12.626" v="683" actId="14100"/>
          <ac:spMkLst>
            <pc:docMk/>
            <pc:sldMk cId="2723132060" sldId="268"/>
            <ac:spMk id="3" creationId="{00000000-0000-0000-0000-000000000000}"/>
          </ac:spMkLst>
        </pc:spChg>
        <pc:picChg chg="del mod">
          <ac:chgData name="Iryna Abramova" userId="cf8a27de836524f0" providerId="LiveId" clId="{CC26AC02-8942-4CC5-BC85-A5AAF7767E34}" dt="2024-09-30T12:10:03.321" v="516" actId="478"/>
          <ac:picMkLst>
            <pc:docMk/>
            <pc:sldMk cId="2723132060" sldId="268"/>
            <ac:picMk id="11266" creationId="{00000000-0000-0000-0000-000000000000}"/>
          </ac:picMkLst>
        </pc:picChg>
      </pc:sldChg>
      <pc:sldChg chg="addSp delSp modSp mod">
        <pc:chgData name="Iryna Abramova" userId="cf8a27de836524f0" providerId="LiveId" clId="{CC26AC02-8942-4CC5-BC85-A5AAF7767E34}" dt="2024-10-01T06:51:33.965" v="687" actId="1076"/>
        <pc:sldMkLst>
          <pc:docMk/>
          <pc:sldMk cId="1025821855" sldId="269"/>
        </pc:sldMkLst>
        <pc:spChg chg="add del mod">
          <ac:chgData name="Iryna Abramova" userId="cf8a27de836524f0" providerId="LiveId" clId="{CC26AC02-8942-4CC5-BC85-A5AAF7767E34}" dt="2024-10-01T06:51:25.704" v="685" actId="21"/>
          <ac:spMkLst>
            <pc:docMk/>
            <pc:sldMk cId="1025821855" sldId="269"/>
            <ac:spMk id="2" creationId="{87A3D08E-34AF-4F79-8189-B71DC24B9A8A}"/>
          </ac:spMkLst>
        </pc:spChg>
        <pc:spChg chg="mod">
          <ac:chgData name="Iryna Abramova" userId="cf8a27de836524f0" providerId="LiveId" clId="{CC26AC02-8942-4CC5-BC85-A5AAF7767E34}" dt="2024-10-01T06:51:33.965" v="687" actId="1076"/>
          <ac:spMkLst>
            <pc:docMk/>
            <pc:sldMk cId="1025821855" sldId="269"/>
            <ac:spMk id="5" creationId="{00000000-0000-0000-0000-000000000000}"/>
          </ac:spMkLst>
        </pc:spChg>
        <pc:picChg chg="del">
          <ac:chgData name="Iryna Abramova" userId="cf8a27de836524f0" providerId="LiveId" clId="{CC26AC02-8942-4CC5-BC85-A5AAF7767E34}" dt="2024-10-01T06:51:18.838" v="684" actId="478"/>
          <ac:picMkLst>
            <pc:docMk/>
            <pc:sldMk cId="1025821855" sldId="269"/>
            <ac:picMk id="12290" creationId="{00000000-0000-0000-0000-000000000000}"/>
          </ac:picMkLst>
        </pc:picChg>
      </pc:sldChg>
      <pc:sldChg chg="delSp modSp mod">
        <pc:chgData name="Iryna Abramova" userId="cf8a27de836524f0" providerId="LiveId" clId="{CC26AC02-8942-4CC5-BC85-A5AAF7767E34}" dt="2024-10-01T06:51:58.259" v="692" actId="1076"/>
        <pc:sldMkLst>
          <pc:docMk/>
          <pc:sldMk cId="1224780724" sldId="270"/>
        </pc:sldMkLst>
        <pc:spChg chg="mod">
          <ac:chgData name="Iryna Abramova" userId="cf8a27de836524f0" providerId="LiveId" clId="{CC26AC02-8942-4CC5-BC85-A5AAF7767E34}" dt="2024-10-01T06:51:58.259" v="692" actId="1076"/>
          <ac:spMkLst>
            <pc:docMk/>
            <pc:sldMk cId="1224780724" sldId="270"/>
            <ac:spMk id="11" creationId="{00000000-0000-0000-0000-000000000000}"/>
          </ac:spMkLst>
        </pc:spChg>
        <pc:picChg chg="del">
          <ac:chgData name="Iryna Abramova" userId="cf8a27de836524f0" providerId="LiveId" clId="{CC26AC02-8942-4CC5-BC85-A5AAF7767E34}" dt="2024-10-01T06:51:43.449" v="688" actId="478"/>
          <ac:picMkLst>
            <pc:docMk/>
            <pc:sldMk cId="1224780724" sldId="270"/>
            <ac:picMk id="5" creationId="{00000000-0000-0000-0000-000000000000}"/>
          </ac:picMkLst>
        </pc:picChg>
      </pc:sldChg>
      <pc:sldChg chg="addSp delSp modSp mod">
        <pc:chgData name="Iryna Abramova" userId="cf8a27de836524f0" providerId="LiveId" clId="{CC26AC02-8942-4CC5-BC85-A5AAF7767E34}" dt="2024-10-01T06:52:08.339" v="695" actId="123"/>
        <pc:sldMkLst>
          <pc:docMk/>
          <pc:sldMk cId="1091563580" sldId="271"/>
        </pc:sldMkLst>
        <pc:spChg chg="mod">
          <ac:chgData name="Iryna Abramova" userId="cf8a27de836524f0" providerId="LiveId" clId="{CC26AC02-8942-4CC5-BC85-A5AAF7767E34}" dt="2024-09-30T11:34:12.393" v="508" actId="1076"/>
          <ac:spMkLst>
            <pc:docMk/>
            <pc:sldMk cId="1091563580" sldId="271"/>
            <ac:spMk id="2" creationId="{00000000-0000-0000-0000-000000000000}"/>
          </ac:spMkLst>
        </pc:spChg>
        <pc:spChg chg="add del mod">
          <ac:chgData name="Iryna Abramova" userId="cf8a27de836524f0" providerId="LiveId" clId="{CC26AC02-8942-4CC5-BC85-A5AAF7767E34}" dt="2024-09-30T11:34:04.845" v="505" actId="478"/>
          <ac:spMkLst>
            <pc:docMk/>
            <pc:sldMk cId="1091563580" sldId="271"/>
            <ac:spMk id="3" creationId="{6EC7DDA5-736F-4BEE-A631-1F2EA079CEC8}"/>
          </ac:spMkLst>
        </pc:spChg>
        <pc:spChg chg="mod">
          <ac:chgData name="Iryna Abramova" userId="cf8a27de836524f0" providerId="LiveId" clId="{CC26AC02-8942-4CC5-BC85-A5AAF7767E34}" dt="2024-10-01T06:52:08.339" v="695" actId="123"/>
          <ac:spMkLst>
            <pc:docMk/>
            <pc:sldMk cId="1091563580" sldId="271"/>
            <ac:spMk id="4" creationId="{00000000-0000-0000-0000-000000000000}"/>
          </ac:spMkLst>
        </pc:spChg>
        <pc:picChg chg="del mod">
          <ac:chgData name="Iryna Abramova" userId="cf8a27de836524f0" providerId="LiveId" clId="{CC26AC02-8942-4CC5-BC85-A5AAF7767E34}" dt="2024-09-30T11:34:00.274" v="504" actId="478"/>
          <ac:picMkLst>
            <pc:docMk/>
            <pc:sldMk cId="1091563580" sldId="271"/>
            <ac:picMk id="15362" creationId="{00000000-0000-0000-0000-000000000000}"/>
          </ac:picMkLst>
        </pc:picChg>
      </pc:sldChg>
      <pc:sldChg chg="addSp delSp modSp mod">
        <pc:chgData name="Iryna Abramova" userId="cf8a27de836524f0" providerId="LiveId" clId="{CC26AC02-8942-4CC5-BC85-A5AAF7767E34}" dt="2024-10-01T06:52:28.874" v="699" actId="1076"/>
        <pc:sldMkLst>
          <pc:docMk/>
          <pc:sldMk cId="2597957813" sldId="272"/>
        </pc:sldMkLst>
        <pc:spChg chg="add del mod">
          <ac:chgData name="Iryna Abramova" userId="cf8a27de836524f0" providerId="LiveId" clId="{CC26AC02-8942-4CC5-BC85-A5AAF7767E34}" dt="2024-10-01T06:52:20.711" v="696" actId="478"/>
          <ac:spMkLst>
            <pc:docMk/>
            <pc:sldMk cId="2597957813" sldId="272"/>
            <ac:spMk id="2" creationId="{F369CA29-5F9F-4E1D-B8A1-2F168118CDE1}"/>
          </ac:spMkLst>
        </pc:spChg>
        <pc:spChg chg="mod">
          <ac:chgData name="Iryna Abramova" userId="cf8a27de836524f0" providerId="LiveId" clId="{CC26AC02-8942-4CC5-BC85-A5AAF7767E34}" dt="2024-10-01T06:52:28.874" v="699" actId="1076"/>
          <ac:spMkLst>
            <pc:docMk/>
            <pc:sldMk cId="2597957813" sldId="272"/>
            <ac:spMk id="4" creationId="{00000000-0000-0000-0000-000000000000}"/>
          </ac:spMkLst>
        </pc:spChg>
        <pc:picChg chg="del mod">
          <ac:chgData name="Iryna Abramova" userId="cf8a27de836524f0" providerId="LiveId" clId="{CC26AC02-8942-4CC5-BC85-A5AAF7767E34}" dt="2024-09-30T12:11:42.061" v="530" actId="478"/>
          <ac:picMkLst>
            <pc:docMk/>
            <pc:sldMk cId="2597957813" sldId="272"/>
            <ac:picMk id="16386" creationId="{00000000-0000-0000-0000-000000000000}"/>
          </ac:picMkLst>
        </pc:picChg>
      </pc:sldChg>
      <pc:sldChg chg="addSp delSp modSp mod">
        <pc:chgData name="Iryna Abramova" userId="cf8a27de836524f0" providerId="LiveId" clId="{CC26AC02-8942-4CC5-BC85-A5AAF7767E34}" dt="2024-10-01T06:55:46.721" v="710" actId="1076"/>
        <pc:sldMkLst>
          <pc:docMk/>
          <pc:sldMk cId="3381418961" sldId="273"/>
        </pc:sldMkLst>
        <pc:spChg chg="mod">
          <ac:chgData name="Iryna Abramova" userId="cf8a27de836524f0" providerId="LiveId" clId="{CC26AC02-8942-4CC5-BC85-A5AAF7767E34}" dt="2024-10-01T06:55:46.721" v="710" actId="1076"/>
          <ac:spMkLst>
            <pc:docMk/>
            <pc:sldMk cId="3381418961" sldId="273"/>
            <ac:spMk id="2" creationId="{00000000-0000-0000-0000-000000000000}"/>
          </ac:spMkLst>
        </pc:spChg>
        <pc:spChg chg="mod">
          <ac:chgData name="Iryna Abramova" userId="cf8a27de836524f0" providerId="LiveId" clId="{CC26AC02-8942-4CC5-BC85-A5AAF7767E34}" dt="2024-10-01T06:55:30.742" v="708" actId="20577"/>
          <ac:spMkLst>
            <pc:docMk/>
            <pc:sldMk cId="3381418961" sldId="273"/>
            <ac:spMk id="5" creationId="{00000000-0000-0000-0000-000000000000}"/>
          </ac:spMkLst>
        </pc:spChg>
        <pc:picChg chg="add del mod">
          <ac:chgData name="Iryna Abramova" userId="cf8a27de836524f0" providerId="LiveId" clId="{CC26AC02-8942-4CC5-BC85-A5AAF7767E34}" dt="2024-09-30T12:11:46.162" v="532" actId="478"/>
          <ac:picMkLst>
            <pc:docMk/>
            <pc:sldMk cId="3381418961" sldId="273"/>
            <ac:picMk id="17410" creationId="{00000000-0000-0000-0000-000000000000}"/>
          </ac:picMkLst>
        </pc:picChg>
      </pc:sldChg>
      <pc:sldChg chg="add del">
        <pc:chgData name="Iryna Abramova" userId="cf8a27de836524f0" providerId="LiveId" clId="{CC26AC02-8942-4CC5-BC85-A5AAF7767E34}" dt="2024-09-30T12:11:30.220" v="523"/>
        <pc:sldMkLst>
          <pc:docMk/>
          <pc:sldMk cId="3758679921" sldId="274"/>
        </pc:sldMkLst>
      </pc:sldChg>
      <pc:sldChg chg="add del">
        <pc:chgData name="Iryna Abramova" userId="cf8a27de836524f0" providerId="LiveId" clId="{CC26AC02-8942-4CC5-BC85-A5AAF7767E34}" dt="2024-09-30T12:11:54.399" v="535" actId="47"/>
        <pc:sldMkLst>
          <pc:docMk/>
          <pc:sldMk cId="4265465279" sldId="274"/>
        </pc:sldMkLst>
      </pc:sldChg>
      <pc:sldChg chg="modSp mod">
        <pc:chgData name="Iryna Abramova" userId="cf8a27de836524f0" providerId="LiveId" clId="{CC26AC02-8942-4CC5-BC85-A5AAF7767E34}" dt="2024-10-01T06:58:20.465" v="733" actId="1076"/>
        <pc:sldMkLst>
          <pc:docMk/>
          <pc:sldMk cId="288731666" sldId="275"/>
        </pc:sldMkLst>
        <pc:spChg chg="mod">
          <ac:chgData name="Iryna Abramova" userId="cf8a27de836524f0" providerId="LiveId" clId="{CC26AC02-8942-4CC5-BC85-A5AAF7767E34}" dt="2024-10-01T06:58:20.465" v="733" actId="1076"/>
          <ac:spMkLst>
            <pc:docMk/>
            <pc:sldMk cId="288731666" sldId="275"/>
            <ac:spMk id="3" creationId="{00000000-0000-0000-0000-000000000000}"/>
          </ac:spMkLst>
        </pc:spChg>
        <pc:picChg chg="mod">
          <ac:chgData name="Iryna Abramova" userId="cf8a27de836524f0" providerId="LiveId" clId="{CC26AC02-8942-4CC5-BC85-A5AAF7767E34}" dt="2024-10-01T06:58:13.687" v="731" actId="1076"/>
          <ac:picMkLst>
            <pc:docMk/>
            <pc:sldMk cId="288731666" sldId="275"/>
            <ac:picMk id="4" creationId="{00000000-0000-0000-0000-000000000000}"/>
          </ac:picMkLst>
        </pc:picChg>
      </pc:sldChg>
      <pc:sldChg chg="delSp modSp mod">
        <pc:chgData name="Iryna Abramova" userId="cf8a27de836524f0" providerId="LiveId" clId="{CC26AC02-8942-4CC5-BC85-A5AAF7767E34}" dt="2024-10-01T06:58:28.801" v="734" actId="207"/>
        <pc:sldMkLst>
          <pc:docMk/>
          <pc:sldMk cId="1704010172" sldId="276"/>
        </pc:sldMkLst>
        <pc:spChg chg="mod">
          <ac:chgData name="Iryna Abramova" userId="cf8a27de836524f0" providerId="LiveId" clId="{CC26AC02-8942-4CC5-BC85-A5AAF7767E34}" dt="2024-10-01T06:58:28.801" v="734" actId="207"/>
          <ac:spMkLst>
            <pc:docMk/>
            <pc:sldMk cId="1704010172" sldId="276"/>
            <ac:spMk id="3" creationId="{00000000-0000-0000-0000-000000000000}"/>
          </ac:spMkLst>
        </pc:spChg>
        <pc:picChg chg="del mod">
          <ac:chgData name="Iryna Abramova" userId="cf8a27de836524f0" providerId="LiveId" clId="{CC26AC02-8942-4CC5-BC85-A5AAF7767E34}" dt="2024-09-30T12:12:06.370" v="537" actId="478"/>
          <ac:picMkLst>
            <pc:docMk/>
            <pc:sldMk cId="1704010172" sldId="276"/>
            <ac:picMk id="18435" creationId="{00000000-0000-0000-0000-000000000000}"/>
          </ac:picMkLst>
        </pc:picChg>
      </pc:sldChg>
      <pc:sldChg chg="addSp delSp modSp mod">
        <pc:chgData name="Iryna Abramova" userId="cf8a27de836524f0" providerId="LiveId" clId="{CC26AC02-8942-4CC5-BC85-A5AAF7767E34}" dt="2024-10-01T06:57:32.859" v="729" actId="1076"/>
        <pc:sldMkLst>
          <pc:docMk/>
          <pc:sldMk cId="3834945079" sldId="277"/>
        </pc:sldMkLst>
        <pc:spChg chg="del mod">
          <ac:chgData name="Iryna Abramova" userId="cf8a27de836524f0" providerId="LiveId" clId="{CC26AC02-8942-4CC5-BC85-A5AAF7767E34}" dt="2024-10-01T06:57:15.522" v="722" actId="478"/>
          <ac:spMkLst>
            <pc:docMk/>
            <pc:sldMk cId="3834945079" sldId="277"/>
            <ac:spMk id="3" creationId="{00000000-0000-0000-0000-000000000000}"/>
          </ac:spMkLst>
        </pc:spChg>
        <pc:spChg chg="add del mod">
          <ac:chgData name="Iryna Abramova" userId="cf8a27de836524f0" providerId="LiveId" clId="{CC26AC02-8942-4CC5-BC85-A5AAF7767E34}" dt="2024-10-01T06:57:19.635" v="724" actId="478"/>
          <ac:spMkLst>
            <pc:docMk/>
            <pc:sldMk cId="3834945079" sldId="277"/>
            <ac:spMk id="4" creationId="{4F527E69-4859-4407-8448-1BAD2CD08AFD}"/>
          </ac:spMkLst>
        </pc:spChg>
        <pc:spChg chg="mod">
          <ac:chgData name="Iryna Abramova" userId="cf8a27de836524f0" providerId="LiveId" clId="{CC26AC02-8942-4CC5-BC85-A5AAF7767E34}" dt="2024-10-01T06:57:32.859" v="729" actId="1076"/>
          <ac:spMkLst>
            <pc:docMk/>
            <pc:sldMk cId="3834945079" sldId="277"/>
            <ac:spMk id="9" creationId="{00000000-0000-0000-0000-000000000000}"/>
          </ac:spMkLst>
        </pc:spChg>
        <pc:picChg chg="mod">
          <ac:chgData name="Iryna Abramova" userId="cf8a27de836524f0" providerId="LiveId" clId="{CC26AC02-8942-4CC5-BC85-A5AAF7767E34}" dt="2024-10-01T06:57:30.704" v="728" actId="1076"/>
          <ac:picMkLst>
            <pc:docMk/>
            <pc:sldMk cId="3834945079" sldId="277"/>
            <ac:picMk id="5" creationId="{00000000-0000-0000-0000-000000000000}"/>
          </ac:picMkLst>
        </pc:picChg>
      </pc:sldChg>
      <pc:sldChg chg="addSp modSp new mod">
        <pc:chgData name="Iryna Abramova" userId="cf8a27de836524f0" providerId="LiveId" clId="{CC26AC02-8942-4CC5-BC85-A5AAF7767E34}" dt="2024-10-01T06:36:50.577" v="594" actId="255"/>
        <pc:sldMkLst>
          <pc:docMk/>
          <pc:sldMk cId="221062223" sldId="278"/>
        </pc:sldMkLst>
        <pc:spChg chg="mod">
          <ac:chgData name="Iryna Abramova" userId="cf8a27de836524f0" providerId="LiveId" clId="{CC26AC02-8942-4CC5-BC85-A5AAF7767E34}" dt="2024-10-01T06:36:50.577" v="594" actId="255"/>
          <ac:spMkLst>
            <pc:docMk/>
            <pc:sldMk cId="221062223" sldId="278"/>
            <ac:spMk id="2" creationId="{42E1F977-7B84-4D5C-8D0E-5EC443DC68DA}"/>
          </ac:spMkLst>
        </pc:spChg>
        <pc:graphicFrameChg chg="add mod modGraphic">
          <ac:chgData name="Iryna Abramova" userId="cf8a27de836524f0" providerId="LiveId" clId="{CC26AC02-8942-4CC5-BC85-A5AAF7767E34}" dt="2024-10-01T06:36:37" v="590" actId="1076"/>
          <ac:graphicFrameMkLst>
            <pc:docMk/>
            <pc:sldMk cId="221062223" sldId="278"/>
            <ac:graphicFrameMk id="3" creationId="{FCA929C3-14FD-4843-A9AE-4F4BB59533C3}"/>
          </ac:graphicFrameMkLst>
        </pc:graphicFrameChg>
      </pc:sldChg>
      <pc:sldChg chg="new add del">
        <pc:chgData name="Iryna Abramova" userId="cf8a27de836524f0" providerId="LiveId" clId="{CC26AC02-8942-4CC5-BC85-A5AAF7767E34}" dt="2024-09-30T11:19:24.638" v="297" actId="47"/>
        <pc:sldMkLst>
          <pc:docMk/>
          <pc:sldMk cId="2105452646" sldId="279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37E56C-54F3-40AB-8EC7-96DB3764E40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A90921A-9E59-46EB-B668-E486AD14E689}">
      <dgm:prSet phldrT="[Текст]" custT="1"/>
      <dgm:spPr/>
      <dgm:t>
        <a:bodyPr/>
        <a:lstStyle/>
        <a:p>
          <a:r>
            <a:rPr lang="uk-UA" sz="1800" kern="1200" dirty="0">
              <a:latin typeface="Times New Roman" pitchFamily="18" charset="0"/>
              <a:cs typeface="Times New Roman" pitchFamily="18" charset="0"/>
            </a:rPr>
            <a:t>Забезпечення </a:t>
          </a:r>
          <a:r>
            <a:rPr lang="uk-UA" sz="1800" kern="1200" dirty="0">
              <a:solidFill>
                <a:prstClr val="white"/>
              </a:solidFill>
              <a:latin typeface="Times New Roman" pitchFamily="18" charset="0"/>
              <a:ea typeface="+mn-ea"/>
              <a:cs typeface="Times New Roman" pitchFamily="18" charset="0"/>
            </a:rPr>
            <a:t>ланцюга</a:t>
          </a:r>
          <a:r>
            <a:rPr lang="uk-UA" sz="1800" kern="1200" dirty="0">
              <a:latin typeface="Times New Roman" pitchFamily="18" charset="0"/>
              <a:cs typeface="Times New Roman" pitchFamily="18" charset="0"/>
            </a:rPr>
            <a:t> постачання</a:t>
          </a:r>
          <a:endParaRPr lang="uk-UA" sz="1800" kern="1200" dirty="0"/>
        </a:p>
      </dgm:t>
    </dgm:pt>
    <dgm:pt modelId="{B5EF7FCB-BA7E-44BB-BAEF-5B2FFFD533E1}" type="parTrans" cxnId="{D08EDD78-F376-4F87-AE36-5C033CF3ACDB}">
      <dgm:prSet/>
      <dgm:spPr/>
      <dgm:t>
        <a:bodyPr/>
        <a:lstStyle/>
        <a:p>
          <a:endParaRPr lang="uk-UA" sz="1800"/>
        </a:p>
      </dgm:t>
    </dgm:pt>
    <dgm:pt modelId="{088F2B6D-5797-4315-ACC2-9B7E0161655A}" type="sibTrans" cxnId="{D08EDD78-F376-4F87-AE36-5C033CF3ACDB}">
      <dgm:prSet/>
      <dgm:spPr/>
      <dgm:t>
        <a:bodyPr/>
        <a:lstStyle/>
        <a:p>
          <a:endParaRPr lang="uk-UA" sz="1800"/>
        </a:p>
      </dgm:t>
    </dgm:pt>
    <dgm:pt modelId="{AF171BC3-3F28-4E5A-B55D-09AAC4A33A6A}">
      <dgm:prSet phldrT="[Текст]" custT="1"/>
      <dgm:spPr/>
      <dgm:t>
        <a:bodyPr/>
        <a:lstStyle/>
        <a:p>
          <a:r>
            <a:rPr lang="uk-UA" sz="1800" b="0" dirty="0">
              <a:latin typeface="Times New Roman" pitchFamily="18" charset="0"/>
              <a:cs typeface="Times New Roman" pitchFamily="18" charset="0"/>
            </a:rPr>
            <a:t>Планування, управління та координація всіх етапів від постачання сировини до отримання готової продукції кінцевим споживачем.</a:t>
          </a:r>
          <a:endParaRPr lang="uk-UA" sz="1800" dirty="0"/>
        </a:p>
      </dgm:t>
    </dgm:pt>
    <dgm:pt modelId="{ED5D1747-F67F-46E4-8753-456C57C05688}" type="parTrans" cxnId="{A8A15282-A898-4E5E-9999-89D81C5E04A2}">
      <dgm:prSet/>
      <dgm:spPr/>
      <dgm:t>
        <a:bodyPr/>
        <a:lstStyle/>
        <a:p>
          <a:endParaRPr lang="uk-UA" sz="1800"/>
        </a:p>
      </dgm:t>
    </dgm:pt>
    <dgm:pt modelId="{222FFA96-C342-4CD2-9C46-12567214F4DE}" type="sibTrans" cxnId="{A8A15282-A898-4E5E-9999-89D81C5E04A2}">
      <dgm:prSet/>
      <dgm:spPr/>
      <dgm:t>
        <a:bodyPr/>
        <a:lstStyle/>
        <a:p>
          <a:endParaRPr lang="uk-UA" sz="1800"/>
        </a:p>
      </dgm:t>
    </dgm:pt>
    <dgm:pt modelId="{4CBB1E39-547B-4809-91B4-50C077E30A70}">
      <dgm:prSet phldrT="[Текст]" custT="1"/>
      <dgm:spPr/>
      <dgm:t>
        <a:bodyPr/>
        <a:lstStyle/>
        <a:p>
          <a:r>
            <a:rPr lang="uk-UA" sz="1800" kern="1200" dirty="0">
              <a:latin typeface="Times New Roman" pitchFamily="18" charset="0"/>
              <a:cs typeface="Times New Roman" pitchFamily="18" charset="0"/>
            </a:rPr>
            <a:t>Ефективність і </a:t>
          </a:r>
          <a:r>
            <a:rPr lang="uk-UA" sz="1800" kern="1200" dirty="0">
              <a:solidFill>
                <a:prstClr val="white"/>
              </a:solidFill>
              <a:latin typeface="Times New Roman" pitchFamily="18" charset="0"/>
              <a:ea typeface="+mn-ea"/>
              <a:cs typeface="Times New Roman" pitchFamily="18" charset="0"/>
            </a:rPr>
            <a:t>оптимізація</a:t>
          </a:r>
          <a:r>
            <a:rPr lang="uk-UA" sz="1800" kern="1200" dirty="0">
              <a:latin typeface="Times New Roman" pitchFamily="18" charset="0"/>
              <a:cs typeface="Times New Roman" pitchFamily="18" charset="0"/>
            </a:rPr>
            <a:t> витрат</a:t>
          </a:r>
          <a:endParaRPr lang="uk-UA" sz="1800" kern="1200" dirty="0"/>
        </a:p>
      </dgm:t>
    </dgm:pt>
    <dgm:pt modelId="{FAA8FE39-8EA9-4320-8A16-E894F3578FC8}" type="parTrans" cxnId="{334EB44F-B460-49EF-8891-055F5A4A7B80}">
      <dgm:prSet/>
      <dgm:spPr/>
      <dgm:t>
        <a:bodyPr/>
        <a:lstStyle/>
        <a:p>
          <a:endParaRPr lang="uk-UA" sz="1800"/>
        </a:p>
      </dgm:t>
    </dgm:pt>
    <dgm:pt modelId="{1F44F58E-305E-4E00-85E8-7DF5EE92862E}" type="sibTrans" cxnId="{334EB44F-B460-49EF-8891-055F5A4A7B80}">
      <dgm:prSet/>
      <dgm:spPr/>
      <dgm:t>
        <a:bodyPr/>
        <a:lstStyle/>
        <a:p>
          <a:endParaRPr lang="uk-UA" sz="1800"/>
        </a:p>
      </dgm:t>
    </dgm:pt>
    <dgm:pt modelId="{9ADA61D6-B678-44ED-BE70-0623DD157681}">
      <dgm:prSet phldrT="[Текст]" custT="1"/>
      <dgm:spPr/>
      <dgm:t>
        <a:bodyPr/>
        <a:lstStyle/>
        <a:p>
          <a:r>
            <a:rPr lang="uk-UA" sz="1800" b="0" dirty="0">
              <a:latin typeface="Times New Roman" pitchFamily="18" charset="0"/>
              <a:cs typeface="Times New Roman" pitchFamily="18" charset="0"/>
            </a:rPr>
            <a:t>Вибір оптимальних маршрутів доставки, скорочення часу доставки, зменшення запасів і витрат на логістику.</a:t>
          </a:r>
          <a:endParaRPr lang="uk-UA" sz="1800" dirty="0"/>
        </a:p>
      </dgm:t>
    </dgm:pt>
    <dgm:pt modelId="{326ECFD0-CA39-46FE-B9DF-D7B9DF4F5C60}" type="parTrans" cxnId="{D309B07B-C7E6-4611-B7EE-E87D4287647E}">
      <dgm:prSet/>
      <dgm:spPr/>
      <dgm:t>
        <a:bodyPr/>
        <a:lstStyle/>
        <a:p>
          <a:endParaRPr lang="uk-UA" sz="1800"/>
        </a:p>
      </dgm:t>
    </dgm:pt>
    <dgm:pt modelId="{950DEEAF-9AF8-46A4-9FBC-8CCF303123E8}" type="sibTrans" cxnId="{D309B07B-C7E6-4611-B7EE-E87D4287647E}">
      <dgm:prSet/>
      <dgm:spPr/>
      <dgm:t>
        <a:bodyPr/>
        <a:lstStyle/>
        <a:p>
          <a:endParaRPr lang="uk-UA" sz="1800"/>
        </a:p>
      </dgm:t>
    </dgm:pt>
    <dgm:pt modelId="{2E588350-D1CC-4C70-8DF1-D4BA8756A281}">
      <dgm:prSet phldrT="[Текст]" custT="1"/>
      <dgm:spPr/>
      <dgm:t>
        <a:bodyPr/>
        <a:lstStyle/>
        <a:p>
          <a:r>
            <a:rPr lang="uk-UA" sz="1800" dirty="0">
              <a:latin typeface="Times New Roman" pitchFamily="18" charset="0"/>
              <a:cs typeface="Times New Roman" pitchFamily="18" charset="0"/>
            </a:rPr>
            <a:t>Глобальний доступ до ринків</a:t>
          </a:r>
          <a:endParaRPr lang="uk-UA" sz="1800" dirty="0"/>
        </a:p>
      </dgm:t>
    </dgm:pt>
    <dgm:pt modelId="{6DD3239B-F760-43E8-A860-C21A7D6E51B5}" type="parTrans" cxnId="{36A13A99-1FB9-4DB6-8B11-D2615B6D5D0C}">
      <dgm:prSet/>
      <dgm:spPr/>
      <dgm:t>
        <a:bodyPr/>
        <a:lstStyle/>
        <a:p>
          <a:endParaRPr lang="uk-UA" sz="1800"/>
        </a:p>
      </dgm:t>
    </dgm:pt>
    <dgm:pt modelId="{79B8F88A-4E69-4407-B297-8173B0309456}" type="sibTrans" cxnId="{36A13A99-1FB9-4DB6-8B11-D2615B6D5D0C}">
      <dgm:prSet/>
      <dgm:spPr/>
      <dgm:t>
        <a:bodyPr/>
        <a:lstStyle/>
        <a:p>
          <a:endParaRPr lang="uk-UA" sz="1800"/>
        </a:p>
      </dgm:t>
    </dgm:pt>
    <dgm:pt modelId="{349E7143-0925-44EE-9BE3-EE4C28A5B0D5}">
      <dgm:prSet phldrT="[Текст]" custT="1"/>
      <dgm:spPr/>
      <dgm:t>
        <a:bodyPr/>
        <a:lstStyle/>
        <a:p>
          <a:r>
            <a:rPr lang="uk-UA" sz="1800" b="0" dirty="0">
              <a:latin typeface="Times New Roman" pitchFamily="18" charset="0"/>
              <a:cs typeface="Times New Roman" pitchFamily="18" charset="0"/>
            </a:rPr>
            <a:t>Логістика відкриває можливості для компаній отримувати доступ до міжнародних ринків.</a:t>
          </a:r>
          <a:endParaRPr lang="uk-UA" sz="1800" dirty="0"/>
        </a:p>
      </dgm:t>
    </dgm:pt>
    <dgm:pt modelId="{8469153B-94CF-470A-9B94-BFABF4FDD6DE}" type="parTrans" cxnId="{5B8994FE-007C-4A82-A4D9-CCBF266E93B9}">
      <dgm:prSet/>
      <dgm:spPr/>
      <dgm:t>
        <a:bodyPr/>
        <a:lstStyle/>
        <a:p>
          <a:endParaRPr lang="uk-UA" sz="1800"/>
        </a:p>
      </dgm:t>
    </dgm:pt>
    <dgm:pt modelId="{6778CCF2-7496-4DEA-9818-1C072FF98B50}" type="sibTrans" cxnId="{5B8994FE-007C-4A82-A4D9-CCBF266E93B9}">
      <dgm:prSet/>
      <dgm:spPr/>
      <dgm:t>
        <a:bodyPr/>
        <a:lstStyle/>
        <a:p>
          <a:endParaRPr lang="uk-UA" sz="1800"/>
        </a:p>
      </dgm:t>
    </dgm:pt>
    <dgm:pt modelId="{ED8BBF80-8596-436E-A973-5D26DEFF29F6}">
      <dgm:prSet phldrT="[Текст]" custT="1"/>
      <dgm:spPr/>
      <dgm:t>
        <a:bodyPr/>
        <a:lstStyle/>
        <a:p>
          <a:r>
            <a:rPr lang="uk-UA" sz="1800" kern="1200" dirty="0">
              <a:solidFill>
                <a:prstClr val="white"/>
              </a:solidFill>
              <a:latin typeface="Times New Roman" pitchFamily="18" charset="0"/>
              <a:ea typeface="+mn-ea"/>
              <a:cs typeface="Times New Roman" pitchFamily="18" charset="0"/>
            </a:rPr>
            <a:t>Митне оформлення</a:t>
          </a:r>
        </a:p>
      </dgm:t>
    </dgm:pt>
    <dgm:pt modelId="{4CDB5D90-2AD2-456C-8967-3BC00C6278A6}" type="parTrans" cxnId="{B6FC268E-101F-47F3-B194-529CC0775186}">
      <dgm:prSet/>
      <dgm:spPr/>
      <dgm:t>
        <a:bodyPr/>
        <a:lstStyle/>
        <a:p>
          <a:endParaRPr lang="uk-UA" sz="1800"/>
        </a:p>
      </dgm:t>
    </dgm:pt>
    <dgm:pt modelId="{420FFA78-5F4E-4952-AA7B-D5A9131C6AF8}" type="sibTrans" cxnId="{B6FC268E-101F-47F3-B194-529CC0775186}">
      <dgm:prSet/>
      <dgm:spPr/>
      <dgm:t>
        <a:bodyPr/>
        <a:lstStyle/>
        <a:p>
          <a:endParaRPr lang="uk-UA" sz="1800"/>
        </a:p>
      </dgm:t>
    </dgm:pt>
    <dgm:pt modelId="{2C4B67EC-8C88-4B0F-83C1-CAD68231EAD7}">
      <dgm:prSet phldrT="[Текст]" custT="1"/>
      <dgm:spPr/>
      <dgm:t>
        <a:bodyPr/>
        <a:lstStyle/>
        <a:p>
          <a:r>
            <a:rPr lang="uk-UA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itchFamily="18" charset="0"/>
              <a:ea typeface="+mn-ea"/>
              <a:cs typeface="Times New Roman" pitchFamily="18" charset="0"/>
            </a:rPr>
            <a:t>Включає процедури митного оформлення, в т. ч. декларування, сплата мита та інших зборів.</a:t>
          </a:r>
        </a:p>
      </dgm:t>
    </dgm:pt>
    <dgm:pt modelId="{44B6BB49-EAF6-41AB-BE1C-81DE3F53718B}" type="parTrans" cxnId="{EFA9A042-0AC3-41BF-A41B-C16CF1CBD4B4}">
      <dgm:prSet/>
      <dgm:spPr/>
      <dgm:t>
        <a:bodyPr/>
        <a:lstStyle/>
        <a:p>
          <a:endParaRPr lang="uk-UA" sz="1800"/>
        </a:p>
      </dgm:t>
    </dgm:pt>
    <dgm:pt modelId="{BFF255D5-394E-4094-84CD-535E35EC43FD}" type="sibTrans" cxnId="{EFA9A042-0AC3-41BF-A41B-C16CF1CBD4B4}">
      <dgm:prSet/>
      <dgm:spPr/>
      <dgm:t>
        <a:bodyPr/>
        <a:lstStyle/>
        <a:p>
          <a:endParaRPr lang="uk-UA" sz="1800"/>
        </a:p>
      </dgm:t>
    </dgm:pt>
    <dgm:pt modelId="{5463032C-8598-499D-8A5E-D9704E8034EF}" type="pres">
      <dgm:prSet presAssocID="{C737E56C-54F3-40AB-8EC7-96DB3764E40A}" presName="linear" presStyleCnt="0">
        <dgm:presLayoutVars>
          <dgm:animLvl val="lvl"/>
          <dgm:resizeHandles val="exact"/>
        </dgm:presLayoutVars>
      </dgm:prSet>
      <dgm:spPr/>
    </dgm:pt>
    <dgm:pt modelId="{CD6004D6-EC7D-4E60-8323-1B60927F6536}" type="pres">
      <dgm:prSet presAssocID="{8A90921A-9E59-46EB-B668-E486AD14E68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A726FE6-2276-4EB6-A41B-3C1621037D32}" type="pres">
      <dgm:prSet presAssocID="{8A90921A-9E59-46EB-B668-E486AD14E689}" presName="childText" presStyleLbl="revTx" presStyleIdx="0" presStyleCnt="4">
        <dgm:presLayoutVars>
          <dgm:bulletEnabled val="1"/>
        </dgm:presLayoutVars>
      </dgm:prSet>
      <dgm:spPr/>
    </dgm:pt>
    <dgm:pt modelId="{416D6154-E872-46BC-9571-F19C27875155}" type="pres">
      <dgm:prSet presAssocID="{4CBB1E39-547B-4809-91B4-50C077E30A7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1732D68-E917-4B13-A58A-6F8048F1DA4E}" type="pres">
      <dgm:prSet presAssocID="{4CBB1E39-547B-4809-91B4-50C077E30A70}" presName="childText" presStyleLbl="revTx" presStyleIdx="1" presStyleCnt="4">
        <dgm:presLayoutVars>
          <dgm:bulletEnabled val="1"/>
        </dgm:presLayoutVars>
      </dgm:prSet>
      <dgm:spPr/>
    </dgm:pt>
    <dgm:pt modelId="{B625818E-CE7A-45FC-A70A-6621B5C20FD1}" type="pres">
      <dgm:prSet presAssocID="{2E588350-D1CC-4C70-8DF1-D4BA8756A28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9B19B48-3F24-45E8-88A7-C79AAD9D57D0}" type="pres">
      <dgm:prSet presAssocID="{2E588350-D1CC-4C70-8DF1-D4BA8756A281}" presName="childText" presStyleLbl="revTx" presStyleIdx="2" presStyleCnt="4">
        <dgm:presLayoutVars>
          <dgm:bulletEnabled val="1"/>
        </dgm:presLayoutVars>
      </dgm:prSet>
      <dgm:spPr/>
    </dgm:pt>
    <dgm:pt modelId="{720C9113-EF41-4A18-883C-7AF8BEB79918}" type="pres">
      <dgm:prSet presAssocID="{ED8BBF80-8596-436E-A973-5D26DEFF29F6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220A0850-481C-4E05-B659-9409B7BA1A34}" type="pres">
      <dgm:prSet presAssocID="{ED8BBF80-8596-436E-A973-5D26DEFF29F6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1E48DE15-C481-4511-AFBF-F7C73D69CF41}" type="presOf" srcId="{AF171BC3-3F28-4E5A-B55D-09AAC4A33A6A}" destId="{4A726FE6-2276-4EB6-A41B-3C1621037D32}" srcOrd="0" destOrd="0" presId="urn:microsoft.com/office/officeart/2005/8/layout/vList2"/>
    <dgm:cxn modelId="{5F8EFA15-37EE-4C76-96B0-CB5E6A319529}" type="presOf" srcId="{ED8BBF80-8596-436E-A973-5D26DEFF29F6}" destId="{720C9113-EF41-4A18-883C-7AF8BEB79918}" srcOrd="0" destOrd="0" presId="urn:microsoft.com/office/officeart/2005/8/layout/vList2"/>
    <dgm:cxn modelId="{EFA9A042-0AC3-41BF-A41B-C16CF1CBD4B4}" srcId="{ED8BBF80-8596-436E-A973-5D26DEFF29F6}" destId="{2C4B67EC-8C88-4B0F-83C1-CAD68231EAD7}" srcOrd="0" destOrd="0" parTransId="{44B6BB49-EAF6-41AB-BE1C-81DE3F53718B}" sibTransId="{BFF255D5-394E-4094-84CD-535E35EC43FD}"/>
    <dgm:cxn modelId="{334EB44F-B460-49EF-8891-055F5A4A7B80}" srcId="{C737E56C-54F3-40AB-8EC7-96DB3764E40A}" destId="{4CBB1E39-547B-4809-91B4-50C077E30A70}" srcOrd="1" destOrd="0" parTransId="{FAA8FE39-8EA9-4320-8A16-E894F3578FC8}" sibTransId="{1F44F58E-305E-4E00-85E8-7DF5EE92862E}"/>
    <dgm:cxn modelId="{D08EDD78-F376-4F87-AE36-5C033CF3ACDB}" srcId="{C737E56C-54F3-40AB-8EC7-96DB3764E40A}" destId="{8A90921A-9E59-46EB-B668-E486AD14E689}" srcOrd="0" destOrd="0" parTransId="{B5EF7FCB-BA7E-44BB-BAEF-5B2FFFD533E1}" sibTransId="{088F2B6D-5797-4315-ACC2-9B7E0161655A}"/>
    <dgm:cxn modelId="{D309B07B-C7E6-4611-B7EE-E87D4287647E}" srcId="{4CBB1E39-547B-4809-91B4-50C077E30A70}" destId="{9ADA61D6-B678-44ED-BE70-0623DD157681}" srcOrd="0" destOrd="0" parTransId="{326ECFD0-CA39-46FE-B9DF-D7B9DF4F5C60}" sibTransId="{950DEEAF-9AF8-46A4-9FBC-8CCF303123E8}"/>
    <dgm:cxn modelId="{A8A15282-A898-4E5E-9999-89D81C5E04A2}" srcId="{8A90921A-9E59-46EB-B668-E486AD14E689}" destId="{AF171BC3-3F28-4E5A-B55D-09AAC4A33A6A}" srcOrd="0" destOrd="0" parTransId="{ED5D1747-F67F-46E4-8753-456C57C05688}" sibTransId="{222FFA96-C342-4CD2-9C46-12567214F4DE}"/>
    <dgm:cxn modelId="{EDB84083-185D-4932-8E67-BE042AB000F3}" type="presOf" srcId="{C737E56C-54F3-40AB-8EC7-96DB3764E40A}" destId="{5463032C-8598-499D-8A5E-D9704E8034EF}" srcOrd="0" destOrd="0" presId="urn:microsoft.com/office/officeart/2005/8/layout/vList2"/>
    <dgm:cxn modelId="{B6FC268E-101F-47F3-B194-529CC0775186}" srcId="{C737E56C-54F3-40AB-8EC7-96DB3764E40A}" destId="{ED8BBF80-8596-436E-A973-5D26DEFF29F6}" srcOrd="3" destOrd="0" parTransId="{4CDB5D90-2AD2-456C-8967-3BC00C6278A6}" sibTransId="{420FFA78-5F4E-4952-AA7B-D5A9131C6AF8}"/>
    <dgm:cxn modelId="{36A13A99-1FB9-4DB6-8B11-D2615B6D5D0C}" srcId="{C737E56C-54F3-40AB-8EC7-96DB3764E40A}" destId="{2E588350-D1CC-4C70-8DF1-D4BA8756A281}" srcOrd="2" destOrd="0" parTransId="{6DD3239B-F760-43E8-A860-C21A7D6E51B5}" sibTransId="{79B8F88A-4E69-4407-B297-8173B0309456}"/>
    <dgm:cxn modelId="{B82FEE9D-7287-45BC-815D-F7BEEBD7FBE8}" type="presOf" srcId="{8A90921A-9E59-46EB-B668-E486AD14E689}" destId="{CD6004D6-EC7D-4E60-8323-1B60927F6536}" srcOrd="0" destOrd="0" presId="urn:microsoft.com/office/officeart/2005/8/layout/vList2"/>
    <dgm:cxn modelId="{F48F37CC-82FF-4C63-839E-3AC238244D7C}" type="presOf" srcId="{349E7143-0925-44EE-9BE3-EE4C28A5B0D5}" destId="{79B19B48-3F24-45E8-88A7-C79AAD9D57D0}" srcOrd="0" destOrd="0" presId="urn:microsoft.com/office/officeart/2005/8/layout/vList2"/>
    <dgm:cxn modelId="{731B06D9-313D-4885-B4DE-152AFEE425BC}" type="presOf" srcId="{2E588350-D1CC-4C70-8DF1-D4BA8756A281}" destId="{B625818E-CE7A-45FC-A70A-6621B5C20FD1}" srcOrd="0" destOrd="0" presId="urn:microsoft.com/office/officeart/2005/8/layout/vList2"/>
    <dgm:cxn modelId="{52A246DA-78C0-4833-B5E2-9792648850ED}" type="presOf" srcId="{2C4B67EC-8C88-4B0F-83C1-CAD68231EAD7}" destId="{220A0850-481C-4E05-B659-9409B7BA1A34}" srcOrd="0" destOrd="0" presId="urn:microsoft.com/office/officeart/2005/8/layout/vList2"/>
    <dgm:cxn modelId="{D4A0AAEB-E042-4CE2-B667-F8E70C08A11C}" type="presOf" srcId="{4CBB1E39-547B-4809-91B4-50C077E30A70}" destId="{416D6154-E872-46BC-9571-F19C27875155}" srcOrd="0" destOrd="0" presId="urn:microsoft.com/office/officeart/2005/8/layout/vList2"/>
    <dgm:cxn modelId="{18965DF7-3C25-412A-B8AC-39FC998C1B58}" type="presOf" srcId="{9ADA61D6-B678-44ED-BE70-0623DD157681}" destId="{41732D68-E917-4B13-A58A-6F8048F1DA4E}" srcOrd="0" destOrd="0" presId="urn:microsoft.com/office/officeart/2005/8/layout/vList2"/>
    <dgm:cxn modelId="{5B8994FE-007C-4A82-A4D9-CCBF266E93B9}" srcId="{2E588350-D1CC-4C70-8DF1-D4BA8756A281}" destId="{349E7143-0925-44EE-9BE3-EE4C28A5B0D5}" srcOrd="0" destOrd="0" parTransId="{8469153B-94CF-470A-9B94-BFABF4FDD6DE}" sibTransId="{6778CCF2-7496-4DEA-9818-1C072FF98B50}"/>
    <dgm:cxn modelId="{0F7F1835-D07F-4464-9030-7E077060ACC1}" type="presParOf" srcId="{5463032C-8598-499D-8A5E-D9704E8034EF}" destId="{CD6004D6-EC7D-4E60-8323-1B60927F6536}" srcOrd="0" destOrd="0" presId="urn:microsoft.com/office/officeart/2005/8/layout/vList2"/>
    <dgm:cxn modelId="{A757836E-F3DD-400B-BAFD-D4D0241DC678}" type="presParOf" srcId="{5463032C-8598-499D-8A5E-D9704E8034EF}" destId="{4A726FE6-2276-4EB6-A41B-3C1621037D32}" srcOrd="1" destOrd="0" presId="urn:microsoft.com/office/officeart/2005/8/layout/vList2"/>
    <dgm:cxn modelId="{7C6212C8-DBCB-4C75-9672-49C7199D1333}" type="presParOf" srcId="{5463032C-8598-499D-8A5E-D9704E8034EF}" destId="{416D6154-E872-46BC-9571-F19C27875155}" srcOrd="2" destOrd="0" presId="urn:microsoft.com/office/officeart/2005/8/layout/vList2"/>
    <dgm:cxn modelId="{A0F8C267-19B1-4084-B475-25C2C6FEF099}" type="presParOf" srcId="{5463032C-8598-499D-8A5E-D9704E8034EF}" destId="{41732D68-E917-4B13-A58A-6F8048F1DA4E}" srcOrd="3" destOrd="0" presId="urn:microsoft.com/office/officeart/2005/8/layout/vList2"/>
    <dgm:cxn modelId="{5E7DAF28-2475-4735-BBA7-D797245FE1E9}" type="presParOf" srcId="{5463032C-8598-499D-8A5E-D9704E8034EF}" destId="{B625818E-CE7A-45FC-A70A-6621B5C20FD1}" srcOrd="4" destOrd="0" presId="urn:microsoft.com/office/officeart/2005/8/layout/vList2"/>
    <dgm:cxn modelId="{B086B9E8-F50B-4876-A0DE-927C2C55AB41}" type="presParOf" srcId="{5463032C-8598-499D-8A5E-D9704E8034EF}" destId="{79B19B48-3F24-45E8-88A7-C79AAD9D57D0}" srcOrd="5" destOrd="0" presId="urn:microsoft.com/office/officeart/2005/8/layout/vList2"/>
    <dgm:cxn modelId="{1D03A777-7D05-4475-A73F-4BCAA2D1816B}" type="presParOf" srcId="{5463032C-8598-499D-8A5E-D9704E8034EF}" destId="{720C9113-EF41-4A18-883C-7AF8BEB79918}" srcOrd="6" destOrd="0" presId="urn:microsoft.com/office/officeart/2005/8/layout/vList2"/>
    <dgm:cxn modelId="{86A396C7-AC65-4896-AD6D-A5286F06DE07}" type="presParOf" srcId="{5463032C-8598-499D-8A5E-D9704E8034EF}" destId="{220A0850-481C-4E05-B659-9409B7BA1A34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6004D6-EC7D-4E60-8323-1B60927F6536}">
      <dsp:nvSpPr>
        <dsp:cNvPr id="0" name=""/>
        <dsp:cNvSpPr/>
      </dsp:nvSpPr>
      <dsp:spPr>
        <a:xfrm>
          <a:off x="0" y="15718"/>
          <a:ext cx="7224464" cy="46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latin typeface="Times New Roman" pitchFamily="18" charset="0"/>
              <a:cs typeface="Times New Roman" pitchFamily="18" charset="0"/>
            </a:rPr>
            <a:t>Забезпечення </a:t>
          </a:r>
          <a:r>
            <a:rPr lang="uk-UA" sz="1800" kern="1200" dirty="0">
              <a:solidFill>
                <a:prstClr val="white"/>
              </a:solidFill>
              <a:latin typeface="Times New Roman" pitchFamily="18" charset="0"/>
              <a:ea typeface="+mn-ea"/>
              <a:cs typeface="Times New Roman" pitchFamily="18" charset="0"/>
            </a:rPr>
            <a:t>ланцюга</a:t>
          </a:r>
          <a:r>
            <a:rPr lang="uk-UA" sz="1800" kern="1200" dirty="0">
              <a:latin typeface="Times New Roman" pitchFamily="18" charset="0"/>
              <a:cs typeface="Times New Roman" pitchFamily="18" charset="0"/>
            </a:rPr>
            <a:t> постачання</a:t>
          </a:r>
          <a:endParaRPr lang="uk-UA" sz="1800" kern="1200" dirty="0"/>
        </a:p>
      </dsp:txBody>
      <dsp:txXfrm>
        <a:off x="22846" y="38564"/>
        <a:ext cx="7178772" cy="422308"/>
      </dsp:txXfrm>
    </dsp:sp>
    <dsp:sp modelId="{4A726FE6-2276-4EB6-A41B-3C1621037D32}">
      <dsp:nvSpPr>
        <dsp:cNvPr id="0" name=""/>
        <dsp:cNvSpPr/>
      </dsp:nvSpPr>
      <dsp:spPr>
        <a:xfrm>
          <a:off x="0" y="483718"/>
          <a:ext cx="7224464" cy="543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377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800" b="0" kern="1200" dirty="0">
              <a:latin typeface="Times New Roman" pitchFamily="18" charset="0"/>
              <a:cs typeface="Times New Roman" pitchFamily="18" charset="0"/>
            </a:rPr>
            <a:t>Планування, управління та координація всіх етапів від постачання сировини до отримання готової продукції кінцевим споживачем.</a:t>
          </a:r>
          <a:endParaRPr lang="uk-UA" sz="1800" kern="1200" dirty="0"/>
        </a:p>
      </dsp:txBody>
      <dsp:txXfrm>
        <a:off x="0" y="483718"/>
        <a:ext cx="7224464" cy="543375"/>
      </dsp:txXfrm>
    </dsp:sp>
    <dsp:sp modelId="{416D6154-E872-46BC-9571-F19C27875155}">
      <dsp:nvSpPr>
        <dsp:cNvPr id="0" name=""/>
        <dsp:cNvSpPr/>
      </dsp:nvSpPr>
      <dsp:spPr>
        <a:xfrm>
          <a:off x="0" y="1027093"/>
          <a:ext cx="7224464" cy="46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latin typeface="Times New Roman" pitchFamily="18" charset="0"/>
              <a:cs typeface="Times New Roman" pitchFamily="18" charset="0"/>
            </a:rPr>
            <a:t>Ефективність і </a:t>
          </a:r>
          <a:r>
            <a:rPr lang="uk-UA" sz="1800" kern="1200" dirty="0">
              <a:solidFill>
                <a:prstClr val="white"/>
              </a:solidFill>
              <a:latin typeface="Times New Roman" pitchFamily="18" charset="0"/>
              <a:ea typeface="+mn-ea"/>
              <a:cs typeface="Times New Roman" pitchFamily="18" charset="0"/>
            </a:rPr>
            <a:t>оптимізація</a:t>
          </a:r>
          <a:r>
            <a:rPr lang="uk-UA" sz="1800" kern="1200" dirty="0">
              <a:latin typeface="Times New Roman" pitchFamily="18" charset="0"/>
              <a:cs typeface="Times New Roman" pitchFamily="18" charset="0"/>
            </a:rPr>
            <a:t> витрат</a:t>
          </a:r>
          <a:endParaRPr lang="uk-UA" sz="1800" kern="1200" dirty="0"/>
        </a:p>
      </dsp:txBody>
      <dsp:txXfrm>
        <a:off x="22846" y="1049939"/>
        <a:ext cx="7178772" cy="422308"/>
      </dsp:txXfrm>
    </dsp:sp>
    <dsp:sp modelId="{41732D68-E917-4B13-A58A-6F8048F1DA4E}">
      <dsp:nvSpPr>
        <dsp:cNvPr id="0" name=""/>
        <dsp:cNvSpPr/>
      </dsp:nvSpPr>
      <dsp:spPr>
        <a:xfrm>
          <a:off x="0" y="1495093"/>
          <a:ext cx="7224464" cy="543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377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800" b="0" kern="1200" dirty="0">
              <a:latin typeface="Times New Roman" pitchFamily="18" charset="0"/>
              <a:cs typeface="Times New Roman" pitchFamily="18" charset="0"/>
            </a:rPr>
            <a:t>Вибір оптимальних маршрутів доставки, скорочення часу доставки, зменшення запасів і витрат на логістику.</a:t>
          </a:r>
          <a:endParaRPr lang="uk-UA" sz="1800" kern="1200" dirty="0"/>
        </a:p>
      </dsp:txBody>
      <dsp:txXfrm>
        <a:off x="0" y="1495093"/>
        <a:ext cx="7224464" cy="543375"/>
      </dsp:txXfrm>
    </dsp:sp>
    <dsp:sp modelId="{B625818E-CE7A-45FC-A70A-6621B5C20FD1}">
      <dsp:nvSpPr>
        <dsp:cNvPr id="0" name=""/>
        <dsp:cNvSpPr/>
      </dsp:nvSpPr>
      <dsp:spPr>
        <a:xfrm>
          <a:off x="0" y="2038468"/>
          <a:ext cx="7224464" cy="46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latin typeface="Times New Roman" pitchFamily="18" charset="0"/>
              <a:cs typeface="Times New Roman" pitchFamily="18" charset="0"/>
            </a:rPr>
            <a:t>Глобальний доступ до ринків</a:t>
          </a:r>
          <a:endParaRPr lang="uk-UA" sz="1800" kern="1200" dirty="0"/>
        </a:p>
      </dsp:txBody>
      <dsp:txXfrm>
        <a:off x="22846" y="2061314"/>
        <a:ext cx="7178772" cy="422308"/>
      </dsp:txXfrm>
    </dsp:sp>
    <dsp:sp modelId="{79B19B48-3F24-45E8-88A7-C79AAD9D57D0}">
      <dsp:nvSpPr>
        <dsp:cNvPr id="0" name=""/>
        <dsp:cNvSpPr/>
      </dsp:nvSpPr>
      <dsp:spPr>
        <a:xfrm>
          <a:off x="0" y="2506468"/>
          <a:ext cx="7224464" cy="543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377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800" b="0" kern="1200" dirty="0">
              <a:latin typeface="Times New Roman" pitchFamily="18" charset="0"/>
              <a:cs typeface="Times New Roman" pitchFamily="18" charset="0"/>
            </a:rPr>
            <a:t>Логістика відкриває можливості для компаній отримувати доступ до міжнародних ринків.</a:t>
          </a:r>
          <a:endParaRPr lang="uk-UA" sz="1800" kern="1200" dirty="0"/>
        </a:p>
      </dsp:txBody>
      <dsp:txXfrm>
        <a:off x="0" y="2506468"/>
        <a:ext cx="7224464" cy="543375"/>
      </dsp:txXfrm>
    </dsp:sp>
    <dsp:sp modelId="{720C9113-EF41-4A18-883C-7AF8BEB79918}">
      <dsp:nvSpPr>
        <dsp:cNvPr id="0" name=""/>
        <dsp:cNvSpPr/>
      </dsp:nvSpPr>
      <dsp:spPr>
        <a:xfrm>
          <a:off x="0" y="3049843"/>
          <a:ext cx="7224464" cy="46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solidFill>
                <a:prstClr val="white"/>
              </a:solidFill>
              <a:latin typeface="Times New Roman" pitchFamily="18" charset="0"/>
              <a:ea typeface="+mn-ea"/>
              <a:cs typeface="Times New Roman" pitchFamily="18" charset="0"/>
            </a:rPr>
            <a:t>Митне оформлення</a:t>
          </a:r>
        </a:p>
      </dsp:txBody>
      <dsp:txXfrm>
        <a:off x="22846" y="3072689"/>
        <a:ext cx="7178772" cy="422308"/>
      </dsp:txXfrm>
    </dsp:sp>
    <dsp:sp modelId="{220A0850-481C-4E05-B659-9409B7BA1A34}">
      <dsp:nvSpPr>
        <dsp:cNvPr id="0" name=""/>
        <dsp:cNvSpPr/>
      </dsp:nvSpPr>
      <dsp:spPr>
        <a:xfrm>
          <a:off x="0" y="3517843"/>
          <a:ext cx="7224464" cy="530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377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itchFamily="18" charset="0"/>
              <a:ea typeface="+mn-ea"/>
              <a:cs typeface="Times New Roman" pitchFamily="18" charset="0"/>
            </a:rPr>
            <a:t>Включає процедури митного оформлення, в т. ч. декларування, сплата мита та інших зборів.</a:t>
          </a:r>
        </a:p>
      </dsp:txBody>
      <dsp:txXfrm>
        <a:off x="0" y="3517843"/>
        <a:ext cx="7224464" cy="5304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70257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7604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0830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01.10.2024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02242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01.10.2024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73348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01.10.2024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483167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371104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95619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6610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8470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01.10.2024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96392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01.10.2024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50312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01.10.2024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0561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01.10.2024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0290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01.10.2024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91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01.10.2024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148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01.10.2024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68402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11530" y="1196752"/>
            <a:ext cx="7520940" cy="548640"/>
          </a:xfrm>
        </p:spPr>
        <p:txBody>
          <a:bodyPr>
            <a:noAutofit/>
          </a:bodyPr>
          <a:lstStyle/>
          <a:p>
            <a:pPr algn="ctr"/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 5. Міжнародна логістика </a:t>
            </a:r>
            <a:b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 постачання</a:t>
            </a:r>
            <a:endParaRPr lang="uk-UA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403648" y="2103128"/>
            <a:ext cx="7520940" cy="3579849"/>
          </a:xfrm>
        </p:spPr>
        <p:txBody>
          <a:bodyPr/>
          <a:lstStyle/>
          <a:p>
            <a:pPr marL="216000">
              <a:spcBef>
                <a:spcPts val="0"/>
              </a:spcBef>
              <a:buAutoNum type="arabicPeriod"/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Роль і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міжнародної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логістики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в глобальному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бізнесі</a:t>
            </a:r>
            <a:endParaRPr lang="ru-RU" sz="2000" b="0" dirty="0">
              <a:latin typeface="Times New Roman" pitchFamily="18" charset="0"/>
              <a:cs typeface="Times New Roman" pitchFamily="18" charset="0"/>
            </a:endParaRPr>
          </a:p>
          <a:p>
            <a:pPr marL="216000">
              <a:spcBef>
                <a:spcPts val="0"/>
              </a:spcBef>
              <a:buAutoNum type="arabicPeriod"/>
            </a:pP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Міжнародна логістична інфраструктура</a:t>
            </a:r>
          </a:p>
          <a:p>
            <a:pPr marL="216000">
              <a:spcBef>
                <a:spcPts val="0"/>
              </a:spcBef>
              <a:buAutoNum type="arabicPeriod"/>
            </a:pP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Міжнародні логістичні стратегії</a:t>
            </a:r>
          </a:p>
          <a:p>
            <a:pPr marL="216000">
              <a:spcBef>
                <a:spcPts val="0"/>
              </a:spcBef>
              <a:buAutoNum type="arabicPeriod"/>
            </a:pP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Управління глобальними ланцюгами постачання</a:t>
            </a:r>
          </a:p>
          <a:p>
            <a:pPr marL="216000">
              <a:spcBef>
                <a:spcPts val="0"/>
              </a:spcBef>
              <a:buAutoNum type="arabicPeriod"/>
            </a:pP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Міжнародні митні процедури</a:t>
            </a:r>
          </a:p>
          <a:p>
            <a:pPr marL="216000">
              <a:spcBef>
                <a:spcPts val="0"/>
              </a:spcBef>
              <a:buAutoNum type="arabicPeriod"/>
            </a:pP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Логістичні виклики та перешкоди</a:t>
            </a:r>
          </a:p>
          <a:p>
            <a:pPr marL="216000">
              <a:spcBef>
                <a:spcPts val="0"/>
              </a:spcBef>
              <a:buAutoNum type="arabicPeriod"/>
            </a:pP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Сучасні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міжнародній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логістиці</a:t>
            </a:r>
            <a:endParaRPr lang="ru-RU" sz="2000" b="0" dirty="0">
              <a:latin typeface="Times New Roman" pitchFamily="18" charset="0"/>
              <a:cs typeface="Times New Roman" pitchFamily="18" charset="0"/>
            </a:endParaRPr>
          </a:p>
          <a:p>
            <a:pPr marL="0" indent="0"/>
            <a:endParaRPr lang="ru-RU" sz="2000" b="0" dirty="0">
              <a:latin typeface="Times New Roman" pitchFamily="18" charset="0"/>
              <a:cs typeface="Times New Roman" pitchFamily="18" charset="0"/>
            </a:endParaRPr>
          </a:p>
          <a:p>
            <a:pPr marL="0" indent="0"/>
            <a:endParaRPr lang="uk-UA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5229200"/>
            <a:ext cx="4320480" cy="1202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804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15616" y="548680"/>
            <a:ext cx="7416824" cy="5328592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Стратегія зеленої логістики (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Green Logistics Strategy): </a:t>
            </a: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світлі зростаючого середнього та споживчого інтересу до сталого розвитку, ця стратегія спрямована на зменшення впливу логістичних операцій на довкілля шляхом використання більш екологічно чистих технологій та процесів.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Логістика регіонального або місцевого підходу (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Regional/Local Logistics Strategy): </a:t>
            </a: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компанії вибирають підхід, спрямований на місцеве або регіональне спеціалізоване обслуговування для адаптації до конкретних ринків і споживчих вимог.</a:t>
            </a:r>
          </a:p>
          <a:p>
            <a:pPr marL="0" indent="0" algn="just">
              <a:spcBef>
                <a:spcPts val="0"/>
              </a:spcBef>
              <a:buNone/>
            </a:pPr>
            <a:endParaRPr lang="uk-UA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Окреслені стратегії можуть використовуватися окремо або в поєднанні в залежності від глобальних цілей компанії, її галузі, ресурсів та конкретних умов ринку. </a:t>
            </a:r>
          </a:p>
          <a:p>
            <a:pPr marL="0" indent="342900" algn="just">
              <a:spcBef>
                <a:spcPts val="0"/>
              </a:spcBef>
            </a:pPr>
            <a:endParaRPr lang="uk-UA" b="0" dirty="0">
              <a:latin typeface="Times New Roman" pitchFamily="18" charset="0"/>
              <a:cs typeface="Times New Roman" pitchFamily="18" charset="0"/>
            </a:endParaRPr>
          </a:p>
          <a:p>
            <a:pPr marL="0" indent="342900" algn="just">
              <a:spcBef>
                <a:spcPts val="0"/>
              </a:spcBef>
            </a:pPr>
            <a:endParaRPr lang="uk-UA" b="0" dirty="0">
              <a:latin typeface="Times New Roman" pitchFamily="18" charset="0"/>
              <a:cs typeface="Times New Roman" pitchFamily="18" charset="0"/>
            </a:endParaRPr>
          </a:p>
          <a:p>
            <a:pPr marL="0" indent="342900" algn="just">
              <a:spcBef>
                <a:spcPts val="0"/>
              </a:spcBef>
            </a:pPr>
            <a:endParaRPr lang="uk-UA" b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4365104"/>
            <a:ext cx="5811171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338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541314" y="404664"/>
            <a:ext cx="8495182" cy="58326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Управління глобальними ланцюгами постачання</a:t>
            </a:r>
          </a:p>
          <a:p>
            <a:pPr marL="0" indent="342900" algn="just">
              <a:lnSpc>
                <a:spcPct val="110000"/>
              </a:lnSpc>
              <a:spcBef>
                <a:spcPts val="0"/>
              </a:spcBef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Управління глобальними ланцюгами постачання </a:t>
            </a: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це складний процес планування, організації, виконання та контролю всіх етапів постачання товарів і послуг від постачальників до кінцевих споживачів у міжнародному масштабі. Ця діяльність включає в себе управління різними елементами, включаючи транспортування, складську логістику, інвентаризацію, інформаційний обмін, митницю, а також взаємодію з різними партнерами у ланцюгу постачання.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Основні </a:t>
            </a: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аспекти управління глобальними ланцюгами постачання </a:t>
            </a: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включають в себе:</a:t>
            </a:r>
          </a:p>
          <a:p>
            <a:pPr marL="0" indent="342900" algn="just">
              <a:lnSpc>
                <a:spcPct val="110000"/>
              </a:lnSpc>
              <a:spcBef>
                <a:spcPts val="0"/>
              </a:spcBef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Планування та стратегія: </a:t>
            </a: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розробка стратегій, цілей і планів для глобального ланцюга постачання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що</a:t>
            </a: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включає в себе вибір постачальників, розташування складів, розробку логістичних маршрутів і так далі.</a:t>
            </a:r>
          </a:p>
          <a:p>
            <a:pPr marL="0" indent="342900" algn="just">
              <a:lnSpc>
                <a:spcPct val="110000"/>
              </a:lnSpc>
              <a:spcBef>
                <a:spcPts val="0"/>
              </a:spcBef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Замовлення і закупівлі: </a:t>
            </a: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управління процесом замовлення товарів та послуг від постачальників, включаючи переговори, укладення контрактів, оцінку якості і кількості товарів.</a:t>
            </a:r>
          </a:p>
          <a:p>
            <a:pPr marL="0" indent="342900" algn="just">
              <a:lnSpc>
                <a:spcPct val="110000"/>
              </a:lnSpc>
              <a:spcBef>
                <a:spcPts val="0"/>
              </a:spcBef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Логістичне планування: </a:t>
            </a: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оптимізація та планування транспортування, розміщення складів і запасів для забезпечення ефективності ланцюга постачання.</a:t>
            </a:r>
          </a:p>
          <a:p>
            <a:pPr marL="0" indent="342900" algn="just">
              <a:lnSpc>
                <a:spcPct val="110000"/>
              </a:lnSpc>
              <a:spcBef>
                <a:spcPts val="0"/>
              </a:spcBef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Транспортування: </a:t>
            </a: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організація та керування процесом перевезення товарів, включаючи вибір виду транспорту, вантажних перевізників і визначення маршрутів.</a:t>
            </a:r>
          </a:p>
          <a:p>
            <a:pPr marL="0" indent="342900" algn="just">
              <a:lnSpc>
                <a:spcPct val="110000"/>
              </a:lnSpc>
              <a:spcBef>
                <a:spcPts val="0"/>
              </a:spcBef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Складська логістика: </a:t>
            </a: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управління складами, включаючи приймання, зберігання і відправлення товарів, а також контроль запасів.</a:t>
            </a:r>
          </a:p>
          <a:p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310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99592" y="692696"/>
            <a:ext cx="7920880" cy="5616624"/>
          </a:xfrm>
        </p:spPr>
        <p:txBody>
          <a:bodyPr>
            <a:noAutofit/>
          </a:bodyPr>
          <a:lstStyle/>
          <a:p>
            <a:endParaRPr 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42900" algn="just">
              <a:spcBef>
                <a:spcPts val="0"/>
              </a:spcBef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Інформаційний обмін: </a:t>
            </a: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забезпечення ефективного обміну інформацією вздовж ланцюга постачання для забезпечення вчасного та точного обліку товарів.</a:t>
            </a:r>
          </a:p>
          <a:p>
            <a:pPr marL="0" indent="342900" algn="just">
              <a:spcBef>
                <a:spcPts val="0"/>
              </a:spcBef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Митниця та регулювання: </a:t>
            </a: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дотримання митних правил та управління митними процедурами.</a:t>
            </a:r>
          </a:p>
          <a:p>
            <a:pPr marL="0" indent="342900" algn="just">
              <a:spcBef>
                <a:spcPts val="0"/>
              </a:spcBef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Відстеження і аналіз: </a:t>
            </a: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моніторинг та аналіз продуктивності ланцюга постачання для виявлення можливостей оптимізації та виправлення недоліків.</a:t>
            </a:r>
          </a:p>
          <a:p>
            <a:pPr marL="0" indent="342900" algn="just">
              <a:spcBef>
                <a:spcPts val="0"/>
              </a:spcBef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Управління ризиками: </a:t>
            </a: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виявлення, оцінка та управління ризиками, пов'язаними з ланцюгами постачання, такими як природні катастрофи, геополітичні конфлікти, зміни валютних курсів і інші фактори, які можуть впливати на логістичні операції.</a:t>
            </a:r>
          </a:p>
          <a:p>
            <a:pPr marL="0" indent="342900" algn="just">
              <a:spcBef>
                <a:spcPts val="0"/>
              </a:spcBef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Співпраця та відносини з постачальниками і клієнтами: </a:t>
            </a: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розвиток і підтримка взаємовигідних відносин з ключовими партнерами у ланцюгу постачання. Успішне управління глобальними ланцюгами постачання допомагає підприємствам знижувати витрати, збільшувати продуктивність, підвищувати задоволення клієнтів і залишатися конкурентоспроможними в глобальному бізнесі.</a:t>
            </a:r>
          </a:p>
          <a:p>
            <a:endParaRPr 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076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8788" y="488392"/>
            <a:ext cx="7520940" cy="548640"/>
          </a:xfrm>
        </p:spPr>
        <p:txBody>
          <a:bodyPr/>
          <a:lstStyle/>
          <a:p>
            <a:pPr algn="ctr"/>
            <a:r>
              <a:rPr lang="uk-UA" sz="20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5. Міжнародні митні процедури 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8788" y="1100628"/>
            <a:ext cx="8289676" cy="535270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Міжнародні митні процедури можуть відрізнятися в залежності від виду транспорту, використовуваного для переміщення товарів через кордони.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Міжнародні митні процедури для морського транспорту:</a:t>
            </a:r>
          </a:p>
          <a:p>
            <a:pPr marL="0" indent="342900" algn="just">
              <a:lnSpc>
                <a:spcPct val="110000"/>
              </a:lnSpc>
              <a:spcBef>
                <a:spcPts val="0"/>
              </a:spcBef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Декларування вантажу: </a:t>
            </a: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 відправленням товарів за кордон необхідно подати митну декларацію, в якій вказуються всі дані про товар, включаючи його характеристики, вартість і кількість.</a:t>
            </a:r>
          </a:p>
          <a:p>
            <a:pPr marL="0" indent="342900" algn="just">
              <a:lnSpc>
                <a:spcPct val="110000"/>
              </a:lnSpc>
              <a:spcBef>
                <a:spcPts val="0"/>
              </a:spcBef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Оформлення вантажних документів: </a:t>
            </a: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відправлення товарів необхідно підготувати вантажні документи, такі як рахунки-фактури, список товарів, коносамент (</a:t>
            </a:r>
            <a:r>
              <a:rPr lang="vi-VN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Коноса́мент</a:t>
            </a:r>
            <a:r>
              <a:rPr lang="vi-VN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 </a:t>
            </a: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товаророзпорядчий документ</a:t>
            </a:r>
            <a:r>
              <a:rPr lang="vi-VN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цінний папір</a:t>
            </a:r>
            <a:r>
              <a:rPr lang="vi-VN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що видається морським перевізником </a:t>
            </a: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вантажу</a:t>
            </a:r>
            <a:r>
              <a:rPr lang="vi-VN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його відправнику, що засвідчує прийняття вантажу до перевезення і містить зобов'язання доставити вантаж до пункту призначення і передати його одержувачу</a:t>
            </a: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та інші необхідні документи.</a:t>
            </a:r>
          </a:p>
          <a:p>
            <a:pPr marL="0" indent="342900" algn="just">
              <a:lnSpc>
                <a:spcPct val="110000"/>
              </a:lnSpc>
              <a:spcBef>
                <a:spcPts val="0"/>
              </a:spcBef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Митна інспекція: </a:t>
            </a: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залежно від характеру вантажу і місця призначення, митниця може проводити інспекцію товарів для перевірки їх відповідності заявленій інформації.</a:t>
            </a:r>
          </a:p>
          <a:p>
            <a:pPr marL="0" indent="342900" algn="just">
              <a:lnSpc>
                <a:spcPct val="110000"/>
              </a:lnSpc>
              <a:spcBef>
                <a:spcPts val="0"/>
              </a:spcBef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Платежі мита та податків: </a:t>
            </a: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Після митної обробки товарів, імпортер повинен сплатити мито та інші податки, які можуть бути застосовані до імпортованих товарів.</a:t>
            </a:r>
          </a:p>
          <a:p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132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43608" y="404664"/>
            <a:ext cx="77768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42000"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Міжнародні митні процедури для повітряного транспорту: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indent="342000"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Призначення агента митного представника: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для імпорту і експорту повітряним транспортом зазвичай використовують агентів митного представництва, які допомагають з митними процедурами.</a:t>
            </a:r>
          </a:p>
          <a:p>
            <a:pPr indent="342000"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Подача електронної митної декларації: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митна декларація подається в електронному вигляді заздалегідь до прибуття вантажу.</a:t>
            </a:r>
          </a:p>
          <a:p>
            <a:pPr indent="342000"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Вимоги до документів: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подібно до морського транспорту, необхідно підготувати документи, такі як рахунки-фактури, список товарів, інвентарний лист, декларацію валютних операцій та інші.</a:t>
            </a:r>
          </a:p>
          <a:p>
            <a:pPr indent="342000"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Митниця та інспекція безпеки: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впродовж процесу митної обробки може здійснюватися інспекція безпеки, де перевіряється відповідність вантажу вимогам щодо безпеки.</a:t>
            </a:r>
          </a:p>
          <a:p>
            <a:pPr indent="342000"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Сплата мита та податків: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імпортер повинен сплатити мито та інші податки, які застосовуються до ввезених товарів.</a:t>
            </a:r>
          </a:p>
          <a:p>
            <a:endParaRPr lang="uk-UA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4869160"/>
            <a:ext cx="5328592" cy="1682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821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115616" y="404664"/>
            <a:ext cx="75608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latin typeface="Times New Roman" pitchFamily="18" charset="0"/>
                <a:cs typeface="Times New Roman" pitchFamily="18" charset="0"/>
              </a:rPr>
              <a:t>Міжнародні митні процедури для залізничного транспорту:</a:t>
            </a:r>
          </a:p>
          <a:p>
            <a:pPr algn="ctr"/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Підготовка вантажу: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вантаж повинен бути готовим для перевезення з відповідними документами і маркуванням.</a:t>
            </a:r>
          </a:p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Подача митної декларації: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якщо це потрібно, подається митна декларація для вантажу, що перетинає кордон.</a:t>
            </a:r>
          </a:p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Митниця та інспекція: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може здійснюватися митна обробка та інспекція вантажу для визначення його статусу і митного обкладання.</a:t>
            </a:r>
          </a:p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Оформлення мита і оплати: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імпортер повинен сплатити мито та податки перед переміщенням вантажу через кордон.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Кожен вид транспорту має свої унікальні митні процедури, але загальна мета полягає в забезпеченні відповідності законам та вимогам країни призначення, сприяючи легальному і безпечному пересуванню товарів через кордони.</a:t>
            </a:r>
          </a:p>
          <a:p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247807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520940" cy="548640"/>
          </a:xfrm>
        </p:spPr>
        <p:txBody>
          <a:bodyPr/>
          <a:lstStyle/>
          <a:p>
            <a:pPr algn="ctr"/>
            <a:r>
              <a:rPr lang="uk-UA" sz="20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6. Логістичні виклики та перешкоди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1366" y="1052736"/>
            <a:ext cx="79573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Логістичні виклики та перешкоди в міжнародній логістиці можуть бути різноманітними і виникати на будь-якому етапі логістичного ланцюга. </a:t>
            </a:r>
          </a:p>
          <a:p>
            <a:pPr indent="342000"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Підвищення вартості транспорту: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зміни в цінах на пальне, тарифи та інші фактори можуть призвести до підвищення вартості транспорту, що може суттєво вплинути на логістичні витрати.</a:t>
            </a:r>
          </a:p>
          <a:p>
            <a:pPr indent="342000"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Складність глобальних митних процедур: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митні процедури можуть бути дуже складними та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часомісткими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особливо при переміщенні товарів через кілька країн. Це включає в себе заповнення декларацій, визначення мита і податків, інспекції та інші процедури.</a:t>
            </a:r>
          </a:p>
          <a:p>
            <a:pPr indent="342000"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Затримки при перетині кордонів: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затримки на кордоні можуть виникати через різні причини, такі як контроль за безпекою, митні інспекції, нестача інфраструктури або громадські акції. Вони можуть призвести до великих затрат часу та коштів.</a:t>
            </a:r>
          </a:p>
          <a:p>
            <a:pPr indent="342000"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Складність управління запасами: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управління запасами в глобальному масштабі може бути складним завданням через велику кількість факторів, що впливають на попит і постачання товарів.</a:t>
            </a:r>
          </a:p>
          <a:p>
            <a:pPr indent="342000"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Нестабільність валютних курсів: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зміни валютних курсів можуть впливати на вартість товарів і логістичних послуг, а також на прибуток і ризик для компаній, що здійснюють міжнародну торгівлю.</a:t>
            </a: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563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394692"/>
            <a:ext cx="7957392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42000"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Геополітичні конфлікти і ризики: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політичні та геополітичні конфлікти можуть призвести до змін у законодавстві, обмежень на торгівлю та переміщення товарів, що може суттєво вплинути на логістичні ланцюги.</a:t>
            </a:r>
          </a:p>
          <a:p>
            <a:pPr indent="342000"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Проблеми зі зберіганням і транспортуванням товарів з обмеженим терміном придатності: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транспортування і зберігання вище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перечислених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товарів, таких як продукти харчування або фармацевтичні товари, може вимагати додаткового контролю і дотримання спеціальних умов зберігання та транспортування.</a:t>
            </a:r>
          </a:p>
          <a:p>
            <a:pPr indent="342000"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Складність логістичної інфраструктури: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недостатня розвиненість логістичної інфраструктури в певних регіонах або країнах може стати перешкодою для швидкої і надійної доставки товарів.</a:t>
            </a:r>
          </a:p>
          <a:p>
            <a:pPr indent="342000"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Податкові і правові обмеження: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податкові правила і законодавство можуть різнитися в кожній країні, що вимагає вивчення і дотримання великої кількості правил і обмежень.</a:t>
            </a:r>
          </a:p>
          <a:p>
            <a:pPr indent="342000"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Зміни в споживчому попиті: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зміни в попиті на товари та послуги можуть створювати несподівані виклики для логістичних ланцюгів, такі як зміна маршрутів або реорганізація постачальницької бази.</a:t>
            </a:r>
          </a:p>
          <a:p>
            <a:pPr algn="ctr"/>
            <a:endParaRPr lang="uk-UA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>
                <a:latin typeface="Times New Roman" pitchFamily="18" charset="0"/>
                <a:cs typeface="Times New Roman" pitchFamily="18" charset="0"/>
              </a:rPr>
              <a:t>Управління цими викликами та перешкодами вимагає гнучкості, стратегічного планування та спеціалізованої експертизи в міжнародній логістиці.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9578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32088"/>
            <a:ext cx="7520940" cy="548640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Сучасні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міжнародній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логістиці</a:t>
            </a:r>
            <a:endParaRPr lang="uk-UA" sz="18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5616" y="980728"/>
            <a:ext cx="76808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42000"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Інноваційна логістика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– це певна система самостійної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логістизації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чинних і нових систем, науковий інструмент з раціоналізації потокових процесів, що заснований на знаннях, підходах, які розвиваються, шляхом впровадження прогресивних розробок у поточне та стратегічне управління ринковими структурами з метою досягнення кінцевих результатів. </a:t>
            </a:r>
          </a:p>
          <a:p>
            <a:pPr indent="342000"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Варто зауважити, що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«інновація»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- це таке нововведення, яке серйозно підвищує ефективність логістичної системи. Логістичні інновації застосовуються в закупівельній діяльності, складському та транспортному господарстві, при розподілі ресурсів у виробництві, у виробничому процесі, в управлінні запасами, збутової діяльності, тобто у всіх функціональних галузях логістики. Відповідно можна зробити висновок, що область застосування інновацій в логістиці та управлінні ланцюгами постачання безмежна. </a:t>
            </a:r>
          </a:p>
          <a:p>
            <a:pPr indent="342000"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При розробці інноваційних технологій враховують усі фактори, що впливають на роботу того чи іншого працівника, верстата, навантажувачів та інших учасників ланцюга поставки.</a:t>
            </a:r>
            <a:br>
              <a:rPr lang="uk-UA" dirty="0"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latin typeface="Times New Roman" pitchFamily="18" charset="0"/>
                <a:cs typeface="Times New Roman" pitchFamily="18" charset="0"/>
              </a:rPr>
              <a:t>Важливо відзначити, що ефективність логістичних інновацій залежить не тільки від їх характеру і масштабу, але і від потенціалу персоналу, що використовується для їх реалізації. Варто розглянути приклади інновацій, які можна застосовувати в логістичній діяльності підприємств.</a:t>
            </a:r>
          </a:p>
        </p:txBody>
      </p:sp>
    </p:spTree>
    <p:extLst>
      <p:ext uri="{BB962C8B-B14F-4D97-AF65-F5344CB8AC3E}">
        <p14:creationId xmlns:p14="http://schemas.microsoft.com/office/powerpoint/2010/main" val="33814189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87624" y="476672"/>
            <a:ext cx="7488832" cy="6480720"/>
          </a:xfrm>
        </p:spPr>
        <p:txBody>
          <a:bodyPr/>
          <a:lstStyle/>
          <a:p>
            <a:pPr marL="0" indent="342900" algn="just">
              <a:spcBef>
                <a:spcPts val="0"/>
              </a:spcBef>
            </a:pPr>
            <a:r>
              <a:rPr lang="uk-UA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Безпілотні літальні апарати (</a:t>
            </a:r>
            <a:r>
              <a:rPr lang="uk-UA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дрони</a:t>
            </a:r>
            <a:r>
              <a:rPr lang="uk-UA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1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це пристрої, які використовуються для безпілотної доставки вантажів. Ще у 2016 році торгова мережа «</a:t>
            </a:r>
            <a:r>
              <a:rPr lang="en-US" sz="18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Walmart</a:t>
            </a:r>
            <a:r>
              <a:rPr lang="en-US" sz="1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uk-UA" sz="1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подала заявку на патент, що стосувалась літаючої конструкції, відому як дирижабль. 22 червня 2017 року </a:t>
            </a:r>
            <a:r>
              <a:rPr lang="uk-UA" sz="18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інтернет-магазин</a:t>
            </a:r>
            <a:r>
              <a:rPr lang="uk-UA" sz="1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1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Amazon» </a:t>
            </a:r>
            <a:r>
              <a:rPr lang="uk-UA" sz="1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подав патентну заявку на вежу, склад, з якої будуть злітати </a:t>
            </a:r>
            <a:r>
              <a:rPr lang="uk-UA" sz="18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дрони</a:t>
            </a:r>
            <a:r>
              <a:rPr lang="uk-UA" sz="1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За таким шляхом планує йти й українська компанія «Нова Пошта». Один із власників компанії заявив, що є ймовірність появи в структурі «Нової пошти» інжинірингової фірми, яка займатиметься використанням </a:t>
            </a:r>
            <a:r>
              <a:rPr lang="uk-UA" sz="18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дронів</a:t>
            </a:r>
            <a:r>
              <a:rPr lang="uk-UA" sz="1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</a:t>
            </a:r>
            <a:r>
              <a:rPr lang="uk-UA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швидкого транспортування вантажів між містами. </a:t>
            </a:r>
          </a:p>
          <a:p>
            <a:pPr marL="0" indent="342900" algn="just">
              <a:spcBef>
                <a:spcPts val="0"/>
              </a:spcBef>
            </a:pPr>
            <a:r>
              <a:rPr lang="uk-UA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Інновації застосування </a:t>
            </a:r>
            <a:r>
              <a:rPr lang="en-US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Hyperloop</a:t>
            </a:r>
            <a:r>
              <a:rPr lang="en-US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щодо тунельних інфраструктур, які розв’яжуть проблему зростання завантаження доріг мегаполісу, зможуть забезпечити швидку доставку транзитних мереж всередині та між містами.</a:t>
            </a:r>
          </a:p>
          <a:p>
            <a:endParaRPr lang="uk-UA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7509" y="4684906"/>
            <a:ext cx="3779912" cy="1984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31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87624" y="620688"/>
            <a:ext cx="7272808" cy="5184576"/>
          </a:xfrm>
        </p:spPr>
        <p:txBody>
          <a:bodyPr>
            <a:normAutofit/>
          </a:bodyPr>
          <a:lstStyle/>
          <a:p>
            <a:pPr marL="457200" indent="-457200" algn="ctr">
              <a:buAutoNum type="arabicPeriod"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Роль і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міжнародної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логістики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глобальному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бізнесі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/>
            <a:endParaRPr lang="ru-RU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Логістика </a:t>
            </a: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це процес управління потоками ресурсів від їх походження до споживання. Вона охоплює різні аспекти: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транспортування,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зберігання,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обробку замовлень,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управління запасами,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інші операції, які забезпечують ефективне переміщення товарів і послуг.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Міжнародна логістика </a:t>
            </a: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охоплює управління потоками товарів, інформації та фінансів між країнами. Вона є ключовим елементом глобальної торгівлі та економічного розвитку.</a:t>
            </a:r>
          </a:p>
          <a:p>
            <a:pPr marL="0" indent="342900" algn="just">
              <a:spcBef>
                <a:spcPts val="0"/>
              </a:spcBef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9574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87624" y="680638"/>
            <a:ext cx="7569695" cy="5496724"/>
          </a:xfrm>
        </p:spPr>
        <p:txBody>
          <a:bodyPr>
            <a:noAutofit/>
          </a:bodyPr>
          <a:lstStyle/>
          <a:p>
            <a:pPr marL="0" indent="342900" algn="just">
              <a:spcBef>
                <a:spcPts val="0"/>
              </a:spcBef>
            </a:pPr>
            <a:r>
              <a:rPr lang="uk-UA" sz="1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Наступним прикладом та логічним продовженням автоматизації логістики є </a:t>
            </a:r>
            <a:r>
              <a:rPr lang="uk-UA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роботизація складів та </a:t>
            </a:r>
            <a:r>
              <a:rPr lang="uk-UA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хабів</a:t>
            </a:r>
            <a:r>
              <a:rPr lang="uk-UA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1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Вона дозволить відмовитись від однієї з найдорожчих складових – людської праці, завдяки чому стане можливим збільшення кількості складів з метою скорочення часу доставки товарів покупцям.</a:t>
            </a:r>
          </a:p>
          <a:p>
            <a:pPr marL="0" indent="342900" algn="just">
              <a:spcBef>
                <a:spcPts val="0"/>
              </a:spcBef>
            </a:pPr>
            <a:r>
              <a:rPr lang="uk-UA" sz="1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Так, після здійснення покупки система самостійно визначатиме наявність потрібного товару на складах, аналізувати параметри доставки та змінювати маршрут кур'єрів, враховуючи безліч факторів, у тому числі тимчасові вікна доставки, місцезнаходження кур'єра та дорожню ситуацію на маршруті, розмір та вагу вантажу, характеристики транспорту та ступінь його завантаження, наявність вільних доків на момент очікуваного прибуття транспорту. </a:t>
            </a:r>
          </a:p>
          <a:p>
            <a:pPr marL="0" indent="342900" algn="just">
              <a:spcBef>
                <a:spcPts val="0"/>
              </a:spcBef>
            </a:pPr>
            <a:r>
              <a:rPr lang="uk-UA" sz="1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Таким чином, склад і транспортний засіб можуть бути з'єднані в єдину систему, що самостійно функціонує, контролювати яку в режимі реального часу буде оператор, якому необов'язково перебувати безпосередньо на складі. Це дозволить оптимально завантажити як транспорт, так і місце складу, не дозволяючи утворюватись чергам, забезпечуючи максимально короткі терміни доставки, а також знижуючи ймовірність помилок.</a:t>
            </a:r>
            <a:endParaRPr lang="uk-UA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0101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3429000"/>
            <a:ext cx="4238160" cy="279093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974556" y="1916832"/>
            <a:ext cx="453650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500" dirty="0">
                <a:latin typeface="Times New Roman" pitchFamily="18" charset="0"/>
                <a:cs typeface="Times New Roman" pitchFamily="18" charset="0"/>
              </a:rPr>
              <a:t>Дякую за увагу!</a:t>
            </a:r>
          </a:p>
        </p:txBody>
      </p:sp>
    </p:spTree>
    <p:extLst>
      <p:ext uri="{BB962C8B-B14F-4D97-AF65-F5344CB8AC3E}">
        <p14:creationId xmlns:p14="http://schemas.microsoft.com/office/powerpoint/2010/main" val="3834945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E1F977-7B84-4D5C-8D0E-5EC443DC6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636" y="620688"/>
            <a:ext cx="7520940" cy="548640"/>
          </a:xfrm>
        </p:spPr>
        <p:txBody>
          <a:bodyPr>
            <a:noAutofit/>
          </a:bodyPr>
          <a:lstStyle/>
          <a:p>
            <a:pPr algn="ctr"/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Ключові аспекти міжнародної логістики </a:t>
            </a:r>
            <a:br>
              <a:rPr lang="uk-UA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та її значення</a:t>
            </a:r>
            <a:endParaRPr lang="uk-UA" sz="2000" b="1" dirty="0"/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FCA929C3-14FD-4843-A9AE-4F4BB59533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6652207"/>
              </p:ext>
            </p:extLst>
          </p:nvPr>
        </p:nvGraphicFramePr>
        <p:xfrm>
          <a:off x="1311112" y="1484784"/>
          <a:ext cx="722446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06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403648" y="923106"/>
            <a:ext cx="6917392" cy="473814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Міжнародна логістика сприяє розвитку співпраці та партнерств між компаніями з різних країн, що дозволяє об'єднувати ресурси та досвід для досягнення спільних цілей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Ефективна міжнародна логістика дозволяє компаніям бути більш конкурентоспроможними на світовому ринку, що сприяє збільшенню прибутку та залученню нових клієнтів. </a:t>
            </a:r>
          </a:p>
          <a:p>
            <a:pPr marL="0" indent="0" algn="just">
              <a:spcBef>
                <a:spcPts val="0"/>
              </a:spcBef>
              <a:buNone/>
            </a:pPr>
            <a:endParaRPr lang="uk-UA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Зростання свідомості щодо сталості спричиняє розвиток </a:t>
            </a:r>
            <a:r>
              <a:rPr lang="uk-UA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зеленої логістики</a:t>
            </a:r>
            <a:r>
              <a:rPr lang="uk-UA" b="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b="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 допомагає зменшити негативний вплив логістичних операцій на довкілля</a:t>
            </a: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uk-UA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Загалом, міжнародна логістика є невід'ємною частиною глобального бізнесу і відіграє критичну роль у забезпеченні успіху компаній на міжнародному ринку. Вона сприяє ефективності, економії ресурсів та розширенню можливостей для бізнесу у світі, що постійно змінюється.</a:t>
            </a:r>
          </a:p>
          <a:p>
            <a:pPr marL="0" indent="342000" algn="just">
              <a:spcBef>
                <a:spcPts val="0"/>
              </a:spcBef>
            </a:pPr>
            <a:endParaRPr 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531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27584" y="620688"/>
            <a:ext cx="8136904" cy="576064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uk-UA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Міжнародна логістична інфраструктура</a:t>
            </a:r>
          </a:p>
          <a:p>
            <a:pPr marL="0" indent="0" algn="ctr">
              <a:buNone/>
            </a:pPr>
            <a:endParaRPr lang="uk-UA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Міжнародна логістична інфраструктура </a:t>
            </a:r>
            <a:r>
              <a:rPr lang="uk-UA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це сукупність фізичних та технічних засобів, інфраструктурних об'єктів і систем, які забезпечують можливість безперервного та ефективного транспортування товарів і послуг через міжнародні кордони та маршрути. Вона є важливою складовою міжнародної торгівлі та глобальної логістики, і вона має включати різні елементи, такі як:</a:t>
            </a:r>
          </a:p>
          <a:p>
            <a:pPr marL="0" indent="342900" algn="just">
              <a:lnSpc>
                <a:spcPct val="110000"/>
              </a:lnSpc>
              <a:spcBef>
                <a:spcPts val="0"/>
              </a:spcBef>
            </a:pPr>
            <a:r>
              <a:rPr lang="uk-UA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Порти: </a:t>
            </a:r>
            <a:r>
              <a:rPr lang="uk-UA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відіграють ключову роль у міжнародній логістиці, як місця завантаження і розвантаження суден. Вони повинні бути обладнані сучасними кранами, доками та інфраструктурою для зберігання та обробки вантажів.</a:t>
            </a:r>
          </a:p>
          <a:p>
            <a:pPr marL="0" indent="342900" algn="just">
              <a:lnSpc>
                <a:spcPct val="110000"/>
              </a:lnSpc>
              <a:spcBef>
                <a:spcPts val="0"/>
              </a:spcBef>
            </a:pPr>
            <a:r>
              <a:rPr lang="uk-UA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Аеропорти: </a:t>
            </a:r>
            <a:r>
              <a:rPr lang="uk-UA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становлять важливу частину інфраструктури для повітряного транспорту. Вони мають бути оснащені зручними вантажними терміналами, де виконується обробка та перевезення великих обсягів вантажів.</a:t>
            </a:r>
          </a:p>
          <a:p>
            <a:pPr marL="0" indent="342900" algn="just">
              <a:lnSpc>
                <a:spcPct val="110000"/>
              </a:lnSpc>
              <a:spcBef>
                <a:spcPts val="0"/>
              </a:spcBef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Дороги та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автомагістралі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ru-RU" sz="20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необхідним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елементом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перевезення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логістичних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маршрутах. </a:t>
            </a:r>
            <a:r>
              <a:rPr lang="ru-RU" sz="20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Сучасні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дороги та </a:t>
            </a:r>
            <a:r>
              <a:rPr lang="ru-RU" sz="20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автомагістралі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у </a:t>
            </a:r>
            <a:r>
              <a:rPr lang="ru-RU" sz="20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хорошому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стані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зручними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вантажних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автомобілів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ефективні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0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365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43608" y="620688"/>
            <a:ext cx="7632848" cy="5832648"/>
          </a:xfrm>
        </p:spPr>
        <p:txBody>
          <a:bodyPr>
            <a:noAutofit/>
          </a:bodyPr>
          <a:lstStyle/>
          <a:p>
            <a:pPr marL="0" indent="342900" algn="just">
              <a:spcBef>
                <a:spcPts val="0"/>
              </a:spcBef>
            </a:pPr>
            <a:r>
              <a:rPr lang="uk-UA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Залізничні системи: </a:t>
            </a:r>
            <a:r>
              <a:rPr lang="uk-UA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грають важливу роль у перевезенні великих обсягів вантажів на великі відстані. Міжнародні залізниці повинні мати гарно розвинену мережу, зручні переїзди і термінали.</a:t>
            </a:r>
          </a:p>
          <a:p>
            <a:pPr marL="0" indent="342900" algn="just">
              <a:spcBef>
                <a:spcPts val="0"/>
              </a:spcBef>
            </a:pPr>
            <a:r>
              <a:rPr lang="uk-UA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Складські простори: </a:t>
            </a:r>
            <a:r>
              <a:rPr lang="uk-UA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 необхідними для зберігання вантажів, перевезених на великі відстані. Вони повинні бути обладнані системами для зберігання, відстеження і обробки товарів.</a:t>
            </a:r>
          </a:p>
          <a:p>
            <a:pPr marL="0" indent="342900" algn="just">
              <a:spcBef>
                <a:spcPts val="0"/>
              </a:spcBef>
            </a:pPr>
            <a:r>
              <a:rPr lang="uk-UA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Транспортні засоби: </a:t>
            </a:r>
            <a:r>
              <a:rPr lang="uk-UA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різні види транспорту, такі як судна, літаки, вантажні поїзди, вантажні автомобілі, які використовуються для перевезення товарів. Вони повинні бути сучасними та надійними.</a:t>
            </a:r>
          </a:p>
          <a:p>
            <a:pPr marL="0" indent="342900" algn="just">
              <a:spcBef>
                <a:spcPts val="0"/>
              </a:spcBef>
            </a:pPr>
            <a:r>
              <a:rPr lang="uk-UA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Технології та інформаційні системи:</a:t>
            </a:r>
            <a:r>
              <a:rPr lang="uk-UA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міжнародна логістика вимагає використання інформаційних систем і технологій, таких як системи відстеження вантажів, системи управління ланцюгом постачання і програмне забезпечення для оптимізації логістичних процесів.</a:t>
            </a:r>
          </a:p>
          <a:p>
            <a:pPr marL="0" indent="342900" algn="just">
              <a:spcBef>
                <a:spcPts val="0"/>
              </a:spcBef>
            </a:pPr>
            <a:r>
              <a:rPr lang="uk-UA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Митниці та контрольні пункти: </a:t>
            </a:r>
            <a:r>
              <a:rPr lang="uk-UA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грають важливу роль у міжнародній торгівлі, контролюючи переміщення товарів через кордони і забезпечуючи виконання необхідних митних процедур.</a:t>
            </a:r>
          </a:p>
          <a:p>
            <a:pPr marL="0" indent="342900" algn="just">
              <a:spcBef>
                <a:spcPts val="0"/>
              </a:spcBef>
            </a:pPr>
            <a:endParaRPr lang="uk-UA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91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Місце для тексту 2"/>
          <p:cNvSpPr>
            <a:spLocks noGrp="1"/>
          </p:cNvSpPr>
          <p:nvPr>
            <p:ph sz="half" idx="2"/>
          </p:nvPr>
        </p:nvSpPr>
        <p:spPr>
          <a:xfrm>
            <a:off x="611560" y="404664"/>
            <a:ext cx="3744416" cy="6120680"/>
          </a:xfrm>
        </p:spPr>
        <p:txBody>
          <a:bodyPr>
            <a:normAutofit/>
          </a:bodyPr>
          <a:lstStyle/>
          <a:p>
            <a:pPr marL="0" indent="342900" algn="just">
              <a:lnSpc>
                <a:spcPct val="110000"/>
              </a:lnSpc>
              <a:spcBef>
                <a:spcPts val="0"/>
              </a:spcBef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Енергетичні системи: </a:t>
            </a: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Забезпечення достатнього енергопостачання для всієї логістичної інфраструктури, включаючи порти, аеропорти і транспортні засоби, є надзвичайно важливим. </a:t>
            </a:r>
          </a:p>
          <a:p>
            <a:pPr marL="0" indent="342900" algn="just">
              <a:lnSpc>
                <a:spcPct val="110000"/>
              </a:lnSpc>
              <a:spcBef>
                <a:spcPts val="0"/>
              </a:spcBef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Логістичні центри: </a:t>
            </a: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допомагають зменшити затримки та покращити координацію. </a:t>
            </a:r>
          </a:p>
          <a:p>
            <a:endParaRPr lang="uk-UA" b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820" y="3483518"/>
            <a:ext cx="4716016" cy="314204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767734" y="682751"/>
            <a:ext cx="41044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Міжнародна логістична інфраструктура є сукупністю всіх цих елементів, що спільно дозволяють ефективно переміщати товари через міжнародні кордони і забезпечують успішну міжнародну торгівлю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31700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27584" y="188640"/>
            <a:ext cx="7776864" cy="6264696"/>
          </a:xfrm>
        </p:spPr>
        <p:txBody>
          <a:bodyPr>
            <a:normAutofit lnSpcReduction="10000"/>
          </a:bodyPr>
          <a:lstStyle/>
          <a:p>
            <a:pPr algn="ctr"/>
            <a:endParaRPr lang="uk-UA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Міжнародні логістичні стратегії</a:t>
            </a:r>
          </a:p>
          <a:p>
            <a:pPr marL="0" indent="0" algn="ctr">
              <a:buNone/>
            </a:pPr>
            <a:endParaRPr lang="uk-UA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Міжнародні логістичні стратегії - </a:t>
            </a: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 плани та підходи, які компанії використовують для керування своєю логістичною діяльністю в міжнародних операціях з метою досягнення своїх бізнес-цілей. Вони орієнтовані на забезпечення ефективного та економного пересування товарів через міжнародні кордони і включають в себе різні стратегії та підходи в залежності від конкретних цілей та умов компанії.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Найпоширеніші з них: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Мультинаціональна логістика (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Global Logistics Strategy): </a:t>
            </a: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стратегія передбачає централізоване управління всіма логістичними операціями компанії на міжнародному рівні. Всі логістичні рішення та операції координуються з центрального офісу, що дозволяє досягнути ефективності та контролю, але може бути менш гнучкою у відповідь на місцеві вимоги.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Логістика адаптації (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Adaptive Logistics Strategy): </a:t>
            </a:r>
            <a:r>
              <a:rPr lang="uk-UA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стратегія виходить з ідеї, що логістичні рішення повинні бути адаптованими до конкретних ринкових умов та вимог клієнтів. Кожна міжнародна галузь має свої особливості, і ця стратегія спрямована на забезпечення гнучкості і реагування на зміни в попиті та умовах.</a:t>
            </a:r>
          </a:p>
          <a:p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597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15616" y="836712"/>
            <a:ext cx="75608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Стратегія інтегрованих логістичних послуг (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Integrated Logistics Services Strategy):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предбачає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укладання партнерських угод з постачальниками логістичних послуг. Вона спрямована на створення інтегрованої мережі послуг для забезпечення найкращих умов доставки та вартості.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Стратегія розширення глобальної присутності (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Global Expansion Strategy):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компанії, що прагнуть розширити свою міжнародну присутність, можуть використовувати цю стратегію для розвитку нових ринків. Вона передбачає відкриття нових дистриб'юторських центрів, складів або підрозділів у різних країнах.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Логістика «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Just-in-Time» (JIT Logistics Strategy):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стратегія передбачає мінімізацію запасів та оптимізацію логістичних процесів для забезпечення того, щоб товари були доставлені точно в часі та із мінімальними залишками запасів. Вона спрямована на зменшення витрат та оптимізацію виробничих процесів.</a:t>
            </a:r>
          </a:p>
          <a:p>
            <a:pPr indent="342000" algn="just"/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424853"/>
      </p:ext>
    </p:extLst>
  </p:cSld>
  <p:clrMapOvr>
    <a:masterClrMapping/>
  </p:clrMapOvr>
</p:sld>
</file>

<file path=ppt/theme/theme1.xml><?xml version="1.0" encoding="utf-8"?>
<a:theme xmlns:a="http://schemas.openxmlformats.org/drawingml/2006/main" name="Віхоть">
  <a:themeElements>
    <a:clrScheme name="Віхоть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Віхоть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іхоть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388</TotalTime>
  <Words>2579</Words>
  <Application>Microsoft Office PowerPoint</Application>
  <PresentationFormat>Екран (4:3)</PresentationFormat>
  <Paragraphs>120</Paragraphs>
  <Slides>21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21</vt:i4>
      </vt:variant>
    </vt:vector>
  </HeadingPairs>
  <TitlesOfParts>
    <vt:vector size="27" baseType="lpstr">
      <vt:lpstr>Arial</vt:lpstr>
      <vt:lpstr>Century Gothic</vt:lpstr>
      <vt:lpstr>Times New Roman</vt:lpstr>
      <vt:lpstr>Wingdings</vt:lpstr>
      <vt:lpstr>Wingdings 3</vt:lpstr>
      <vt:lpstr>Віхоть</vt:lpstr>
      <vt:lpstr>Тема 5. Міжнародна логістика  і постачання</vt:lpstr>
      <vt:lpstr>Презентація PowerPoint</vt:lpstr>
      <vt:lpstr>Ключові аспекти міжнародної логістики  та її значення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5. Міжнародні митні процедури </vt:lpstr>
      <vt:lpstr>Презентація PowerPoint</vt:lpstr>
      <vt:lpstr>Презентація PowerPoint</vt:lpstr>
      <vt:lpstr>6. Логістичні виклики та перешкоди</vt:lpstr>
      <vt:lpstr>Презентація PowerPoint</vt:lpstr>
      <vt:lpstr>7. Сучасні технології у міжнародній логістиці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Міжнародна логістика і постачання</dc:title>
  <dc:creator>Sara Yasmeen (Wipro Technologies)</dc:creator>
  <cp:lastModifiedBy>Iryna Abramova</cp:lastModifiedBy>
  <cp:revision>37</cp:revision>
  <dcterms:created xsi:type="dcterms:W3CDTF">2010-02-23T11:30:32Z</dcterms:created>
  <dcterms:modified xsi:type="dcterms:W3CDTF">2024-10-01T06:58:44Z</dcterms:modified>
</cp:coreProperties>
</file>