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678" r:id="rId3"/>
    <p:sldId id="680" r:id="rId4"/>
    <p:sldId id="682" r:id="rId5"/>
    <p:sldId id="688" r:id="rId6"/>
    <p:sldId id="689" r:id="rId7"/>
    <p:sldId id="690" r:id="rId8"/>
    <p:sldId id="257" r:id="rId9"/>
    <p:sldId id="691" r:id="rId10"/>
    <p:sldId id="692" r:id="rId11"/>
    <p:sldId id="693" r:id="rId12"/>
    <p:sldId id="684" r:id="rId13"/>
    <p:sldId id="488" r:id="rId14"/>
    <p:sldId id="489" r:id="rId15"/>
    <p:sldId id="547" r:id="rId16"/>
    <p:sldId id="259" r:id="rId17"/>
    <p:sldId id="260" r:id="rId18"/>
    <p:sldId id="554" r:id="rId19"/>
    <p:sldId id="444" r:id="rId20"/>
    <p:sldId id="676" r:id="rId21"/>
    <p:sldId id="674" r:id="rId22"/>
    <p:sldId id="694" r:id="rId23"/>
    <p:sldId id="695" r:id="rId24"/>
    <p:sldId id="696" r:id="rId25"/>
    <p:sldId id="697" r:id="rId26"/>
    <p:sldId id="686" r:id="rId27"/>
    <p:sldId id="687" r:id="rId28"/>
    <p:sldId id="6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  <a:srgbClr val="42C096"/>
    <a:srgbClr val="99FF99"/>
    <a:srgbClr val="99FFCC"/>
    <a:srgbClr val="66FF66"/>
    <a:srgbClr val="ED613E"/>
    <a:srgbClr val="69D65A"/>
    <a:srgbClr val="4D55F1"/>
    <a:srgbClr val="79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6" autoAdjust="0"/>
  </p:normalViewPr>
  <p:slideViewPr>
    <p:cSldViewPr snapToGrid="0">
      <p:cViewPr>
        <p:scale>
          <a:sx n="69" d="100"/>
          <a:sy n="69" d="100"/>
        </p:scale>
        <p:origin x="-1786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F0A1D-8CF6-4D8B-B774-2CFAF6669AA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62A7A9-268E-4294-B138-178BC86F5400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Збір інформації</a:t>
          </a:r>
          <a:endParaRPr lang="ru-RU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973C19-094A-4920-8B73-AC9B3EB3649B}" type="parTrans" cxnId="{E1BD1A74-1276-4A57-ACE0-EABDADE75734}">
      <dgm:prSet/>
      <dgm:spPr/>
      <dgm:t>
        <a:bodyPr/>
        <a:lstStyle/>
        <a:p>
          <a:endParaRPr lang="ru-RU"/>
        </a:p>
      </dgm:t>
    </dgm:pt>
    <dgm:pt modelId="{9738892F-3835-4CB3-8261-FEDD4299D0B3}" type="sibTrans" cxnId="{E1BD1A74-1276-4A57-ACE0-EABDADE75734}">
      <dgm:prSet/>
      <dgm:spPr/>
      <dgm:t>
        <a:bodyPr/>
        <a:lstStyle/>
        <a:p>
          <a:endParaRPr lang="ru-RU"/>
        </a:p>
      </dgm:t>
    </dgm:pt>
    <dgm:pt modelId="{6D9CB66F-8BED-47B1-999E-0DDD688BD974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Консультативна робота з батьками дітей з ООП</a:t>
          </a:r>
          <a:endParaRPr lang="ru-RU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13819C-4F60-4DAE-8E25-95A42B6656D3}" type="parTrans" cxnId="{D81CE71E-CC46-427C-BC26-F9AA85A53608}">
      <dgm:prSet/>
      <dgm:spPr/>
      <dgm:t>
        <a:bodyPr/>
        <a:lstStyle/>
        <a:p>
          <a:endParaRPr lang="ru-RU"/>
        </a:p>
      </dgm:t>
    </dgm:pt>
    <dgm:pt modelId="{4492B4EE-BA43-4366-96F7-D409F6B6D7F2}" type="sibTrans" cxnId="{D81CE71E-CC46-427C-BC26-F9AA85A53608}">
      <dgm:prSet/>
      <dgm:spPr/>
      <dgm:t>
        <a:bodyPr/>
        <a:lstStyle/>
        <a:p>
          <a:endParaRPr lang="ru-RU"/>
        </a:p>
      </dgm:t>
    </dgm:pt>
    <dgm:pt modelId="{98986B3B-3AC4-4759-B47E-32D49248A6D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Інформаційно-просвітницька робота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0A500E2-D3CD-4E1E-B79D-5D44DA53EC3A}" type="parTrans" cxnId="{251B5F63-D604-4D33-90A6-5AB8EF454997}">
      <dgm:prSet/>
      <dgm:spPr/>
      <dgm:t>
        <a:bodyPr/>
        <a:lstStyle/>
        <a:p>
          <a:endParaRPr lang="ru-RU"/>
        </a:p>
      </dgm:t>
    </dgm:pt>
    <dgm:pt modelId="{38018FAC-4321-4CA0-9A56-9C87D3450BA8}" type="sibTrans" cxnId="{251B5F63-D604-4D33-90A6-5AB8EF454997}">
      <dgm:prSet/>
      <dgm:spPr/>
      <dgm:t>
        <a:bodyPr/>
        <a:lstStyle/>
        <a:p>
          <a:endParaRPr lang="ru-RU"/>
        </a:p>
      </dgm:t>
    </dgm:pt>
    <dgm:pt modelId="{85A0CB2C-12E4-4308-A262-20F4B6B67758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Розроблення індивідуального плану розвитку дитини з ООП</a:t>
          </a:r>
          <a:endParaRPr lang="ru-RU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130295-F02D-4422-861F-8E13FE439361}" type="parTrans" cxnId="{AFFEDED9-46F7-4B04-9C6C-0139AFD2AADC}">
      <dgm:prSet/>
      <dgm:spPr/>
      <dgm:t>
        <a:bodyPr/>
        <a:lstStyle/>
        <a:p>
          <a:endParaRPr lang="ru-RU"/>
        </a:p>
      </dgm:t>
    </dgm:pt>
    <dgm:pt modelId="{D500DE46-3475-4440-9623-D59FC4D466CD}" type="sibTrans" cxnId="{AFFEDED9-46F7-4B04-9C6C-0139AFD2AADC}">
      <dgm:prSet/>
      <dgm:spPr/>
      <dgm:t>
        <a:bodyPr/>
        <a:lstStyle/>
        <a:p>
          <a:endParaRPr lang="ru-RU"/>
        </a:p>
      </dgm:t>
    </dgm:pt>
    <dgm:pt modelId="{EE37C81F-BB14-43CD-8057-8EEEA7730FEA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Методична підтримка</a:t>
          </a:r>
          <a:endParaRPr lang="ru-RU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240C0C-3B36-46D1-964E-AF375233943D}" type="parTrans" cxnId="{FA941075-5E3A-4201-85E2-888A3C6B5AE6}">
      <dgm:prSet/>
      <dgm:spPr/>
      <dgm:t>
        <a:bodyPr/>
        <a:lstStyle/>
        <a:p>
          <a:endParaRPr lang="ru-RU"/>
        </a:p>
      </dgm:t>
    </dgm:pt>
    <dgm:pt modelId="{7269156B-8E79-4772-95DD-50538947D876}" type="sibTrans" cxnId="{FA941075-5E3A-4201-85E2-888A3C6B5AE6}">
      <dgm:prSet/>
      <dgm:spPr/>
      <dgm:t>
        <a:bodyPr/>
        <a:lstStyle/>
        <a:p>
          <a:endParaRPr lang="ru-RU"/>
        </a:p>
      </dgm:t>
    </dgm:pt>
    <dgm:pt modelId="{AAB71849-9B0F-474D-885B-4FA732670B27}" type="pres">
      <dgm:prSet presAssocID="{42CF0A1D-8CF6-4D8B-B774-2CFAF6669A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87377-C52C-4059-B730-93C5FBA7D2D7}" type="pres">
      <dgm:prSet presAssocID="{9C62A7A9-268E-4294-B138-178BC86F5400}" presName="comp" presStyleCnt="0"/>
      <dgm:spPr/>
    </dgm:pt>
    <dgm:pt modelId="{096FE0AA-4347-488C-A87B-A23681066655}" type="pres">
      <dgm:prSet presAssocID="{9C62A7A9-268E-4294-B138-178BC86F5400}" presName="box" presStyleLbl="node1" presStyleIdx="0" presStyleCnt="5" custLinFactNeighborX="-1117" custLinFactNeighborY="3208"/>
      <dgm:spPr/>
      <dgm:t>
        <a:bodyPr/>
        <a:lstStyle/>
        <a:p>
          <a:endParaRPr lang="ru-RU"/>
        </a:p>
      </dgm:t>
    </dgm:pt>
    <dgm:pt modelId="{25A906BE-71C1-43D3-9730-6E0C61B4F45D}" type="pres">
      <dgm:prSet presAssocID="{9C62A7A9-268E-4294-B138-178BC86F5400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BF6924-38B5-45B9-A0BD-9727B069B8AA}" type="pres">
      <dgm:prSet presAssocID="{9C62A7A9-268E-4294-B138-178BC86F540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EF5B-F5F2-41CF-BB21-5A8792590B9D}" type="pres">
      <dgm:prSet presAssocID="{9738892F-3835-4CB3-8261-FEDD4299D0B3}" presName="spacer" presStyleCnt="0"/>
      <dgm:spPr/>
    </dgm:pt>
    <dgm:pt modelId="{E64917C8-3B95-4E3C-9655-6E27538DB63E}" type="pres">
      <dgm:prSet presAssocID="{85A0CB2C-12E4-4308-A262-20F4B6B67758}" presName="comp" presStyleCnt="0"/>
      <dgm:spPr/>
    </dgm:pt>
    <dgm:pt modelId="{5EA7BB67-FC2C-44BE-9505-30A9BD90BD88}" type="pres">
      <dgm:prSet presAssocID="{85A0CB2C-12E4-4308-A262-20F4B6B67758}" presName="box" presStyleLbl="node1" presStyleIdx="1" presStyleCnt="5" custLinFactNeighborX="-1117" custLinFactNeighborY="3208"/>
      <dgm:spPr/>
      <dgm:t>
        <a:bodyPr/>
        <a:lstStyle/>
        <a:p>
          <a:endParaRPr lang="ru-RU"/>
        </a:p>
      </dgm:t>
    </dgm:pt>
    <dgm:pt modelId="{219228DE-318F-469A-A39A-37BA97CFB4BE}" type="pres">
      <dgm:prSet presAssocID="{85A0CB2C-12E4-4308-A262-20F4B6B67758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9BB783B-CC89-4DE8-AB1B-8F5F18218556}" type="pres">
      <dgm:prSet presAssocID="{85A0CB2C-12E4-4308-A262-20F4B6B6775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7949E-2EBA-461F-953D-8CC5A55AD352}" type="pres">
      <dgm:prSet presAssocID="{D500DE46-3475-4440-9623-D59FC4D466CD}" presName="spacer" presStyleCnt="0"/>
      <dgm:spPr/>
    </dgm:pt>
    <dgm:pt modelId="{284C8ADB-1836-444B-B098-D9CB27B48C56}" type="pres">
      <dgm:prSet presAssocID="{EE37C81F-BB14-43CD-8057-8EEEA7730FEA}" presName="comp" presStyleCnt="0"/>
      <dgm:spPr/>
    </dgm:pt>
    <dgm:pt modelId="{4DD5083B-0414-4A23-8036-2BC0D733B070}" type="pres">
      <dgm:prSet presAssocID="{EE37C81F-BB14-43CD-8057-8EEEA7730FEA}" presName="box" presStyleLbl="node1" presStyleIdx="2" presStyleCnt="5" custLinFactNeighborX="-1117" custLinFactNeighborY="3208"/>
      <dgm:spPr/>
      <dgm:t>
        <a:bodyPr/>
        <a:lstStyle/>
        <a:p>
          <a:endParaRPr lang="ru-RU"/>
        </a:p>
      </dgm:t>
    </dgm:pt>
    <dgm:pt modelId="{5DA5A8EE-9BA5-4D77-AB45-47BFD7102E66}" type="pres">
      <dgm:prSet presAssocID="{EE37C81F-BB14-43CD-8057-8EEEA7730FEA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D95F4DE-3B44-4960-8C25-E2E7F0A612BD}" type="pres">
      <dgm:prSet presAssocID="{EE37C81F-BB14-43CD-8057-8EEEA7730FE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7D3B9-2123-45B8-B32C-D26394ACBE80}" type="pres">
      <dgm:prSet presAssocID="{7269156B-8E79-4772-95DD-50538947D876}" presName="spacer" presStyleCnt="0"/>
      <dgm:spPr/>
    </dgm:pt>
    <dgm:pt modelId="{E2B29B41-0EB2-4F28-B680-21C24DC67E2D}" type="pres">
      <dgm:prSet presAssocID="{6D9CB66F-8BED-47B1-999E-0DDD688BD974}" presName="comp" presStyleCnt="0"/>
      <dgm:spPr/>
    </dgm:pt>
    <dgm:pt modelId="{FF304196-3404-4421-8B1D-B6E6CD402165}" type="pres">
      <dgm:prSet presAssocID="{6D9CB66F-8BED-47B1-999E-0DDD688BD974}" presName="box" presStyleLbl="node1" presStyleIdx="3" presStyleCnt="5"/>
      <dgm:spPr/>
      <dgm:t>
        <a:bodyPr/>
        <a:lstStyle/>
        <a:p>
          <a:endParaRPr lang="ru-RU"/>
        </a:p>
      </dgm:t>
    </dgm:pt>
    <dgm:pt modelId="{57E4D12A-D3AE-4B77-8041-75AB00F7EE9D}" type="pres">
      <dgm:prSet presAssocID="{6D9CB66F-8BED-47B1-999E-0DDD688BD974}" presName="img" presStyleLbl="fgImgPlace1" presStyleIdx="3" presStyleCnt="5" custLinFactNeighborX="781" custLinFactNeighborY="257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0EF573B-2DC1-4B05-BFF9-85A6F422F567}" type="pres">
      <dgm:prSet presAssocID="{6D9CB66F-8BED-47B1-999E-0DDD688BD97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10AFF-2728-4BC6-8B73-2603E933C634}" type="pres">
      <dgm:prSet presAssocID="{4492B4EE-BA43-4366-96F7-D409F6B6D7F2}" presName="spacer" presStyleCnt="0"/>
      <dgm:spPr/>
    </dgm:pt>
    <dgm:pt modelId="{43244890-60F8-4AAA-9814-4DC0D3E02958}" type="pres">
      <dgm:prSet presAssocID="{98986B3B-3AC4-4759-B47E-32D49248A6DD}" presName="comp" presStyleCnt="0"/>
      <dgm:spPr/>
    </dgm:pt>
    <dgm:pt modelId="{9A4C6029-48FF-456D-866D-3C91C001F68C}" type="pres">
      <dgm:prSet presAssocID="{98986B3B-3AC4-4759-B47E-32D49248A6DD}" presName="box" presStyleLbl="node1" presStyleIdx="4" presStyleCnt="5"/>
      <dgm:spPr/>
      <dgm:t>
        <a:bodyPr/>
        <a:lstStyle/>
        <a:p>
          <a:endParaRPr lang="ru-RU"/>
        </a:p>
      </dgm:t>
    </dgm:pt>
    <dgm:pt modelId="{3FB18083-27A9-4114-BF38-5BB5CA3A7ECD}" type="pres">
      <dgm:prSet presAssocID="{98986B3B-3AC4-4759-B47E-32D49248A6DD}" presName="img" presStyleLbl="fgImgPlace1" presStyleIdx="4" presStyleCnt="5" custLinFactNeighborY="113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3C67F85-E9B9-4717-AC87-3363BFF812CB}" type="pres">
      <dgm:prSet presAssocID="{98986B3B-3AC4-4759-B47E-32D49248A6D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E1FD3-6FBA-452E-83F5-D8AFFF90C742}" type="presOf" srcId="{98986B3B-3AC4-4759-B47E-32D49248A6DD}" destId="{83C67F85-E9B9-4717-AC87-3363BFF812CB}" srcOrd="1" destOrd="0" presId="urn:microsoft.com/office/officeart/2005/8/layout/vList4"/>
    <dgm:cxn modelId="{09ABF02D-777E-41C1-9380-AD18BE0D4FDA}" type="presOf" srcId="{6D9CB66F-8BED-47B1-999E-0DDD688BD974}" destId="{FF304196-3404-4421-8B1D-B6E6CD402165}" srcOrd="0" destOrd="0" presId="urn:microsoft.com/office/officeart/2005/8/layout/vList4"/>
    <dgm:cxn modelId="{CB012542-4FE0-40C3-B91C-8A8F32416B88}" type="presOf" srcId="{6D9CB66F-8BED-47B1-999E-0DDD688BD974}" destId="{70EF573B-2DC1-4B05-BFF9-85A6F422F567}" srcOrd="1" destOrd="0" presId="urn:microsoft.com/office/officeart/2005/8/layout/vList4"/>
    <dgm:cxn modelId="{E1BD1A74-1276-4A57-ACE0-EABDADE75734}" srcId="{42CF0A1D-8CF6-4D8B-B774-2CFAF6669AAB}" destId="{9C62A7A9-268E-4294-B138-178BC86F5400}" srcOrd="0" destOrd="0" parTransId="{21973C19-094A-4920-8B73-AC9B3EB3649B}" sibTransId="{9738892F-3835-4CB3-8261-FEDD4299D0B3}"/>
    <dgm:cxn modelId="{FA941075-5E3A-4201-85E2-888A3C6B5AE6}" srcId="{42CF0A1D-8CF6-4D8B-B774-2CFAF6669AAB}" destId="{EE37C81F-BB14-43CD-8057-8EEEA7730FEA}" srcOrd="2" destOrd="0" parTransId="{05240C0C-3B36-46D1-964E-AF375233943D}" sibTransId="{7269156B-8E79-4772-95DD-50538947D876}"/>
    <dgm:cxn modelId="{D81CE71E-CC46-427C-BC26-F9AA85A53608}" srcId="{42CF0A1D-8CF6-4D8B-B774-2CFAF6669AAB}" destId="{6D9CB66F-8BED-47B1-999E-0DDD688BD974}" srcOrd="3" destOrd="0" parTransId="{A013819C-4F60-4DAE-8E25-95A42B6656D3}" sibTransId="{4492B4EE-BA43-4366-96F7-D409F6B6D7F2}"/>
    <dgm:cxn modelId="{3CA2B453-8AF8-4309-86DC-DA23D4B3F800}" type="presOf" srcId="{98986B3B-3AC4-4759-B47E-32D49248A6DD}" destId="{9A4C6029-48FF-456D-866D-3C91C001F68C}" srcOrd="0" destOrd="0" presId="urn:microsoft.com/office/officeart/2005/8/layout/vList4"/>
    <dgm:cxn modelId="{251B5F63-D604-4D33-90A6-5AB8EF454997}" srcId="{42CF0A1D-8CF6-4D8B-B774-2CFAF6669AAB}" destId="{98986B3B-3AC4-4759-B47E-32D49248A6DD}" srcOrd="4" destOrd="0" parTransId="{D0A500E2-D3CD-4E1E-B79D-5D44DA53EC3A}" sibTransId="{38018FAC-4321-4CA0-9A56-9C87D3450BA8}"/>
    <dgm:cxn modelId="{CFBB001B-C4B9-409F-A24F-6FF83AAE9E2C}" type="presOf" srcId="{9C62A7A9-268E-4294-B138-178BC86F5400}" destId="{096FE0AA-4347-488C-A87B-A23681066655}" srcOrd="0" destOrd="0" presId="urn:microsoft.com/office/officeart/2005/8/layout/vList4"/>
    <dgm:cxn modelId="{DE2F9715-631D-4329-9493-3F73206F10B5}" type="presOf" srcId="{9C62A7A9-268E-4294-B138-178BC86F5400}" destId="{97BF6924-38B5-45B9-A0BD-9727B069B8AA}" srcOrd="1" destOrd="0" presId="urn:microsoft.com/office/officeart/2005/8/layout/vList4"/>
    <dgm:cxn modelId="{B4D95044-558B-4AEA-A3CB-6601254D1E99}" type="presOf" srcId="{EE37C81F-BB14-43CD-8057-8EEEA7730FEA}" destId="{2D95F4DE-3B44-4960-8C25-E2E7F0A612BD}" srcOrd="1" destOrd="0" presId="urn:microsoft.com/office/officeart/2005/8/layout/vList4"/>
    <dgm:cxn modelId="{94A6BD6A-3F6D-48F9-94D0-621FEEDFE7C2}" type="presOf" srcId="{85A0CB2C-12E4-4308-A262-20F4B6B67758}" destId="{5EA7BB67-FC2C-44BE-9505-30A9BD90BD88}" srcOrd="0" destOrd="0" presId="urn:microsoft.com/office/officeart/2005/8/layout/vList4"/>
    <dgm:cxn modelId="{C588B125-9D89-4D91-ADAE-F295CF361302}" type="presOf" srcId="{85A0CB2C-12E4-4308-A262-20F4B6B67758}" destId="{29BB783B-CC89-4DE8-AB1B-8F5F18218556}" srcOrd="1" destOrd="0" presId="urn:microsoft.com/office/officeart/2005/8/layout/vList4"/>
    <dgm:cxn modelId="{9FAA4240-0A40-45EF-A700-7BFCCBCFF9EE}" type="presOf" srcId="{42CF0A1D-8CF6-4D8B-B774-2CFAF6669AAB}" destId="{AAB71849-9B0F-474D-885B-4FA732670B27}" srcOrd="0" destOrd="0" presId="urn:microsoft.com/office/officeart/2005/8/layout/vList4"/>
    <dgm:cxn modelId="{AFFEDED9-46F7-4B04-9C6C-0139AFD2AADC}" srcId="{42CF0A1D-8CF6-4D8B-B774-2CFAF6669AAB}" destId="{85A0CB2C-12E4-4308-A262-20F4B6B67758}" srcOrd="1" destOrd="0" parTransId="{3F130295-F02D-4422-861F-8E13FE439361}" sibTransId="{D500DE46-3475-4440-9623-D59FC4D466CD}"/>
    <dgm:cxn modelId="{D271E78C-83E0-445F-B577-16729E9EEC0E}" type="presOf" srcId="{EE37C81F-BB14-43CD-8057-8EEEA7730FEA}" destId="{4DD5083B-0414-4A23-8036-2BC0D733B070}" srcOrd="0" destOrd="0" presId="urn:microsoft.com/office/officeart/2005/8/layout/vList4"/>
    <dgm:cxn modelId="{A3B04B3C-30B3-464E-9625-0CD3223A8D0C}" type="presParOf" srcId="{AAB71849-9B0F-474D-885B-4FA732670B27}" destId="{BA087377-C52C-4059-B730-93C5FBA7D2D7}" srcOrd="0" destOrd="0" presId="urn:microsoft.com/office/officeart/2005/8/layout/vList4"/>
    <dgm:cxn modelId="{055A48E2-ADD6-46BE-BE73-BBA2FF2C3A62}" type="presParOf" srcId="{BA087377-C52C-4059-B730-93C5FBA7D2D7}" destId="{096FE0AA-4347-488C-A87B-A23681066655}" srcOrd="0" destOrd="0" presId="urn:microsoft.com/office/officeart/2005/8/layout/vList4"/>
    <dgm:cxn modelId="{C1219FDB-4CBD-42B2-9314-524366DDFA73}" type="presParOf" srcId="{BA087377-C52C-4059-B730-93C5FBA7D2D7}" destId="{25A906BE-71C1-43D3-9730-6E0C61B4F45D}" srcOrd="1" destOrd="0" presId="urn:microsoft.com/office/officeart/2005/8/layout/vList4"/>
    <dgm:cxn modelId="{DE1EDCB3-5CE7-4129-8F8A-20288CCB5BC7}" type="presParOf" srcId="{BA087377-C52C-4059-B730-93C5FBA7D2D7}" destId="{97BF6924-38B5-45B9-A0BD-9727B069B8AA}" srcOrd="2" destOrd="0" presId="urn:microsoft.com/office/officeart/2005/8/layout/vList4"/>
    <dgm:cxn modelId="{39723ACA-6BF6-4C28-BDC1-6C8A5614C80A}" type="presParOf" srcId="{AAB71849-9B0F-474D-885B-4FA732670B27}" destId="{081DEF5B-F5F2-41CF-BB21-5A8792590B9D}" srcOrd="1" destOrd="0" presId="urn:microsoft.com/office/officeart/2005/8/layout/vList4"/>
    <dgm:cxn modelId="{5D4AD916-4F88-48D8-B9EB-E369B5EE9728}" type="presParOf" srcId="{AAB71849-9B0F-474D-885B-4FA732670B27}" destId="{E64917C8-3B95-4E3C-9655-6E27538DB63E}" srcOrd="2" destOrd="0" presId="urn:microsoft.com/office/officeart/2005/8/layout/vList4"/>
    <dgm:cxn modelId="{A2DEEDB0-041A-408B-97AE-5721BB370863}" type="presParOf" srcId="{E64917C8-3B95-4E3C-9655-6E27538DB63E}" destId="{5EA7BB67-FC2C-44BE-9505-30A9BD90BD88}" srcOrd="0" destOrd="0" presId="urn:microsoft.com/office/officeart/2005/8/layout/vList4"/>
    <dgm:cxn modelId="{2B9DCA4D-5B02-4CAA-A0CA-2391DE60E54C}" type="presParOf" srcId="{E64917C8-3B95-4E3C-9655-6E27538DB63E}" destId="{219228DE-318F-469A-A39A-37BA97CFB4BE}" srcOrd="1" destOrd="0" presId="urn:microsoft.com/office/officeart/2005/8/layout/vList4"/>
    <dgm:cxn modelId="{8A0874C2-ED0B-421C-A839-739D34FEBBDE}" type="presParOf" srcId="{E64917C8-3B95-4E3C-9655-6E27538DB63E}" destId="{29BB783B-CC89-4DE8-AB1B-8F5F18218556}" srcOrd="2" destOrd="0" presId="urn:microsoft.com/office/officeart/2005/8/layout/vList4"/>
    <dgm:cxn modelId="{CE39D1D3-73C9-4272-BF90-679C8C2A186F}" type="presParOf" srcId="{AAB71849-9B0F-474D-885B-4FA732670B27}" destId="{6617949E-2EBA-461F-953D-8CC5A55AD352}" srcOrd="3" destOrd="0" presId="urn:microsoft.com/office/officeart/2005/8/layout/vList4"/>
    <dgm:cxn modelId="{D3BBE2BC-E38F-4E15-AD3B-16AD14CA4F7B}" type="presParOf" srcId="{AAB71849-9B0F-474D-885B-4FA732670B27}" destId="{284C8ADB-1836-444B-B098-D9CB27B48C56}" srcOrd="4" destOrd="0" presId="urn:microsoft.com/office/officeart/2005/8/layout/vList4"/>
    <dgm:cxn modelId="{725F0EFD-8331-44B3-9F52-E86C0066B8CC}" type="presParOf" srcId="{284C8ADB-1836-444B-B098-D9CB27B48C56}" destId="{4DD5083B-0414-4A23-8036-2BC0D733B070}" srcOrd="0" destOrd="0" presId="urn:microsoft.com/office/officeart/2005/8/layout/vList4"/>
    <dgm:cxn modelId="{58E4C962-0DB6-4A3D-A8A9-76D5EC7DD3ED}" type="presParOf" srcId="{284C8ADB-1836-444B-B098-D9CB27B48C56}" destId="{5DA5A8EE-9BA5-4D77-AB45-47BFD7102E66}" srcOrd="1" destOrd="0" presId="urn:microsoft.com/office/officeart/2005/8/layout/vList4"/>
    <dgm:cxn modelId="{3AEA0053-9033-46B5-BF25-926AA24C58C3}" type="presParOf" srcId="{284C8ADB-1836-444B-B098-D9CB27B48C56}" destId="{2D95F4DE-3B44-4960-8C25-E2E7F0A612BD}" srcOrd="2" destOrd="0" presId="urn:microsoft.com/office/officeart/2005/8/layout/vList4"/>
    <dgm:cxn modelId="{403CBC50-B2A9-435E-8BA1-A87AE63CEEC7}" type="presParOf" srcId="{AAB71849-9B0F-474D-885B-4FA732670B27}" destId="{3887D3B9-2123-45B8-B32C-D26394ACBE80}" srcOrd="5" destOrd="0" presId="urn:microsoft.com/office/officeart/2005/8/layout/vList4"/>
    <dgm:cxn modelId="{52C5BAAD-D531-463B-B4C2-7270CF3F04DA}" type="presParOf" srcId="{AAB71849-9B0F-474D-885B-4FA732670B27}" destId="{E2B29B41-0EB2-4F28-B680-21C24DC67E2D}" srcOrd="6" destOrd="0" presId="urn:microsoft.com/office/officeart/2005/8/layout/vList4"/>
    <dgm:cxn modelId="{950B6274-BAC3-4C24-A804-B3AFC793E75B}" type="presParOf" srcId="{E2B29B41-0EB2-4F28-B680-21C24DC67E2D}" destId="{FF304196-3404-4421-8B1D-B6E6CD402165}" srcOrd="0" destOrd="0" presId="urn:microsoft.com/office/officeart/2005/8/layout/vList4"/>
    <dgm:cxn modelId="{9CF120E8-A769-42BF-B9E4-EA0113672B9C}" type="presParOf" srcId="{E2B29B41-0EB2-4F28-B680-21C24DC67E2D}" destId="{57E4D12A-D3AE-4B77-8041-75AB00F7EE9D}" srcOrd="1" destOrd="0" presId="urn:microsoft.com/office/officeart/2005/8/layout/vList4"/>
    <dgm:cxn modelId="{995F76F7-384F-4392-ADA4-A630BA668284}" type="presParOf" srcId="{E2B29B41-0EB2-4F28-B680-21C24DC67E2D}" destId="{70EF573B-2DC1-4B05-BFF9-85A6F422F567}" srcOrd="2" destOrd="0" presId="urn:microsoft.com/office/officeart/2005/8/layout/vList4"/>
    <dgm:cxn modelId="{6108313B-DCF4-44B2-A7F5-49941E190F8A}" type="presParOf" srcId="{AAB71849-9B0F-474D-885B-4FA732670B27}" destId="{85510AFF-2728-4BC6-8B73-2603E933C634}" srcOrd="7" destOrd="0" presId="urn:microsoft.com/office/officeart/2005/8/layout/vList4"/>
    <dgm:cxn modelId="{70F109C4-3D3A-4B38-8892-85D3BF64CA62}" type="presParOf" srcId="{AAB71849-9B0F-474D-885B-4FA732670B27}" destId="{43244890-60F8-4AAA-9814-4DC0D3E02958}" srcOrd="8" destOrd="0" presId="urn:microsoft.com/office/officeart/2005/8/layout/vList4"/>
    <dgm:cxn modelId="{B0A19EDA-0D24-48FB-9271-FC3BC7EF483B}" type="presParOf" srcId="{43244890-60F8-4AAA-9814-4DC0D3E02958}" destId="{9A4C6029-48FF-456D-866D-3C91C001F68C}" srcOrd="0" destOrd="0" presId="urn:microsoft.com/office/officeart/2005/8/layout/vList4"/>
    <dgm:cxn modelId="{4B2A9052-4A61-4F4B-AA89-5F443AC45F65}" type="presParOf" srcId="{43244890-60F8-4AAA-9814-4DC0D3E02958}" destId="{3FB18083-27A9-4114-BF38-5BB5CA3A7ECD}" srcOrd="1" destOrd="0" presId="urn:microsoft.com/office/officeart/2005/8/layout/vList4"/>
    <dgm:cxn modelId="{B6738736-0B1D-495A-9F12-F0B2901E8303}" type="presParOf" srcId="{43244890-60F8-4AAA-9814-4DC0D3E02958}" destId="{83C67F85-E9B9-4717-AC87-3363BFF812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A8BDE-B089-4888-9957-3702DC445E97}" type="doc">
      <dgm:prSet loTypeId="urn:microsoft.com/office/officeart/2005/8/layout/radial6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F216C15-2C46-4C7F-9DC3-84471C3A050B}">
      <dgm:prSet phldrT="[Текст]"/>
      <dgm:spPr/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Дитина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F8CA76-7A2E-4D45-A54D-51B1C96CC6CF}" type="parTrans" cxnId="{85A8D665-D8E7-42BF-B7A9-5CD5C8364A16}">
      <dgm:prSet/>
      <dgm:spPr/>
      <dgm:t>
        <a:bodyPr/>
        <a:lstStyle/>
        <a:p>
          <a:endParaRPr lang="ru-RU"/>
        </a:p>
      </dgm:t>
    </dgm:pt>
    <dgm:pt modelId="{A12DA9BF-B999-421C-95FF-D29A844F27CA}" type="sibTrans" cxnId="{85A8D665-D8E7-42BF-B7A9-5CD5C8364A16}">
      <dgm:prSet/>
      <dgm:spPr/>
      <dgm:t>
        <a:bodyPr/>
        <a:lstStyle/>
        <a:p>
          <a:endParaRPr lang="ru-RU"/>
        </a:p>
      </dgm:t>
    </dgm:pt>
    <dgm:pt modelId="{02E68030-BCC8-4825-A8B7-2376871373D7}">
      <dgm:prSet phldrT="[Текст]"/>
      <dgm:spPr/>
      <dgm:t>
        <a:bodyPr/>
        <a:lstStyle/>
        <a:p>
          <a:r>
            <a:rPr lang="uk-UA" b="1" dirty="0"/>
            <a:t>Залучення волонтерів до роботи з дітьми з особливими потребами</a:t>
          </a:r>
          <a:endParaRPr lang="ru-RU" dirty="0"/>
        </a:p>
      </dgm:t>
    </dgm:pt>
    <dgm:pt modelId="{F4102C29-8190-41E3-A9F6-A595E6C2447B}" type="parTrans" cxnId="{690BD8C0-6905-41B0-9CAA-9F50FDBB7B70}">
      <dgm:prSet/>
      <dgm:spPr/>
      <dgm:t>
        <a:bodyPr/>
        <a:lstStyle/>
        <a:p>
          <a:endParaRPr lang="ru-RU"/>
        </a:p>
      </dgm:t>
    </dgm:pt>
    <dgm:pt modelId="{B54F918C-36A4-402A-BCE5-8459C2BF0FD8}" type="sibTrans" cxnId="{690BD8C0-6905-41B0-9CAA-9F50FDBB7B70}">
      <dgm:prSet/>
      <dgm:spPr/>
      <dgm:t>
        <a:bodyPr/>
        <a:lstStyle/>
        <a:p>
          <a:endParaRPr lang="ru-RU"/>
        </a:p>
      </dgm:t>
    </dgm:pt>
    <dgm:pt modelId="{86EF1E78-F930-4F32-BC15-DEE129315997}">
      <dgm:prSet phldrT="[Текст]"/>
      <dgm:spPr/>
      <dgm:t>
        <a:bodyPr/>
        <a:lstStyle/>
        <a:p>
          <a:r>
            <a:rPr lang="uk-UA" b="1" dirty="0"/>
            <a:t>Розширення сфери соціальних контактів дітей з особливими потребами</a:t>
          </a:r>
          <a:endParaRPr lang="ru-RU" dirty="0"/>
        </a:p>
      </dgm:t>
    </dgm:pt>
    <dgm:pt modelId="{66B0D3DD-9C4C-4C0E-9838-CC09C84F32DA}" type="parTrans" cxnId="{EB9E838F-C388-4638-9B3B-DD30B94F87E4}">
      <dgm:prSet/>
      <dgm:spPr/>
      <dgm:t>
        <a:bodyPr/>
        <a:lstStyle/>
        <a:p>
          <a:endParaRPr lang="ru-RU"/>
        </a:p>
      </dgm:t>
    </dgm:pt>
    <dgm:pt modelId="{1EBD38A4-B17B-4F38-A88A-C1B35AD81BA2}" type="sibTrans" cxnId="{EB9E838F-C388-4638-9B3B-DD30B94F87E4}">
      <dgm:prSet/>
      <dgm:spPr/>
      <dgm:t>
        <a:bodyPr/>
        <a:lstStyle/>
        <a:p>
          <a:endParaRPr lang="ru-RU"/>
        </a:p>
      </dgm:t>
    </dgm:pt>
    <dgm:pt modelId="{F0B7935B-6447-4024-87A1-8425A8148C0F}">
      <dgm:prSet phldrT="[Текст]"/>
      <dgm:spPr/>
      <dgm:t>
        <a:bodyPr/>
        <a:lstStyle/>
        <a:p>
          <a:r>
            <a:rPr lang="uk-UA" b="1" dirty="0"/>
            <a:t>Забезпечення психологічного консультування</a:t>
          </a:r>
          <a:endParaRPr lang="ru-RU" dirty="0"/>
        </a:p>
      </dgm:t>
    </dgm:pt>
    <dgm:pt modelId="{FF43B740-45E0-4FBE-80D3-F1E560170F50}" type="parTrans" cxnId="{34FEBF9E-6A47-4D4D-A976-108B89F791F3}">
      <dgm:prSet/>
      <dgm:spPr/>
      <dgm:t>
        <a:bodyPr/>
        <a:lstStyle/>
        <a:p>
          <a:endParaRPr lang="ru-RU"/>
        </a:p>
      </dgm:t>
    </dgm:pt>
    <dgm:pt modelId="{6CE3D7F7-389E-4ED2-A458-0784CB2BC585}" type="sibTrans" cxnId="{34FEBF9E-6A47-4D4D-A976-108B89F791F3}">
      <dgm:prSet/>
      <dgm:spPr/>
      <dgm:t>
        <a:bodyPr/>
        <a:lstStyle/>
        <a:p>
          <a:endParaRPr lang="ru-RU"/>
        </a:p>
      </dgm:t>
    </dgm:pt>
    <dgm:pt modelId="{5ED8CBDA-2C6B-47E7-8B6F-8E57222A5CC5}">
      <dgm:prSet phldrT="[Текст]"/>
      <dgm:spPr/>
      <dgm:t>
        <a:bodyPr/>
        <a:lstStyle/>
        <a:p>
          <a:r>
            <a:rPr lang="uk-UA" b="1" dirty="0"/>
            <a:t>Відвідування шкільних свят, концертів, виставок</a:t>
          </a:r>
          <a:endParaRPr lang="ru-RU" dirty="0"/>
        </a:p>
      </dgm:t>
    </dgm:pt>
    <dgm:pt modelId="{BC024BC1-D43D-49E2-81B6-46C951A26054}" type="parTrans" cxnId="{C14C6B6D-EA58-4D71-8ABB-77BDAB974568}">
      <dgm:prSet/>
      <dgm:spPr/>
      <dgm:t>
        <a:bodyPr/>
        <a:lstStyle/>
        <a:p>
          <a:endParaRPr lang="ru-RU"/>
        </a:p>
      </dgm:t>
    </dgm:pt>
    <dgm:pt modelId="{0E8DBD27-F3BC-4807-829D-A4ABB9FB37E5}" type="sibTrans" cxnId="{C14C6B6D-EA58-4D71-8ABB-77BDAB974568}">
      <dgm:prSet/>
      <dgm:spPr/>
      <dgm:t>
        <a:bodyPr/>
        <a:lstStyle/>
        <a:p>
          <a:endParaRPr lang="ru-RU"/>
        </a:p>
      </dgm:t>
    </dgm:pt>
    <dgm:pt modelId="{6C20E723-3F1F-444D-97F4-46375B7AD42B}">
      <dgm:prSet/>
      <dgm:spPr/>
      <dgm:t>
        <a:bodyPr/>
        <a:lstStyle/>
        <a:p>
          <a:r>
            <a:rPr lang="uk-UA" b="1" dirty="0"/>
            <a:t>Допомога у професійному самовизначенні</a:t>
          </a:r>
          <a:endParaRPr lang="ru-RU" b="1" dirty="0"/>
        </a:p>
      </dgm:t>
    </dgm:pt>
    <dgm:pt modelId="{DB6AE8F1-C2B2-44FE-8D4F-A83267EDF440}" type="parTrans" cxnId="{FA809398-F957-4DBF-8AE4-8D0A29D0DE18}">
      <dgm:prSet/>
      <dgm:spPr/>
      <dgm:t>
        <a:bodyPr/>
        <a:lstStyle/>
        <a:p>
          <a:endParaRPr lang="ru-RU"/>
        </a:p>
      </dgm:t>
    </dgm:pt>
    <dgm:pt modelId="{C6B294A3-5868-40B5-B27B-3DEAC406DB12}" type="sibTrans" cxnId="{FA809398-F957-4DBF-8AE4-8D0A29D0DE18}">
      <dgm:prSet/>
      <dgm:spPr/>
      <dgm:t>
        <a:bodyPr/>
        <a:lstStyle/>
        <a:p>
          <a:endParaRPr lang="ru-RU"/>
        </a:p>
      </dgm:t>
    </dgm:pt>
    <dgm:pt modelId="{5C6F775C-6B5F-48E3-9E49-FDD93C2CB81A}">
      <dgm:prSet/>
      <dgm:spPr/>
      <dgm:t>
        <a:bodyPr/>
        <a:lstStyle/>
        <a:p>
          <a:r>
            <a:rPr lang="uk-UA" b="1" dirty="0"/>
            <a:t>Участь у  конкурсах дитячої творчості</a:t>
          </a:r>
          <a:endParaRPr lang="ru-RU" b="1" dirty="0"/>
        </a:p>
      </dgm:t>
    </dgm:pt>
    <dgm:pt modelId="{AD52D770-2B5E-4B47-B3F9-4C2591958786}" type="parTrans" cxnId="{4162B088-45B0-4E7F-9F76-94EAE3424EAC}">
      <dgm:prSet/>
      <dgm:spPr/>
      <dgm:t>
        <a:bodyPr/>
        <a:lstStyle/>
        <a:p>
          <a:endParaRPr lang="ru-RU"/>
        </a:p>
      </dgm:t>
    </dgm:pt>
    <dgm:pt modelId="{89BB6D83-DBA3-4A4E-8FC5-618B397FB44F}" type="sibTrans" cxnId="{4162B088-45B0-4E7F-9F76-94EAE3424EAC}">
      <dgm:prSet/>
      <dgm:spPr/>
      <dgm:t>
        <a:bodyPr/>
        <a:lstStyle/>
        <a:p>
          <a:endParaRPr lang="ru-RU"/>
        </a:p>
      </dgm:t>
    </dgm:pt>
    <dgm:pt modelId="{615A9B33-8D14-4AF1-9A48-67EF9E0188F8}" type="pres">
      <dgm:prSet presAssocID="{93AA8BDE-B089-4888-9957-3702DC445E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E5958-EAD0-49C0-931F-23395ABF5DE3}" type="pres">
      <dgm:prSet presAssocID="{AF216C15-2C46-4C7F-9DC3-84471C3A050B}" presName="centerShape" presStyleLbl="node0" presStyleIdx="0" presStyleCnt="1"/>
      <dgm:spPr/>
      <dgm:t>
        <a:bodyPr/>
        <a:lstStyle/>
        <a:p>
          <a:endParaRPr lang="ru-RU"/>
        </a:p>
      </dgm:t>
    </dgm:pt>
    <dgm:pt modelId="{02915707-960D-472E-A21D-2139907A891D}" type="pres">
      <dgm:prSet presAssocID="{02E68030-BCC8-4825-A8B7-2376871373D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9A916-CF36-4767-B2B4-BAD0F1106E8D}" type="pres">
      <dgm:prSet presAssocID="{02E68030-BCC8-4825-A8B7-2376871373D7}" presName="dummy" presStyleCnt="0"/>
      <dgm:spPr/>
    </dgm:pt>
    <dgm:pt modelId="{8E4439BD-89BE-4D1C-B624-5F8E65FB0CAF}" type="pres">
      <dgm:prSet presAssocID="{B54F918C-36A4-402A-BCE5-8459C2BF0FD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39C9940-B0D2-4A55-A9F6-518AA86C9BAF}" type="pres">
      <dgm:prSet presAssocID="{86EF1E78-F930-4F32-BC15-DEE12931599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B642D-91B0-441E-8C3B-221F45B6EDE0}" type="pres">
      <dgm:prSet presAssocID="{86EF1E78-F930-4F32-BC15-DEE129315997}" presName="dummy" presStyleCnt="0"/>
      <dgm:spPr/>
    </dgm:pt>
    <dgm:pt modelId="{B1726FBE-5928-4F35-856B-2BB0B051CA6D}" type="pres">
      <dgm:prSet presAssocID="{1EBD38A4-B17B-4F38-A88A-C1B35AD81BA2}" presName="sibTrans" presStyleLbl="sibTrans2D1" presStyleIdx="1" presStyleCnt="6" custScaleX="100328"/>
      <dgm:spPr/>
      <dgm:t>
        <a:bodyPr/>
        <a:lstStyle/>
        <a:p>
          <a:endParaRPr lang="ru-RU"/>
        </a:p>
      </dgm:t>
    </dgm:pt>
    <dgm:pt modelId="{667A234A-E667-4A41-A0FE-E8C70613913A}" type="pres">
      <dgm:prSet presAssocID="{F0B7935B-6447-4024-87A1-8425A8148C0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0CE8B-614C-49D7-9766-FAE7CCDA0A9F}" type="pres">
      <dgm:prSet presAssocID="{F0B7935B-6447-4024-87A1-8425A8148C0F}" presName="dummy" presStyleCnt="0"/>
      <dgm:spPr/>
    </dgm:pt>
    <dgm:pt modelId="{9F37EFFE-DC89-4F75-9505-5069C0A7EA89}" type="pres">
      <dgm:prSet presAssocID="{6CE3D7F7-389E-4ED2-A458-0784CB2BC58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107364D1-B06B-4C1A-BF74-4F6829389788}" type="pres">
      <dgm:prSet presAssocID="{6C20E723-3F1F-444D-97F4-46375B7AD4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A02C1-9E5A-4454-B6E3-1680BDDD4C4E}" type="pres">
      <dgm:prSet presAssocID="{6C20E723-3F1F-444D-97F4-46375B7AD42B}" presName="dummy" presStyleCnt="0"/>
      <dgm:spPr/>
    </dgm:pt>
    <dgm:pt modelId="{3CADE34D-67C5-4992-8C4B-A2802278A0CC}" type="pres">
      <dgm:prSet presAssocID="{C6B294A3-5868-40B5-B27B-3DEAC406DB1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456CD4B0-D8E9-4429-8303-0E3BBE39D9C9}" type="pres">
      <dgm:prSet presAssocID="{5C6F775C-6B5F-48E3-9E49-FDD93C2CB8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E8001-3D17-4B8B-8DA6-3AEB47E282FF}" type="pres">
      <dgm:prSet presAssocID="{5C6F775C-6B5F-48E3-9E49-FDD93C2CB81A}" presName="dummy" presStyleCnt="0"/>
      <dgm:spPr/>
    </dgm:pt>
    <dgm:pt modelId="{574EF81D-FF4A-464A-A52D-72C08DD34FC5}" type="pres">
      <dgm:prSet presAssocID="{89BB6D83-DBA3-4A4E-8FC5-618B397FB44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2F51862-7F26-4D6E-86F4-0D8C2AC9A5A7}" type="pres">
      <dgm:prSet presAssocID="{5ED8CBDA-2C6B-47E7-8B6F-8E57222A5C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74931-C4E9-4D91-800C-1CDCB4186F48}" type="pres">
      <dgm:prSet presAssocID="{5ED8CBDA-2C6B-47E7-8B6F-8E57222A5CC5}" presName="dummy" presStyleCnt="0"/>
      <dgm:spPr/>
    </dgm:pt>
    <dgm:pt modelId="{DAF849F7-6DFD-4BAC-92F4-41D0599083A3}" type="pres">
      <dgm:prSet presAssocID="{0E8DBD27-F3BC-4807-829D-A4ABB9FB37E5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162B088-45B0-4E7F-9F76-94EAE3424EAC}" srcId="{AF216C15-2C46-4C7F-9DC3-84471C3A050B}" destId="{5C6F775C-6B5F-48E3-9E49-FDD93C2CB81A}" srcOrd="4" destOrd="0" parTransId="{AD52D770-2B5E-4B47-B3F9-4C2591958786}" sibTransId="{89BB6D83-DBA3-4A4E-8FC5-618B397FB44F}"/>
    <dgm:cxn modelId="{E0694608-3CF8-4FB4-AB85-AC9F534D6A74}" type="presOf" srcId="{AF216C15-2C46-4C7F-9DC3-84471C3A050B}" destId="{8ADE5958-EAD0-49C0-931F-23395ABF5DE3}" srcOrd="0" destOrd="0" presId="urn:microsoft.com/office/officeart/2005/8/layout/radial6"/>
    <dgm:cxn modelId="{2D30B2E0-BE78-4188-B6F6-F2B44DB9A026}" type="presOf" srcId="{0E8DBD27-F3BC-4807-829D-A4ABB9FB37E5}" destId="{DAF849F7-6DFD-4BAC-92F4-41D0599083A3}" srcOrd="0" destOrd="0" presId="urn:microsoft.com/office/officeart/2005/8/layout/radial6"/>
    <dgm:cxn modelId="{AE9FC97F-54DF-4FD2-BF06-8CF3F31EB95A}" type="presOf" srcId="{B54F918C-36A4-402A-BCE5-8459C2BF0FD8}" destId="{8E4439BD-89BE-4D1C-B624-5F8E65FB0CAF}" srcOrd="0" destOrd="0" presId="urn:microsoft.com/office/officeart/2005/8/layout/radial6"/>
    <dgm:cxn modelId="{AF05C63A-910A-462A-9BED-7E7AEC3C7A1F}" type="presOf" srcId="{5ED8CBDA-2C6B-47E7-8B6F-8E57222A5CC5}" destId="{A2F51862-7F26-4D6E-86F4-0D8C2AC9A5A7}" srcOrd="0" destOrd="0" presId="urn:microsoft.com/office/officeart/2005/8/layout/radial6"/>
    <dgm:cxn modelId="{FA809398-F957-4DBF-8AE4-8D0A29D0DE18}" srcId="{AF216C15-2C46-4C7F-9DC3-84471C3A050B}" destId="{6C20E723-3F1F-444D-97F4-46375B7AD42B}" srcOrd="3" destOrd="0" parTransId="{DB6AE8F1-C2B2-44FE-8D4F-A83267EDF440}" sibTransId="{C6B294A3-5868-40B5-B27B-3DEAC406DB12}"/>
    <dgm:cxn modelId="{4EC9557E-BC32-46D3-A2B3-C85C06586CAC}" type="presOf" srcId="{1EBD38A4-B17B-4F38-A88A-C1B35AD81BA2}" destId="{B1726FBE-5928-4F35-856B-2BB0B051CA6D}" srcOrd="0" destOrd="0" presId="urn:microsoft.com/office/officeart/2005/8/layout/radial6"/>
    <dgm:cxn modelId="{EB9E838F-C388-4638-9B3B-DD30B94F87E4}" srcId="{AF216C15-2C46-4C7F-9DC3-84471C3A050B}" destId="{86EF1E78-F930-4F32-BC15-DEE129315997}" srcOrd="1" destOrd="0" parTransId="{66B0D3DD-9C4C-4C0E-9838-CC09C84F32DA}" sibTransId="{1EBD38A4-B17B-4F38-A88A-C1B35AD81BA2}"/>
    <dgm:cxn modelId="{85A8D665-D8E7-42BF-B7A9-5CD5C8364A16}" srcId="{93AA8BDE-B089-4888-9957-3702DC445E97}" destId="{AF216C15-2C46-4C7F-9DC3-84471C3A050B}" srcOrd="0" destOrd="0" parTransId="{35F8CA76-7A2E-4D45-A54D-51B1C96CC6CF}" sibTransId="{A12DA9BF-B999-421C-95FF-D29A844F27CA}"/>
    <dgm:cxn modelId="{97B4C829-10E5-449D-A76A-88D4C5C591CF}" type="presOf" srcId="{93AA8BDE-B089-4888-9957-3702DC445E97}" destId="{615A9B33-8D14-4AF1-9A48-67EF9E0188F8}" srcOrd="0" destOrd="0" presId="urn:microsoft.com/office/officeart/2005/8/layout/radial6"/>
    <dgm:cxn modelId="{4D6D097D-A60A-4AD8-8C37-9CA9DBA0A81C}" type="presOf" srcId="{5C6F775C-6B5F-48E3-9E49-FDD93C2CB81A}" destId="{456CD4B0-D8E9-4429-8303-0E3BBE39D9C9}" srcOrd="0" destOrd="0" presId="urn:microsoft.com/office/officeart/2005/8/layout/radial6"/>
    <dgm:cxn modelId="{550C3596-2682-4B4C-86CB-488EE73F4DAF}" type="presOf" srcId="{86EF1E78-F930-4F32-BC15-DEE129315997}" destId="{939C9940-B0D2-4A55-A9F6-518AA86C9BAF}" srcOrd="0" destOrd="0" presId="urn:microsoft.com/office/officeart/2005/8/layout/radial6"/>
    <dgm:cxn modelId="{B3EC5FDD-06A8-43A5-995E-23FF22FD799E}" type="presOf" srcId="{6C20E723-3F1F-444D-97F4-46375B7AD42B}" destId="{107364D1-B06B-4C1A-BF74-4F6829389788}" srcOrd="0" destOrd="0" presId="urn:microsoft.com/office/officeart/2005/8/layout/radial6"/>
    <dgm:cxn modelId="{FEB42701-2F95-433D-BC57-C528AA659719}" type="presOf" srcId="{C6B294A3-5868-40B5-B27B-3DEAC406DB12}" destId="{3CADE34D-67C5-4992-8C4B-A2802278A0CC}" srcOrd="0" destOrd="0" presId="urn:microsoft.com/office/officeart/2005/8/layout/radial6"/>
    <dgm:cxn modelId="{C14C6B6D-EA58-4D71-8ABB-77BDAB974568}" srcId="{AF216C15-2C46-4C7F-9DC3-84471C3A050B}" destId="{5ED8CBDA-2C6B-47E7-8B6F-8E57222A5CC5}" srcOrd="5" destOrd="0" parTransId="{BC024BC1-D43D-49E2-81B6-46C951A26054}" sibTransId="{0E8DBD27-F3BC-4807-829D-A4ABB9FB37E5}"/>
    <dgm:cxn modelId="{34FEBF9E-6A47-4D4D-A976-108B89F791F3}" srcId="{AF216C15-2C46-4C7F-9DC3-84471C3A050B}" destId="{F0B7935B-6447-4024-87A1-8425A8148C0F}" srcOrd="2" destOrd="0" parTransId="{FF43B740-45E0-4FBE-80D3-F1E560170F50}" sibTransId="{6CE3D7F7-389E-4ED2-A458-0784CB2BC585}"/>
    <dgm:cxn modelId="{C44D4AEC-6BC2-4F6C-A200-887ED686B672}" type="presOf" srcId="{89BB6D83-DBA3-4A4E-8FC5-618B397FB44F}" destId="{574EF81D-FF4A-464A-A52D-72C08DD34FC5}" srcOrd="0" destOrd="0" presId="urn:microsoft.com/office/officeart/2005/8/layout/radial6"/>
    <dgm:cxn modelId="{7AE96AA3-CB0A-498E-A917-42ACD9527466}" type="presOf" srcId="{6CE3D7F7-389E-4ED2-A458-0784CB2BC585}" destId="{9F37EFFE-DC89-4F75-9505-5069C0A7EA89}" srcOrd="0" destOrd="0" presId="urn:microsoft.com/office/officeart/2005/8/layout/radial6"/>
    <dgm:cxn modelId="{690BD8C0-6905-41B0-9CAA-9F50FDBB7B70}" srcId="{AF216C15-2C46-4C7F-9DC3-84471C3A050B}" destId="{02E68030-BCC8-4825-A8B7-2376871373D7}" srcOrd="0" destOrd="0" parTransId="{F4102C29-8190-41E3-A9F6-A595E6C2447B}" sibTransId="{B54F918C-36A4-402A-BCE5-8459C2BF0FD8}"/>
    <dgm:cxn modelId="{90AAF40C-D162-45A5-B588-DB4DA4F6A706}" type="presOf" srcId="{F0B7935B-6447-4024-87A1-8425A8148C0F}" destId="{667A234A-E667-4A41-A0FE-E8C70613913A}" srcOrd="0" destOrd="0" presId="urn:microsoft.com/office/officeart/2005/8/layout/radial6"/>
    <dgm:cxn modelId="{FAE150E3-8B8F-4240-AFA9-C5090F0AFF98}" type="presOf" srcId="{02E68030-BCC8-4825-A8B7-2376871373D7}" destId="{02915707-960D-472E-A21D-2139907A891D}" srcOrd="0" destOrd="0" presId="urn:microsoft.com/office/officeart/2005/8/layout/radial6"/>
    <dgm:cxn modelId="{919E83AB-B99D-42D0-9EF7-C338B4352F1B}" type="presParOf" srcId="{615A9B33-8D14-4AF1-9A48-67EF9E0188F8}" destId="{8ADE5958-EAD0-49C0-931F-23395ABF5DE3}" srcOrd="0" destOrd="0" presId="urn:microsoft.com/office/officeart/2005/8/layout/radial6"/>
    <dgm:cxn modelId="{7F9F99F8-6C52-4A4F-A1BE-B04A0709A8DA}" type="presParOf" srcId="{615A9B33-8D14-4AF1-9A48-67EF9E0188F8}" destId="{02915707-960D-472E-A21D-2139907A891D}" srcOrd="1" destOrd="0" presId="urn:microsoft.com/office/officeart/2005/8/layout/radial6"/>
    <dgm:cxn modelId="{2263D3D4-5172-4D26-BFF1-8EAFC67C230F}" type="presParOf" srcId="{615A9B33-8D14-4AF1-9A48-67EF9E0188F8}" destId="{D579A916-CF36-4767-B2B4-BAD0F1106E8D}" srcOrd="2" destOrd="0" presId="urn:microsoft.com/office/officeart/2005/8/layout/radial6"/>
    <dgm:cxn modelId="{A92ED133-B117-43E6-8417-B3E00F456FF6}" type="presParOf" srcId="{615A9B33-8D14-4AF1-9A48-67EF9E0188F8}" destId="{8E4439BD-89BE-4D1C-B624-5F8E65FB0CAF}" srcOrd="3" destOrd="0" presId="urn:microsoft.com/office/officeart/2005/8/layout/radial6"/>
    <dgm:cxn modelId="{F17215CB-0140-4C81-B95E-B44739096E88}" type="presParOf" srcId="{615A9B33-8D14-4AF1-9A48-67EF9E0188F8}" destId="{939C9940-B0D2-4A55-A9F6-518AA86C9BAF}" srcOrd="4" destOrd="0" presId="urn:microsoft.com/office/officeart/2005/8/layout/radial6"/>
    <dgm:cxn modelId="{B9D9BDAD-96A0-4B22-81E5-83C4F761DC72}" type="presParOf" srcId="{615A9B33-8D14-4AF1-9A48-67EF9E0188F8}" destId="{9DEB642D-91B0-441E-8C3B-221F45B6EDE0}" srcOrd="5" destOrd="0" presId="urn:microsoft.com/office/officeart/2005/8/layout/radial6"/>
    <dgm:cxn modelId="{80440A77-31FE-4A14-BBC3-FE94AEE1174B}" type="presParOf" srcId="{615A9B33-8D14-4AF1-9A48-67EF9E0188F8}" destId="{B1726FBE-5928-4F35-856B-2BB0B051CA6D}" srcOrd="6" destOrd="0" presId="urn:microsoft.com/office/officeart/2005/8/layout/radial6"/>
    <dgm:cxn modelId="{7D17943F-76DD-47A8-999C-C4E8285AF07F}" type="presParOf" srcId="{615A9B33-8D14-4AF1-9A48-67EF9E0188F8}" destId="{667A234A-E667-4A41-A0FE-E8C70613913A}" srcOrd="7" destOrd="0" presId="urn:microsoft.com/office/officeart/2005/8/layout/radial6"/>
    <dgm:cxn modelId="{31CDCAE8-267C-4757-BDC1-9C7A06F6E7D8}" type="presParOf" srcId="{615A9B33-8D14-4AF1-9A48-67EF9E0188F8}" destId="{0640CE8B-614C-49D7-9766-FAE7CCDA0A9F}" srcOrd="8" destOrd="0" presId="urn:microsoft.com/office/officeart/2005/8/layout/radial6"/>
    <dgm:cxn modelId="{C8A74BBC-00B9-48C3-BB9B-C13B02EB9860}" type="presParOf" srcId="{615A9B33-8D14-4AF1-9A48-67EF9E0188F8}" destId="{9F37EFFE-DC89-4F75-9505-5069C0A7EA89}" srcOrd="9" destOrd="0" presId="urn:microsoft.com/office/officeart/2005/8/layout/radial6"/>
    <dgm:cxn modelId="{1BC8B01A-B9BC-4D90-AC7C-AD70A9C69C9E}" type="presParOf" srcId="{615A9B33-8D14-4AF1-9A48-67EF9E0188F8}" destId="{107364D1-B06B-4C1A-BF74-4F6829389788}" srcOrd="10" destOrd="0" presId="urn:microsoft.com/office/officeart/2005/8/layout/radial6"/>
    <dgm:cxn modelId="{6F99E200-2F51-4987-9BFF-FD48B718BD5C}" type="presParOf" srcId="{615A9B33-8D14-4AF1-9A48-67EF9E0188F8}" destId="{7F6A02C1-9E5A-4454-B6E3-1680BDDD4C4E}" srcOrd="11" destOrd="0" presId="urn:microsoft.com/office/officeart/2005/8/layout/radial6"/>
    <dgm:cxn modelId="{0637CD97-22E6-4DB3-B13A-E95ED90FF05B}" type="presParOf" srcId="{615A9B33-8D14-4AF1-9A48-67EF9E0188F8}" destId="{3CADE34D-67C5-4992-8C4B-A2802278A0CC}" srcOrd="12" destOrd="0" presId="urn:microsoft.com/office/officeart/2005/8/layout/radial6"/>
    <dgm:cxn modelId="{BD53BCD4-3C0A-4163-B53F-2A1BA6863198}" type="presParOf" srcId="{615A9B33-8D14-4AF1-9A48-67EF9E0188F8}" destId="{456CD4B0-D8E9-4429-8303-0E3BBE39D9C9}" srcOrd="13" destOrd="0" presId="urn:microsoft.com/office/officeart/2005/8/layout/radial6"/>
    <dgm:cxn modelId="{1BF57884-B0BB-424F-A716-A00C36999BDF}" type="presParOf" srcId="{615A9B33-8D14-4AF1-9A48-67EF9E0188F8}" destId="{ABCE8001-3D17-4B8B-8DA6-3AEB47E282FF}" srcOrd="14" destOrd="0" presId="urn:microsoft.com/office/officeart/2005/8/layout/radial6"/>
    <dgm:cxn modelId="{C1B7D899-6CD9-4422-A4F4-FB3F71C0CF1F}" type="presParOf" srcId="{615A9B33-8D14-4AF1-9A48-67EF9E0188F8}" destId="{574EF81D-FF4A-464A-A52D-72C08DD34FC5}" srcOrd="15" destOrd="0" presId="urn:microsoft.com/office/officeart/2005/8/layout/radial6"/>
    <dgm:cxn modelId="{703BAB43-299C-458F-B008-EC24131440F4}" type="presParOf" srcId="{615A9B33-8D14-4AF1-9A48-67EF9E0188F8}" destId="{A2F51862-7F26-4D6E-86F4-0D8C2AC9A5A7}" srcOrd="16" destOrd="0" presId="urn:microsoft.com/office/officeart/2005/8/layout/radial6"/>
    <dgm:cxn modelId="{F1BCD8DE-8307-4E27-B8F9-118BBAA07E84}" type="presParOf" srcId="{615A9B33-8D14-4AF1-9A48-67EF9E0188F8}" destId="{2CD74931-C4E9-4D91-800C-1CDCB4186F48}" srcOrd="17" destOrd="0" presId="urn:microsoft.com/office/officeart/2005/8/layout/radial6"/>
    <dgm:cxn modelId="{3F610F74-CC27-4AB2-AF58-6FD9742EC94E}" type="presParOf" srcId="{615A9B33-8D14-4AF1-9A48-67EF9E0188F8}" destId="{DAF849F7-6DFD-4BAC-92F4-41D0599083A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5528E-9968-4702-98B0-A38897C3DA8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9A786AA-7B6E-41DF-BB45-47C22803AD91}">
      <dgm:prSet custT="1"/>
      <dgm:spPr>
        <a:solidFill>
          <a:srgbClr val="99FFCC"/>
        </a:solidFill>
      </dgm:spPr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вивчає психічний розвиток дитини з ООП та проводить його моніторинг;</a:t>
          </a:r>
        </a:p>
      </dgm:t>
    </dgm:pt>
    <dgm:pt modelId="{EDC8BAD0-EFAC-44A8-B331-CBC03F738327}" type="parTrans" cxnId="{D7018216-95A7-406B-A572-122112EC9470}">
      <dgm:prSet/>
      <dgm:spPr/>
      <dgm:t>
        <a:bodyPr/>
        <a:lstStyle/>
        <a:p>
          <a:endParaRPr lang="uk-UA"/>
        </a:p>
      </dgm:t>
    </dgm:pt>
    <dgm:pt modelId="{1F1AD51C-2D04-4414-B2DA-FEBEED6715CE}" type="sibTrans" cxnId="{D7018216-95A7-406B-A572-122112EC9470}">
      <dgm:prSet/>
      <dgm:spPr/>
      <dgm:t>
        <a:bodyPr/>
        <a:lstStyle/>
        <a:p>
          <a:endParaRPr lang="uk-UA"/>
        </a:p>
      </dgm:t>
    </dgm:pt>
    <dgm:pt modelId="{0D7CE222-21CA-4BA1-8F00-9007453064BE}">
      <dgm:prSet custT="1"/>
      <dgm:spPr>
        <a:solidFill>
          <a:srgbClr val="33CC33"/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здійснює психологічний супровід дитини з ООП;</a:t>
          </a:r>
        </a:p>
      </dgm:t>
    </dgm:pt>
    <dgm:pt modelId="{F89008B3-F8D0-4E06-8A1C-B9FC5FE40DA3}" type="parTrans" cxnId="{84FA3F7A-2CFF-45EC-9E86-4B3FE6A107A6}">
      <dgm:prSet/>
      <dgm:spPr/>
      <dgm:t>
        <a:bodyPr/>
        <a:lstStyle/>
        <a:p>
          <a:endParaRPr lang="uk-UA"/>
        </a:p>
      </dgm:t>
    </dgm:pt>
    <dgm:pt modelId="{E81F428E-1FB4-4F78-8AD5-117A1CA786B7}" type="sibTrans" cxnId="{84FA3F7A-2CFF-45EC-9E86-4B3FE6A107A6}">
      <dgm:prSet/>
      <dgm:spPr/>
      <dgm:t>
        <a:bodyPr/>
        <a:lstStyle/>
        <a:p>
          <a:endParaRPr lang="uk-UA"/>
        </a:p>
      </dgm:t>
    </dgm:pt>
    <dgm:pt modelId="{ED4235FC-3CBC-4072-9B91-DDDC0E8FFBE6}">
      <dgm:prSet custT="1"/>
      <dgm:spPr>
        <a:solidFill>
          <a:srgbClr val="92D050"/>
        </a:solidFill>
      </dgm:spPr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надає відповідно до чинного законодавства корекційно-розвиткові послуги дитині з ООП згідно </a:t>
          </a:r>
          <a:r>
            <a:rPr lang="uk-UA" sz="20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ІРЦ</a:t>
          </a:r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33AB7075-14B2-4519-A320-D781D2C67E1F}" type="parTrans" cxnId="{FEA4DAEF-4D06-4E20-8D55-2C5EDA4CA9B4}">
      <dgm:prSet/>
      <dgm:spPr/>
      <dgm:t>
        <a:bodyPr/>
        <a:lstStyle/>
        <a:p>
          <a:endParaRPr lang="uk-UA"/>
        </a:p>
      </dgm:t>
    </dgm:pt>
    <dgm:pt modelId="{D149B898-CD62-46CD-A392-C77F4115CEC6}" type="sibTrans" cxnId="{FEA4DAEF-4D06-4E20-8D55-2C5EDA4CA9B4}">
      <dgm:prSet/>
      <dgm:spPr/>
      <dgm:t>
        <a:bodyPr/>
        <a:lstStyle/>
        <a:p>
          <a:endParaRPr lang="uk-UA"/>
        </a:p>
      </dgm:t>
    </dgm:pt>
    <dgm:pt modelId="{C4A67774-EC86-44C4-8A52-468A8B7EC320}">
      <dgm:prSet custT="1"/>
      <dgm:spPr/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надає рекомендації, консультації та методичну допомогу педагогічним працівникам у роботі з дитиною з ООП;</a:t>
          </a:r>
        </a:p>
      </dgm:t>
    </dgm:pt>
    <dgm:pt modelId="{AF79A7D3-CE7D-4D6C-9816-AF2A38D90518}" type="parTrans" cxnId="{475A7F21-D386-4781-9EA0-44DD7B504AC1}">
      <dgm:prSet/>
      <dgm:spPr/>
      <dgm:t>
        <a:bodyPr/>
        <a:lstStyle/>
        <a:p>
          <a:endParaRPr lang="uk-UA"/>
        </a:p>
      </dgm:t>
    </dgm:pt>
    <dgm:pt modelId="{CE7DD0C5-D926-4C00-BDFA-0D809B99102F}" type="sibTrans" cxnId="{475A7F21-D386-4781-9EA0-44DD7B504AC1}">
      <dgm:prSet/>
      <dgm:spPr/>
      <dgm:t>
        <a:bodyPr/>
        <a:lstStyle/>
        <a:p>
          <a:endParaRPr lang="uk-UA"/>
        </a:p>
      </dgm:t>
    </dgm:pt>
    <dgm:pt modelId="{BD613965-3280-417E-A952-F5BEFA40AFFD}">
      <dgm:prSet custT="1"/>
      <dgm:spPr/>
      <dgm:t>
        <a:bodyPr/>
        <a:lstStyle/>
        <a:p>
          <a:r>
            <a:rPr lang="uk-UA" sz="2000" b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консультує батьків дитини;</a:t>
          </a:r>
        </a:p>
      </dgm:t>
    </dgm:pt>
    <dgm:pt modelId="{D47C1B2B-3C75-4AFD-8C2C-EEF3D63002A2}" type="parTrans" cxnId="{E1D4EB60-59E4-4598-BA69-92A86B314FA0}">
      <dgm:prSet/>
      <dgm:spPr/>
      <dgm:t>
        <a:bodyPr/>
        <a:lstStyle/>
        <a:p>
          <a:endParaRPr lang="uk-UA"/>
        </a:p>
      </dgm:t>
    </dgm:pt>
    <dgm:pt modelId="{7C0253CC-5274-49B7-838E-4DECEB762D13}" type="sibTrans" cxnId="{E1D4EB60-59E4-4598-BA69-92A86B314FA0}">
      <dgm:prSet/>
      <dgm:spPr/>
      <dgm:t>
        <a:bodyPr/>
        <a:lstStyle/>
        <a:p>
          <a:endParaRPr lang="uk-UA"/>
        </a:p>
      </dgm:t>
    </dgm:pt>
    <dgm:pt modelId="{618F4C61-2894-4260-9066-49B942B55C8E}">
      <dgm:prSet custT="1"/>
      <dgm:spPr/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просвітницьку роботу з педагогами та батьками вихованців інклюзивних груп;</a:t>
          </a:r>
        </a:p>
      </dgm:t>
    </dgm:pt>
    <dgm:pt modelId="{1CE3EA08-C1D4-4886-98D1-11B3E7EBB005}" type="parTrans" cxnId="{783FA68A-A32A-4C9F-8D33-5A790BE86ABC}">
      <dgm:prSet/>
      <dgm:spPr/>
      <dgm:t>
        <a:bodyPr/>
        <a:lstStyle/>
        <a:p>
          <a:endParaRPr lang="uk-UA"/>
        </a:p>
      </dgm:t>
    </dgm:pt>
    <dgm:pt modelId="{36F6B604-A574-4E8E-8284-1A69756A7C74}" type="sibTrans" cxnId="{783FA68A-A32A-4C9F-8D33-5A790BE86ABC}">
      <dgm:prSet/>
      <dgm:spPr/>
      <dgm:t>
        <a:bodyPr/>
        <a:lstStyle/>
        <a:p>
          <a:endParaRPr lang="uk-UA"/>
        </a:p>
      </dgm:t>
    </dgm:pt>
    <dgm:pt modelId="{C6DE2562-DD07-4690-B8CC-79AD431D8A2F}">
      <dgm:prSet custT="1"/>
      <dgm:spPr/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формує психологічну готовність учасників освітнього процесу до взаємодії в інклюзивному середовищі.</a:t>
          </a:r>
        </a:p>
      </dgm:t>
    </dgm:pt>
    <dgm:pt modelId="{319140AA-65F0-4CA8-ABE1-0EFEDAB9EC3E}" type="parTrans" cxnId="{75A7341F-E0F1-46C6-A3C7-4C4A0A6AC18A}">
      <dgm:prSet/>
      <dgm:spPr/>
      <dgm:t>
        <a:bodyPr/>
        <a:lstStyle/>
        <a:p>
          <a:endParaRPr lang="uk-UA"/>
        </a:p>
      </dgm:t>
    </dgm:pt>
    <dgm:pt modelId="{40D96EF7-7854-4F90-AB74-20CFA5454726}" type="sibTrans" cxnId="{75A7341F-E0F1-46C6-A3C7-4C4A0A6AC18A}">
      <dgm:prSet/>
      <dgm:spPr/>
      <dgm:t>
        <a:bodyPr/>
        <a:lstStyle/>
        <a:p>
          <a:endParaRPr lang="uk-UA"/>
        </a:p>
      </dgm:t>
    </dgm:pt>
    <dgm:pt modelId="{9A3EE451-2508-41FF-8021-C136192C6AE7}" type="pres">
      <dgm:prSet presAssocID="{9115528E-9968-4702-98B0-A38897C3DA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B0C082-0A4C-4A21-95E3-CAAB974569C6}" type="pres">
      <dgm:prSet presAssocID="{89A786AA-7B6E-41DF-BB45-47C22803AD91}" presName="parentLin" presStyleCnt="0"/>
      <dgm:spPr/>
    </dgm:pt>
    <dgm:pt modelId="{07F99BC6-6530-40C0-9806-C17F6C7AA375}" type="pres">
      <dgm:prSet presAssocID="{89A786AA-7B6E-41DF-BB45-47C22803AD9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5AD3A5A-0F01-4097-8D0A-503B7E4E14DC}" type="pres">
      <dgm:prSet presAssocID="{89A786AA-7B6E-41DF-BB45-47C22803AD91}" presName="parentText" presStyleLbl="node1" presStyleIdx="0" presStyleCnt="7" custScaleX="142997" custScaleY="307632" custLinFactNeighborX="-2803" custLinFactNeighborY="31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608F7-4481-4355-BF80-9BF449885C6F}" type="pres">
      <dgm:prSet presAssocID="{89A786AA-7B6E-41DF-BB45-47C22803AD91}" presName="negativeSpace" presStyleCnt="0"/>
      <dgm:spPr/>
    </dgm:pt>
    <dgm:pt modelId="{37BBAA23-A2C9-4A1F-AC01-49E105727596}" type="pres">
      <dgm:prSet presAssocID="{89A786AA-7B6E-41DF-BB45-47C22803AD91}" presName="childText" presStyleLbl="conFgAcc1" presStyleIdx="0" presStyleCnt="7">
        <dgm:presLayoutVars>
          <dgm:bulletEnabled val="1"/>
        </dgm:presLayoutVars>
      </dgm:prSet>
      <dgm:spPr/>
    </dgm:pt>
    <dgm:pt modelId="{558496D5-16D8-4EDB-B575-DA44EFB1F8A6}" type="pres">
      <dgm:prSet presAssocID="{1F1AD51C-2D04-4414-B2DA-FEBEED6715CE}" presName="spaceBetweenRectangles" presStyleCnt="0"/>
      <dgm:spPr/>
    </dgm:pt>
    <dgm:pt modelId="{19E76372-3318-4BAE-B1CC-D025F0713480}" type="pres">
      <dgm:prSet presAssocID="{0D7CE222-21CA-4BA1-8F00-9007453064BE}" presName="parentLin" presStyleCnt="0"/>
      <dgm:spPr/>
    </dgm:pt>
    <dgm:pt modelId="{12EB8364-B331-45F2-BF7B-0B605C0C4DB3}" type="pres">
      <dgm:prSet presAssocID="{0D7CE222-21CA-4BA1-8F00-9007453064B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28203F1-1E85-46B6-B6DA-4C3A75C0A252}" type="pres">
      <dgm:prSet presAssocID="{0D7CE222-21CA-4BA1-8F00-9007453064BE}" presName="parentText" presStyleLbl="node1" presStyleIdx="1" presStyleCnt="7" custScaleX="142857" custScaleY="259388" custLinFactNeighborX="-8310" custLinFactNeighborY="22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21B21-1B6D-4A0F-9BAD-CAE5878E0E38}" type="pres">
      <dgm:prSet presAssocID="{0D7CE222-21CA-4BA1-8F00-9007453064BE}" presName="negativeSpace" presStyleCnt="0"/>
      <dgm:spPr/>
    </dgm:pt>
    <dgm:pt modelId="{427E1BDE-31F3-48C8-B8EA-1C8C46591454}" type="pres">
      <dgm:prSet presAssocID="{0D7CE222-21CA-4BA1-8F00-9007453064BE}" presName="childText" presStyleLbl="conFgAcc1" presStyleIdx="1" presStyleCnt="7">
        <dgm:presLayoutVars>
          <dgm:bulletEnabled val="1"/>
        </dgm:presLayoutVars>
      </dgm:prSet>
      <dgm:spPr/>
    </dgm:pt>
    <dgm:pt modelId="{64DADAD1-B13A-43FF-BB2C-42E31F72D53C}" type="pres">
      <dgm:prSet presAssocID="{E81F428E-1FB4-4F78-8AD5-117A1CA786B7}" presName="spaceBetweenRectangles" presStyleCnt="0"/>
      <dgm:spPr/>
    </dgm:pt>
    <dgm:pt modelId="{821C42D9-72B9-456C-994C-4FB723937143}" type="pres">
      <dgm:prSet presAssocID="{ED4235FC-3CBC-4072-9B91-DDDC0E8FFBE6}" presName="parentLin" presStyleCnt="0"/>
      <dgm:spPr/>
    </dgm:pt>
    <dgm:pt modelId="{B654522F-0577-483A-A4D8-E91F40CF3E0D}" type="pres">
      <dgm:prSet presAssocID="{ED4235FC-3CBC-4072-9B91-DDDC0E8FFBE6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2ADB4E3-8065-4B6C-AFF9-25663BB74FB4}" type="pres">
      <dgm:prSet presAssocID="{ED4235FC-3CBC-4072-9B91-DDDC0E8FFBE6}" presName="parentText" presStyleLbl="node1" presStyleIdx="2" presStyleCnt="7" custScaleX="142857" custScaleY="252296" custLinFactNeighborX="-7887" custLinFactNeighborY="16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008C1-123B-4DDA-93B8-A9DB28714C52}" type="pres">
      <dgm:prSet presAssocID="{ED4235FC-3CBC-4072-9B91-DDDC0E8FFBE6}" presName="negativeSpace" presStyleCnt="0"/>
      <dgm:spPr/>
    </dgm:pt>
    <dgm:pt modelId="{27763069-635B-4A50-9B4B-1D29BD52B676}" type="pres">
      <dgm:prSet presAssocID="{ED4235FC-3CBC-4072-9B91-DDDC0E8FFBE6}" presName="childText" presStyleLbl="conFgAcc1" presStyleIdx="2" presStyleCnt="7">
        <dgm:presLayoutVars>
          <dgm:bulletEnabled val="1"/>
        </dgm:presLayoutVars>
      </dgm:prSet>
      <dgm:spPr/>
    </dgm:pt>
    <dgm:pt modelId="{B30B95FF-E571-47C4-B3DC-C881A0005B83}" type="pres">
      <dgm:prSet presAssocID="{D149B898-CD62-46CD-A392-C77F4115CEC6}" presName="spaceBetweenRectangles" presStyleCnt="0"/>
      <dgm:spPr/>
    </dgm:pt>
    <dgm:pt modelId="{8D87CDC7-DC1D-4376-84DC-0C92E3EF6646}" type="pres">
      <dgm:prSet presAssocID="{C4A67774-EC86-44C4-8A52-468A8B7EC320}" presName="parentLin" presStyleCnt="0"/>
      <dgm:spPr/>
    </dgm:pt>
    <dgm:pt modelId="{75D74C08-315C-41FA-8446-30DD6648CBE7}" type="pres">
      <dgm:prSet presAssocID="{C4A67774-EC86-44C4-8A52-468A8B7EC32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E61CB4E5-D602-4F9C-BA42-B77A89FF7B52}" type="pres">
      <dgm:prSet presAssocID="{C4A67774-EC86-44C4-8A52-468A8B7EC320}" presName="parentText" presStyleLbl="node1" presStyleIdx="3" presStyleCnt="7" custScaleX="142997" custScaleY="300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82A98-49EB-42A0-BA45-27A043F95B61}" type="pres">
      <dgm:prSet presAssocID="{C4A67774-EC86-44C4-8A52-468A8B7EC320}" presName="negativeSpace" presStyleCnt="0"/>
      <dgm:spPr/>
    </dgm:pt>
    <dgm:pt modelId="{6B7AD4FF-83EA-4CAA-86BD-7CB81EB59A38}" type="pres">
      <dgm:prSet presAssocID="{C4A67774-EC86-44C4-8A52-468A8B7EC320}" presName="childText" presStyleLbl="conFgAcc1" presStyleIdx="3" presStyleCnt="7">
        <dgm:presLayoutVars>
          <dgm:bulletEnabled val="1"/>
        </dgm:presLayoutVars>
      </dgm:prSet>
      <dgm:spPr/>
    </dgm:pt>
    <dgm:pt modelId="{61B1545B-0723-4B56-925E-9CAA88E50029}" type="pres">
      <dgm:prSet presAssocID="{CE7DD0C5-D926-4C00-BDFA-0D809B99102F}" presName="spaceBetweenRectangles" presStyleCnt="0"/>
      <dgm:spPr/>
    </dgm:pt>
    <dgm:pt modelId="{D9479437-F85C-464A-9C45-8452FE2B54B0}" type="pres">
      <dgm:prSet presAssocID="{BD613965-3280-417E-A952-F5BEFA40AFFD}" presName="parentLin" presStyleCnt="0"/>
      <dgm:spPr/>
    </dgm:pt>
    <dgm:pt modelId="{A9F5C81B-9537-4514-9DC8-B6893190724C}" type="pres">
      <dgm:prSet presAssocID="{BD613965-3280-417E-A952-F5BEFA40AFF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FA360C0-BE29-4B30-BF1E-EFDE6C0405A7}" type="pres">
      <dgm:prSet presAssocID="{BD613965-3280-417E-A952-F5BEFA40AFFD}" presName="parentText" presStyleLbl="node1" presStyleIdx="4" presStyleCnt="7" custScaleX="142857" custScaleY="254441" custLinFactNeighborX="-16804" custLinFactNeighborY="3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1CCC6-3FB9-4A36-9F53-25C593F2BCD3}" type="pres">
      <dgm:prSet presAssocID="{BD613965-3280-417E-A952-F5BEFA40AFFD}" presName="negativeSpace" presStyleCnt="0"/>
      <dgm:spPr/>
    </dgm:pt>
    <dgm:pt modelId="{D292DAF6-50E9-46EA-98E9-2E7F86497DA6}" type="pres">
      <dgm:prSet presAssocID="{BD613965-3280-417E-A952-F5BEFA40AFFD}" presName="childText" presStyleLbl="conFgAcc1" presStyleIdx="4" presStyleCnt="7">
        <dgm:presLayoutVars>
          <dgm:bulletEnabled val="1"/>
        </dgm:presLayoutVars>
      </dgm:prSet>
      <dgm:spPr/>
    </dgm:pt>
    <dgm:pt modelId="{22791C25-46C1-4ACA-8102-8834886BC38F}" type="pres">
      <dgm:prSet presAssocID="{7C0253CC-5274-49B7-838E-4DECEB762D13}" presName="spaceBetweenRectangles" presStyleCnt="0"/>
      <dgm:spPr/>
    </dgm:pt>
    <dgm:pt modelId="{5B5ABA3B-81D3-4606-B41C-746F10DE59E7}" type="pres">
      <dgm:prSet presAssocID="{618F4C61-2894-4260-9066-49B942B55C8E}" presName="parentLin" presStyleCnt="0"/>
      <dgm:spPr/>
    </dgm:pt>
    <dgm:pt modelId="{BDC03A50-D33F-4519-AA2D-9B48F2F88B1B}" type="pres">
      <dgm:prSet presAssocID="{618F4C61-2894-4260-9066-49B942B55C8E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ACEEC134-E0E8-4369-BA53-7B23E61B2F03}" type="pres">
      <dgm:prSet presAssocID="{618F4C61-2894-4260-9066-49B942B55C8E}" presName="parentText" presStyleLbl="node1" presStyleIdx="5" presStyleCnt="7" custScaleX="142857" custScaleY="287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39363-68D8-4113-833E-5D05774A6C41}" type="pres">
      <dgm:prSet presAssocID="{618F4C61-2894-4260-9066-49B942B55C8E}" presName="negativeSpace" presStyleCnt="0"/>
      <dgm:spPr/>
    </dgm:pt>
    <dgm:pt modelId="{0E5619BF-E242-49CF-8AFC-2D9A58DDA436}" type="pres">
      <dgm:prSet presAssocID="{618F4C61-2894-4260-9066-49B942B55C8E}" presName="childText" presStyleLbl="conFgAcc1" presStyleIdx="5" presStyleCnt="7">
        <dgm:presLayoutVars>
          <dgm:bulletEnabled val="1"/>
        </dgm:presLayoutVars>
      </dgm:prSet>
      <dgm:spPr/>
    </dgm:pt>
    <dgm:pt modelId="{E71BF3EE-BCDC-491F-B6DD-602B03BDC4BD}" type="pres">
      <dgm:prSet presAssocID="{36F6B604-A574-4E8E-8284-1A69756A7C74}" presName="spaceBetweenRectangles" presStyleCnt="0"/>
      <dgm:spPr/>
    </dgm:pt>
    <dgm:pt modelId="{1CFC5291-7C44-414C-8AB9-054D06C02DA1}" type="pres">
      <dgm:prSet presAssocID="{C6DE2562-DD07-4690-B8CC-79AD431D8A2F}" presName="parentLin" presStyleCnt="0"/>
      <dgm:spPr/>
    </dgm:pt>
    <dgm:pt modelId="{C8773046-7EE3-4E8C-B86E-DBB4EB5EF709}" type="pres">
      <dgm:prSet presAssocID="{C6DE2562-DD07-4690-B8CC-79AD431D8A2F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C2F54731-6FCB-43A0-8A4D-F340F428EB1A}" type="pres">
      <dgm:prSet presAssocID="{C6DE2562-DD07-4690-B8CC-79AD431D8A2F}" presName="parentText" presStyleLbl="node1" presStyleIdx="6" presStyleCnt="7" custScaleX="142997" custScaleY="334535" custLinFactNeighborX="99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EFC85-9DB8-4582-A5C5-2F13C98AE482}" type="pres">
      <dgm:prSet presAssocID="{C6DE2562-DD07-4690-B8CC-79AD431D8A2F}" presName="negativeSpace" presStyleCnt="0"/>
      <dgm:spPr/>
    </dgm:pt>
    <dgm:pt modelId="{E1308CD2-A653-458F-8AFE-A92072A89137}" type="pres">
      <dgm:prSet presAssocID="{C6DE2562-DD07-4690-B8CC-79AD431D8A2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1EF5C2E-B5D2-4E04-A599-0E0396320B12}" type="presOf" srcId="{C6DE2562-DD07-4690-B8CC-79AD431D8A2F}" destId="{C8773046-7EE3-4E8C-B86E-DBB4EB5EF709}" srcOrd="0" destOrd="0" presId="urn:microsoft.com/office/officeart/2005/8/layout/list1"/>
    <dgm:cxn modelId="{783FA68A-A32A-4C9F-8D33-5A790BE86ABC}" srcId="{9115528E-9968-4702-98B0-A38897C3DA8C}" destId="{618F4C61-2894-4260-9066-49B942B55C8E}" srcOrd="5" destOrd="0" parTransId="{1CE3EA08-C1D4-4886-98D1-11B3E7EBB005}" sibTransId="{36F6B604-A574-4E8E-8284-1A69756A7C74}"/>
    <dgm:cxn modelId="{475A7F21-D386-4781-9EA0-44DD7B504AC1}" srcId="{9115528E-9968-4702-98B0-A38897C3DA8C}" destId="{C4A67774-EC86-44C4-8A52-468A8B7EC320}" srcOrd="3" destOrd="0" parTransId="{AF79A7D3-CE7D-4D6C-9816-AF2A38D90518}" sibTransId="{CE7DD0C5-D926-4C00-BDFA-0D809B99102F}"/>
    <dgm:cxn modelId="{12014A2E-68A8-4C08-8F3A-AFADD85A5B2E}" type="presOf" srcId="{C4A67774-EC86-44C4-8A52-468A8B7EC320}" destId="{E61CB4E5-D602-4F9C-BA42-B77A89FF7B52}" srcOrd="1" destOrd="0" presId="urn:microsoft.com/office/officeart/2005/8/layout/list1"/>
    <dgm:cxn modelId="{84FA3F7A-2CFF-45EC-9E86-4B3FE6A107A6}" srcId="{9115528E-9968-4702-98B0-A38897C3DA8C}" destId="{0D7CE222-21CA-4BA1-8F00-9007453064BE}" srcOrd="1" destOrd="0" parTransId="{F89008B3-F8D0-4E06-8A1C-B9FC5FE40DA3}" sibTransId="{E81F428E-1FB4-4F78-8AD5-117A1CA786B7}"/>
    <dgm:cxn modelId="{252C0980-5BF8-4D05-87B9-52DFCD7BBA81}" type="presOf" srcId="{0D7CE222-21CA-4BA1-8F00-9007453064BE}" destId="{728203F1-1E85-46B6-B6DA-4C3A75C0A252}" srcOrd="1" destOrd="0" presId="urn:microsoft.com/office/officeart/2005/8/layout/list1"/>
    <dgm:cxn modelId="{58EE329B-88C4-4DB9-9487-48EC30C9F23C}" type="presOf" srcId="{9115528E-9968-4702-98B0-A38897C3DA8C}" destId="{9A3EE451-2508-41FF-8021-C136192C6AE7}" srcOrd="0" destOrd="0" presId="urn:microsoft.com/office/officeart/2005/8/layout/list1"/>
    <dgm:cxn modelId="{E1D4EB60-59E4-4598-BA69-92A86B314FA0}" srcId="{9115528E-9968-4702-98B0-A38897C3DA8C}" destId="{BD613965-3280-417E-A952-F5BEFA40AFFD}" srcOrd="4" destOrd="0" parTransId="{D47C1B2B-3C75-4AFD-8C2C-EEF3D63002A2}" sibTransId="{7C0253CC-5274-49B7-838E-4DECEB762D13}"/>
    <dgm:cxn modelId="{EAC93EA3-9F42-4F56-8690-3DB3420684A5}" type="presOf" srcId="{618F4C61-2894-4260-9066-49B942B55C8E}" destId="{BDC03A50-D33F-4519-AA2D-9B48F2F88B1B}" srcOrd="0" destOrd="0" presId="urn:microsoft.com/office/officeart/2005/8/layout/list1"/>
    <dgm:cxn modelId="{B05037D7-F8BF-4139-9064-6FEDFC5630A5}" type="presOf" srcId="{C4A67774-EC86-44C4-8A52-468A8B7EC320}" destId="{75D74C08-315C-41FA-8446-30DD6648CBE7}" srcOrd="0" destOrd="0" presId="urn:microsoft.com/office/officeart/2005/8/layout/list1"/>
    <dgm:cxn modelId="{75A7341F-E0F1-46C6-A3C7-4C4A0A6AC18A}" srcId="{9115528E-9968-4702-98B0-A38897C3DA8C}" destId="{C6DE2562-DD07-4690-B8CC-79AD431D8A2F}" srcOrd="6" destOrd="0" parTransId="{319140AA-65F0-4CA8-ABE1-0EFEDAB9EC3E}" sibTransId="{40D96EF7-7854-4F90-AB74-20CFA5454726}"/>
    <dgm:cxn modelId="{ACB0866C-F6B1-479E-979B-AEEEB699199D}" type="presOf" srcId="{89A786AA-7B6E-41DF-BB45-47C22803AD91}" destId="{85AD3A5A-0F01-4097-8D0A-503B7E4E14DC}" srcOrd="1" destOrd="0" presId="urn:microsoft.com/office/officeart/2005/8/layout/list1"/>
    <dgm:cxn modelId="{854F3EDB-D6B0-44FD-8BBE-6E6288853DC6}" type="presOf" srcId="{ED4235FC-3CBC-4072-9B91-DDDC0E8FFBE6}" destId="{32ADB4E3-8065-4B6C-AFF9-25663BB74FB4}" srcOrd="1" destOrd="0" presId="urn:microsoft.com/office/officeart/2005/8/layout/list1"/>
    <dgm:cxn modelId="{A61CCE51-DF58-4CFB-AA63-C0D704092943}" type="presOf" srcId="{BD613965-3280-417E-A952-F5BEFA40AFFD}" destId="{A9F5C81B-9537-4514-9DC8-B6893190724C}" srcOrd="0" destOrd="0" presId="urn:microsoft.com/office/officeart/2005/8/layout/list1"/>
    <dgm:cxn modelId="{D7018216-95A7-406B-A572-122112EC9470}" srcId="{9115528E-9968-4702-98B0-A38897C3DA8C}" destId="{89A786AA-7B6E-41DF-BB45-47C22803AD91}" srcOrd="0" destOrd="0" parTransId="{EDC8BAD0-EFAC-44A8-B331-CBC03F738327}" sibTransId="{1F1AD51C-2D04-4414-B2DA-FEBEED6715CE}"/>
    <dgm:cxn modelId="{86AFE8EF-6FCD-4EAD-AF53-CAF5808D49E2}" type="presOf" srcId="{618F4C61-2894-4260-9066-49B942B55C8E}" destId="{ACEEC134-E0E8-4369-BA53-7B23E61B2F03}" srcOrd="1" destOrd="0" presId="urn:microsoft.com/office/officeart/2005/8/layout/list1"/>
    <dgm:cxn modelId="{F6DF8C29-8235-4717-974F-4EDAAD0F7708}" type="presOf" srcId="{0D7CE222-21CA-4BA1-8F00-9007453064BE}" destId="{12EB8364-B331-45F2-BF7B-0B605C0C4DB3}" srcOrd="0" destOrd="0" presId="urn:microsoft.com/office/officeart/2005/8/layout/list1"/>
    <dgm:cxn modelId="{892F1E30-816E-46D5-B67F-C413F1300BA3}" type="presOf" srcId="{ED4235FC-3CBC-4072-9B91-DDDC0E8FFBE6}" destId="{B654522F-0577-483A-A4D8-E91F40CF3E0D}" srcOrd="0" destOrd="0" presId="urn:microsoft.com/office/officeart/2005/8/layout/list1"/>
    <dgm:cxn modelId="{97B6EAD9-097D-45FA-B822-89379DF130D8}" type="presOf" srcId="{C6DE2562-DD07-4690-B8CC-79AD431D8A2F}" destId="{C2F54731-6FCB-43A0-8A4D-F340F428EB1A}" srcOrd="1" destOrd="0" presId="urn:microsoft.com/office/officeart/2005/8/layout/list1"/>
    <dgm:cxn modelId="{FEA4DAEF-4D06-4E20-8D55-2C5EDA4CA9B4}" srcId="{9115528E-9968-4702-98B0-A38897C3DA8C}" destId="{ED4235FC-3CBC-4072-9B91-DDDC0E8FFBE6}" srcOrd="2" destOrd="0" parTransId="{33AB7075-14B2-4519-A320-D781D2C67E1F}" sibTransId="{D149B898-CD62-46CD-A392-C77F4115CEC6}"/>
    <dgm:cxn modelId="{4929F202-920A-45A4-A2E3-CB62064ED1C5}" type="presOf" srcId="{BD613965-3280-417E-A952-F5BEFA40AFFD}" destId="{DFA360C0-BE29-4B30-BF1E-EFDE6C0405A7}" srcOrd="1" destOrd="0" presId="urn:microsoft.com/office/officeart/2005/8/layout/list1"/>
    <dgm:cxn modelId="{A9A3D23B-B809-4D4B-BDF5-67F30C2E5592}" type="presOf" srcId="{89A786AA-7B6E-41DF-BB45-47C22803AD91}" destId="{07F99BC6-6530-40C0-9806-C17F6C7AA375}" srcOrd="0" destOrd="0" presId="urn:microsoft.com/office/officeart/2005/8/layout/list1"/>
    <dgm:cxn modelId="{6A8739CD-1C79-4A37-A379-F0973AA89C31}" type="presParOf" srcId="{9A3EE451-2508-41FF-8021-C136192C6AE7}" destId="{B3B0C082-0A4C-4A21-95E3-CAAB974569C6}" srcOrd="0" destOrd="0" presId="urn:microsoft.com/office/officeart/2005/8/layout/list1"/>
    <dgm:cxn modelId="{199547CA-EA6C-496D-8C11-AF20C5C65044}" type="presParOf" srcId="{B3B0C082-0A4C-4A21-95E3-CAAB974569C6}" destId="{07F99BC6-6530-40C0-9806-C17F6C7AA375}" srcOrd="0" destOrd="0" presId="urn:microsoft.com/office/officeart/2005/8/layout/list1"/>
    <dgm:cxn modelId="{75DA8371-FFF3-4BFE-9AB6-1C9237591E3E}" type="presParOf" srcId="{B3B0C082-0A4C-4A21-95E3-CAAB974569C6}" destId="{85AD3A5A-0F01-4097-8D0A-503B7E4E14DC}" srcOrd="1" destOrd="0" presId="urn:microsoft.com/office/officeart/2005/8/layout/list1"/>
    <dgm:cxn modelId="{BC036291-A334-4420-B738-8A46B49A7845}" type="presParOf" srcId="{9A3EE451-2508-41FF-8021-C136192C6AE7}" destId="{C63608F7-4481-4355-BF80-9BF449885C6F}" srcOrd="1" destOrd="0" presId="urn:microsoft.com/office/officeart/2005/8/layout/list1"/>
    <dgm:cxn modelId="{DA8EC3AE-44E4-44BB-B3C6-21351BA76462}" type="presParOf" srcId="{9A3EE451-2508-41FF-8021-C136192C6AE7}" destId="{37BBAA23-A2C9-4A1F-AC01-49E105727596}" srcOrd="2" destOrd="0" presId="urn:microsoft.com/office/officeart/2005/8/layout/list1"/>
    <dgm:cxn modelId="{2A751892-0824-468C-B9F6-C65D02EF2658}" type="presParOf" srcId="{9A3EE451-2508-41FF-8021-C136192C6AE7}" destId="{558496D5-16D8-4EDB-B575-DA44EFB1F8A6}" srcOrd="3" destOrd="0" presId="urn:microsoft.com/office/officeart/2005/8/layout/list1"/>
    <dgm:cxn modelId="{784936E9-ABC3-40E5-8A76-CF1C4C605576}" type="presParOf" srcId="{9A3EE451-2508-41FF-8021-C136192C6AE7}" destId="{19E76372-3318-4BAE-B1CC-D025F0713480}" srcOrd="4" destOrd="0" presId="urn:microsoft.com/office/officeart/2005/8/layout/list1"/>
    <dgm:cxn modelId="{A9BC0B66-3815-401B-9251-162ED7631F3E}" type="presParOf" srcId="{19E76372-3318-4BAE-B1CC-D025F0713480}" destId="{12EB8364-B331-45F2-BF7B-0B605C0C4DB3}" srcOrd="0" destOrd="0" presId="urn:microsoft.com/office/officeart/2005/8/layout/list1"/>
    <dgm:cxn modelId="{DA8A8CBC-A5E8-48A4-94E1-D5EE188C18C6}" type="presParOf" srcId="{19E76372-3318-4BAE-B1CC-D025F0713480}" destId="{728203F1-1E85-46B6-B6DA-4C3A75C0A252}" srcOrd="1" destOrd="0" presId="urn:microsoft.com/office/officeart/2005/8/layout/list1"/>
    <dgm:cxn modelId="{DD8E4BD3-1213-4D77-AC6C-B668FCEE39A7}" type="presParOf" srcId="{9A3EE451-2508-41FF-8021-C136192C6AE7}" destId="{93D21B21-1B6D-4A0F-9BAD-CAE5878E0E38}" srcOrd="5" destOrd="0" presId="urn:microsoft.com/office/officeart/2005/8/layout/list1"/>
    <dgm:cxn modelId="{0B30AE52-0594-46CC-A887-740AECB7BD76}" type="presParOf" srcId="{9A3EE451-2508-41FF-8021-C136192C6AE7}" destId="{427E1BDE-31F3-48C8-B8EA-1C8C46591454}" srcOrd="6" destOrd="0" presId="urn:microsoft.com/office/officeart/2005/8/layout/list1"/>
    <dgm:cxn modelId="{611B3B71-2086-4FF9-9266-B1D0BF5B6A3D}" type="presParOf" srcId="{9A3EE451-2508-41FF-8021-C136192C6AE7}" destId="{64DADAD1-B13A-43FF-BB2C-42E31F72D53C}" srcOrd="7" destOrd="0" presId="urn:microsoft.com/office/officeart/2005/8/layout/list1"/>
    <dgm:cxn modelId="{6A68392E-B572-4C98-B3B3-1078D9D9C8B9}" type="presParOf" srcId="{9A3EE451-2508-41FF-8021-C136192C6AE7}" destId="{821C42D9-72B9-456C-994C-4FB723937143}" srcOrd="8" destOrd="0" presId="urn:microsoft.com/office/officeart/2005/8/layout/list1"/>
    <dgm:cxn modelId="{7AC11D42-AE24-4463-B183-9D1EAAEEB459}" type="presParOf" srcId="{821C42D9-72B9-456C-994C-4FB723937143}" destId="{B654522F-0577-483A-A4D8-E91F40CF3E0D}" srcOrd="0" destOrd="0" presId="urn:microsoft.com/office/officeart/2005/8/layout/list1"/>
    <dgm:cxn modelId="{BD296EB0-6E56-4FF3-A160-9DA54C624024}" type="presParOf" srcId="{821C42D9-72B9-456C-994C-4FB723937143}" destId="{32ADB4E3-8065-4B6C-AFF9-25663BB74FB4}" srcOrd="1" destOrd="0" presId="urn:microsoft.com/office/officeart/2005/8/layout/list1"/>
    <dgm:cxn modelId="{9EB23B7A-7EFC-42CD-A22E-F0067829DE25}" type="presParOf" srcId="{9A3EE451-2508-41FF-8021-C136192C6AE7}" destId="{1F2008C1-123B-4DDA-93B8-A9DB28714C52}" srcOrd="9" destOrd="0" presId="urn:microsoft.com/office/officeart/2005/8/layout/list1"/>
    <dgm:cxn modelId="{1F0BC725-49E7-490B-847F-919DB854876A}" type="presParOf" srcId="{9A3EE451-2508-41FF-8021-C136192C6AE7}" destId="{27763069-635B-4A50-9B4B-1D29BD52B676}" srcOrd="10" destOrd="0" presId="urn:microsoft.com/office/officeart/2005/8/layout/list1"/>
    <dgm:cxn modelId="{06C2AE2C-BA2A-4935-A763-E5A636C453F3}" type="presParOf" srcId="{9A3EE451-2508-41FF-8021-C136192C6AE7}" destId="{B30B95FF-E571-47C4-B3DC-C881A0005B83}" srcOrd="11" destOrd="0" presId="urn:microsoft.com/office/officeart/2005/8/layout/list1"/>
    <dgm:cxn modelId="{BC06C35F-D5DA-40B6-B673-35CAFE954C7D}" type="presParOf" srcId="{9A3EE451-2508-41FF-8021-C136192C6AE7}" destId="{8D87CDC7-DC1D-4376-84DC-0C92E3EF6646}" srcOrd="12" destOrd="0" presId="urn:microsoft.com/office/officeart/2005/8/layout/list1"/>
    <dgm:cxn modelId="{84B0AF51-3961-447E-B28C-6CDA135B972F}" type="presParOf" srcId="{8D87CDC7-DC1D-4376-84DC-0C92E3EF6646}" destId="{75D74C08-315C-41FA-8446-30DD6648CBE7}" srcOrd="0" destOrd="0" presId="urn:microsoft.com/office/officeart/2005/8/layout/list1"/>
    <dgm:cxn modelId="{B293B69E-C776-483A-9C32-2E83C02750C1}" type="presParOf" srcId="{8D87CDC7-DC1D-4376-84DC-0C92E3EF6646}" destId="{E61CB4E5-D602-4F9C-BA42-B77A89FF7B52}" srcOrd="1" destOrd="0" presId="urn:microsoft.com/office/officeart/2005/8/layout/list1"/>
    <dgm:cxn modelId="{1823E224-4985-4393-AF6E-95D9A32569D3}" type="presParOf" srcId="{9A3EE451-2508-41FF-8021-C136192C6AE7}" destId="{90582A98-49EB-42A0-BA45-27A043F95B61}" srcOrd="13" destOrd="0" presId="urn:microsoft.com/office/officeart/2005/8/layout/list1"/>
    <dgm:cxn modelId="{DC88628C-A334-4E6A-9DFA-3CF9C9F9865C}" type="presParOf" srcId="{9A3EE451-2508-41FF-8021-C136192C6AE7}" destId="{6B7AD4FF-83EA-4CAA-86BD-7CB81EB59A38}" srcOrd="14" destOrd="0" presId="urn:microsoft.com/office/officeart/2005/8/layout/list1"/>
    <dgm:cxn modelId="{929772C7-BA19-437F-8AF8-2789126EB585}" type="presParOf" srcId="{9A3EE451-2508-41FF-8021-C136192C6AE7}" destId="{61B1545B-0723-4B56-925E-9CAA88E50029}" srcOrd="15" destOrd="0" presId="urn:microsoft.com/office/officeart/2005/8/layout/list1"/>
    <dgm:cxn modelId="{38F7CD43-00DD-4AA0-B9C3-C5A93099C089}" type="presParOf" srcId="{9A3EE451-2508-41FF-8021-C136192C6AE7}" destId="{D9479437-F85C-464A-9C45-8452FE2B54B0}" srcOrd="16" destOrd="0" presId="urn:microsoft.com/office/officeart/2005/8/layout/list1"/>
    <dgm:cxn modelId="{396BADC8-6EF3-4D80-B1A0-3D4B72727187}" type="presParOf" srcId="{D9479437-F85C-464A-9C45-8452FE2B54B0}" destId="{A9F5C81B-9537-4514-9DC8-B6893190724C}" srcOrd="0" destOrd="0" presId="urn:microsoft.com/office/officeart/2005/8/layout/list1"/>
    <dgm:cxn modelId="{0C579BDB-49C6-40CB-A813-B9784FF1C01C}" type="presParOf" srcId="{D9479437-F85C-464A-9C45-8452FE2B54B0}" destId="{DFA360C0-BE29-4B30-BF1E-EFDE6C0405A7}" srcOrd="1" destOrd="0" presId="urn:microsoft.com/office/officeart/2005/8/layout/list1"/>
    <dgm:cxn modelId="{A830001C-ECE3-48E8-B276-98383E76709C}" type="presParOf" srcId="{9A3EE451-2508-41FF-8021-C136192C6AE7}" destId="{5081CCC6-3FB9-4A36-9F53-25C593F2BCD3}" srcOrd="17" destOrd="0" presId="urn:microsoft.com/office/officeart/2005/8/layout/list1"/>
    <dgm:cxn modelId="{041C17EE-A1BA-48A5-B605-C7820EAE8B34}" type="presParOf" srcId="{9A3EE451-2508-41FF-8021-C136192C6AE7}" destId="{D292DAF6-50E9-46EA-98E9-2E7F86497DA6}" srcOrd="18" destOrd="0" presId="urn:microsoft.com/office/officeart/2005/8/layout/list1"/>
    <dgm:cxn modelId="{32D56A13-3E78-4DA8-B2CB-791D61E63418}" type="presParOf" srcId="{9A3EE451-2508-41FF-8021-C136192C6AE7}" destId="{22791C25-46C1-4ACA-8102-8834886BC38F}" srcOrd="19" destOrd="0" presId="urn:microsoft.com/office/officeart/2005/8/layout/list1"/>
    <dgm:cxn modelId="{8E473BA2-57F3-47E1-A071-8B923948D11E}" type="presParOf" srcId="{9A3EE451-2508-41FF-8021-C136192C6AE7}" destId="{5B5ABA3B-81D3-4606-B41C-746F10DE59E7}" srcOrd="20" destOrd="0" presId="urn:microsoft.com/office/officeart/2005/8/layout/list1"/>
    <dgm:cxn modelId="{1306592E-289A-4630-B3F5-4B762310268B}" type="presParOf" srcId="{5B5ABA3B-81D3-4606-B41C-746F10DE59E7}" destId="{BDC03A50-D33F-4519-AA2D-9B48F2F88B1B}" srcOrd="0" destOrd="0" presId="urn:microsoft.com/office/officeart/2005/8/layout/list1"/>
    <dgm:cxn modelId="{F05EB3CD-D321-4588-AD12-5EFA089FBBDD}" type="presParOf" srcId="{5B5ABA3B-81D3-4606-B41C-746F10DE59E7}" destId="{ACEEC134-E0E8-4369-BA53-7B23E61B2F03}" srcOrd="1" destOrd="0" presId="urn:microsoft.com/office/officeart/2005/8/layout/list1"/>
    <dgm:cxn modelId="{82578086-FD47-408D-95B8-AEE2739D348E}" type="presParOf" srcId="{9A3EE451-2508-41FF-8021-C136192C6AE7}" destId="{A2B39363-68D8-4113-833E-5D05774A6C41}" srcOrd="21" destOrd="0" presId="urn:microsoft.com/office/officeart/2005/8/layout/list1"/>
    <dgm:cxn modelId="{DF4B549A-EEAB-49E0-80D2-CA5D5CE62750}" type="presParOf" srcId="{9A3EE451-2508-41FF-8021-C136192C6AE7}" destId="{0E5619BF-E242-49CF-8AFC-2D9A58DDA436}" srcOrd="22" destOrd="0" presId="urn:microsoft.com/office/officeart/2005/8/layout/list1"/>
    <dgm:cxn modelId="{E31E8A41-F7FD-4ABB-84AD-62B66C5CF329}" type="presParOf" srcId="{9A3EE451-2508-41FF-8021-C136192C6AE7}" destId="{E71BF3EE-BCDC-491F-B6DD-602B03BDC4BD}" srcOrd="23" destOrd="0" presId="urn:microsoft.com/office/officeart/2005/8/layout/list1"/>
    <dgm:cxn modelId="{BA114D28-1E19-430F-94BC-C8FB5736CF48}" type="presParOf" srcId="{9A3EE451-2508-41FF-8021-C136192C6AE7}" destId="{1CFC5291-7C44-414C-8AB9-054D06C02DA1}" srcOrd="24" destOrd="0" presId="urn:microsoft.com/office/officeart/2005/8/layout/list1"/>
    <dgm:cxn modelId="{D6C95510-4FE6-4E25-982A-3E533740B708}" type="presParOf" srcId="{1CFC5291-7C44-414C-8AB9-054D06C02DA1}" destId="{C8773046-7EE3-4E8C-B86E-DBB4EB5EF709}" srcOrd="0" destOrd="0" presId="urn:microsoft.com/office/officeart/2005/8/layout/list1"/>
    <dgm:cxn modelId="{BEE32012-D933-4618-A2A1-4171994E1C3E}" type="presParOf" srcId="{1CFC5291-7C44-414C-8AB9-054D06C02DA1}" destId="{C2F54731-6FCB-43A0-8A4D-F340F428EB1A}" srcOrd="1" destOrd="0" presId="urn:microsoft.com/office/officeart/2005/8/layout/list1"/>
    <dgm:cxn modelId="{CE37FE1A-3E7B-4381-8258-CA78CCFCE864}" type="presParOf" srcId="{9A3EE451-2508-41FF-8021-C136192C6AE7}" destId="{F76EFC85-9DB8-4582-A5C5-2F13C98AE482}" srcOrd="25" destOrd="0" presId="urn:microsoft.com/office/officeart/2005/8/layout/list1"/>
    <dgm:cxn modelId="{0B83CC03-BC99-4883-B38D-F286D5FC2FEE}" type="presParOf" srcId="{9A3EE451-2508-41FF-8021-C136192C6AE7}" destId="{E1308CD2-A653-458F-8AFE-A92072A8913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36FD39-929A-48D1-88ED-0E26264CB8D7}" type="doc">
      <dgm:prSet loTypeId="urn:microsoft.com/office/officeart/2005/8/layout/default#1" loCatId="list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360FD393-DDCE-4DB1-B1F6-4912FAE65280}">
      <dgm:prSet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здійснює соціально-педагогічний патронаж дитини з ООП та її батьків;</a:t>
          </a:r>
        </a:p>
      </dgm:t>
    </dgm:pt>
    <dgm:pt modelId="{964B9A4E-47F6-492B-84C7-86B0EEC5CDB5}" type="parTrans" cxnId="{67225738-03E5-4A38-9177-A7E96F53B73C}">
      <dgm:prSet/>
      <dgm:spPr/>
      <dgm:t>
        <a:bodyPr/>
        <a:lstStyle/>
        <a:p>
          <a:endParaRPr lang="uk-UA"/>
        </a:p>
      </dgm:t>
    </dgm:pt>
    <dgm:pt modelId="{87904F69-6806-41C8-9FFF-D0EC1BFB42E1}" type="sibTrans" cxnId="{67225738-03E5-4A38-9177-A7E96F53B73C}">
      <dgm:prSet/>
      <dgm:spPr/>
      <dgm:t>
        <a:bodyPr/>
        <a:lstStyle/>
        <a:p>
          <a:endParaRPr lang="uk-UA"/>
        </a:p>
      </dgm:t>
    </dgm:pt>
    <dgm:pt modelId="{B4D4F4CF-94ED-45C0-85EA-23E1EABD7C03}">
      <dgm:prSet custT="1"/>
      <dgm:spPr/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виявляє соціальні проблеми, які потребують негайного розв’язання;</a:t>
          </a:r>
        </a:p>
      </dgm:t>
    </dgm:pt>
    <dgm:pt modelId="{727D70BC-032C-4548-BEB8-2814A06C8A87}" type="parTrans" cxnId="{EBD4BD9D-8BB6-43FC-A201-6DAB26343F16}">
      <dgm:prSet/>
      <dgm:spPr/>
      <dgm:t>
        <a:bodyPr/>
        <a:lstStyle/>
        <a:p>
          <a:endParaRPr lang="uk-UA"/>
        </a:p>
      </dgm:t>
    </dgm:pt>
    <dgm:pt modelId="{4EAEE215-0AE6-4C99-BEDC-0353DD5CEFC2}" type="sibTrans" cxnId="{EBD4BD9D-8BB6-43FC-A201-6DAB26343F16}">
      <dgm:prSet/>
      <dgm:spPr/>
      <dgm:t>
        <a:bodyPr/>
        <a:lstStyle/>
        <a:p>
          <a:endParaRPr lang="uk-UA"/>
        </a:p>
      </dgm:t>
    </dgm:pt>
    <dgm:pt modelId="{2DB95DF2-8A80-4567-9388-039AD64200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сприяє соціалізації дитини з ООП, адаптації її у новому колективі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4E439-F2A2-492C-89CD-CB4D7D244F11}" type="parTrans" cxnId="{BAB3A484-FEB6-4EDD-A35A-D78D07AA13D7}">
      <dgm:prSet/>
      <dgm:spPr/>
      <dgm:t>
        <a:bodyPr/>
        <a:lstStyle/>
        <a:p>
          <a:endParaRPr lang="uk-UA"/>
        </a:p>
      </dgm:t>
    </dgm:pt>
    <dgm:pt modelId="{2D49A79D-204A-4896-8349-3F6725B49058}" type="sibTrans" cxnId="{BAB3A484-FEB6-4EDD-A35A-D78D07AA13D7}">
      <dgm:prSet/>
      <dgm:spPr/>
      <dgm:t>
        <a:bodyPr/>
        <a:lstStyle/>
        <a:p>
          <a:endParaRPr lang="uk-UA"/>
        </a:p>
      </dgm:t>
    </dgm:pt>
    <dgm:pt modelId="{51FA1456-8438-4CBE-99CE-F0922F0902A6}">
      <dgm:prSet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інформує батьків дитини з ООП про мережу закладів позашкільної освіти;</a:t>
          </a:r>
        </a:p>
      </dgm:t>
    </dgm:pt>
    <dgm:pt modelId="{F7C1BFE2-7314-424E-8611-9BA81FB52944}" type="parTrans" cxnId="{DAADEE17-7FCA-45B8-9F52-69A76EE1F93C}">
      <dgm:prSet/>
      <dgm:spPr/>
      <dgm:t>
        <a:bodyPr/>
        <a:lstStyle/>
        <a:p>
          <a:endParaRPr lang="uk-UA"/>
        </a:p>
      </dgm:t>
    </dgm:pt>
    <dgm:pt modelId="{07479E1B-0DFF-46D8-BE9E-00C6DF5B731B}" type="sibTrans" cxnId="{DAADEE17-7FCA-45B8-9F52-69A76EE1F93C}">
      <dgm:prSet/>
      <dgm:spPr/>
      <dgm:t>
        <a:bodyPr/>
        <a:lstStyle/>
        <a:p>
          <a:endParaRPr lang="uk-UA"/>
        </a:p>
      </dgm:t>
    </dgm:pt>
    <dgm:pt modelId="{E102A8A8-F458-471D-AF90-1E84A1036292}">
      <dgm:prSet custT="1"/>
      <dgm:spPr/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залучає дитину до участі в гуртках, секціях з урахуванням її можливостей;</a:t>
          </a:r>
        </a:p>
      </dgm:t>
    </dgm:pt>
    <dgm:pt modelId="{B6A29974-D57F-4EB7-A670-2B5376AC40E5}" type="parTrans" cxnId="{B00C0AF5-9CB8-4E9C-9A3C-942FC7035A92}">
      <dgm:prSet/>
      <dgm:spPr/>
      <dgm:t>
        <a:bodyPr/>
        <a:lstStyle/>
        <a:p>
          <a:endParaRPr lang="uk-UA"/>
        </a:p>
      </dgm:t>
    </dgm:pt>
    <dgm:pt modelId="{8B0E811D-C803-4CD1-858F-6ECC353CE022}" type="sibTrans" cxnId="{B00C0AF5-9CB8-4E9C-9A3C-942FC7035A92}">
      <dgm:prSet/>
      <dgm:spPr/>
      <dgm:t>
        <a:bodyPr/>
        <a:lstStyle/>
        <a:p>
          <a:endParaRPr lang="uk-UA"/>
        </a:p>
      </dgm:t>
    </dgm:pt>
    <dgm:pt modelId="{D8F18563-7DB0-4925-890F-67775B92E01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надає рекомендації учасникам освітнього процесу щодо шляхів ефективної інтеграції дитини з ООП у колектив однолітків;</a:t>
          </a:r>
        </a:p>
      </dgm:t>
    </dgm:pt>
    <dgm:pt modelId="{8A8370FF-4CD4-4CFF-8D5F-DFE997EA206F}" type="parTrans" cxnId="{34776BDF-C9C3-4460-B2AF-E8947E37DBD3}">
      <dgm:prSet/>
      <dgm:spPr/>
      <dgm:t>
        <a:bodyPr/>
        <a:lstStyle/>
        <a:p>
          <a:endParaRPr lang="uk-UA"/>
        </a:p>
      </dgm:t>
    </dgm:pt>
    <dgm:pt modelId="{C1AFDA53-3964-4A39-887C-0DC208D5DA52}" type="sibTrans" cxnId="{34776BDF-C9C3-4460-B2AF-E8947E37DBD3}">
      <dgm:prSet/>
      <dgm:spPr/>
      <dgm:t>
        <a:bodyPr/>
        <a:lstStyle/>
        <a:p>
          <a:endParaRPr lang="uk-UA"/>
        </a:p>
      </dgm:t>
    </dgm:pt>
    <dgm:pt modelId="{91AEDB2A-176F-4AE6-BAF5-2CB8751A9D3D}">
      <dgm:prSet custT="1"/>
      <dgm:spPr>
        <a:solidFill>
          <a:srgbClr val="FFC000"/>
        </a:solidFill>
      </dgm:spPr>
      <dgm:t>
        <a:bodyPr/>
        <a:lstStyle/>
        <a:p>
          <a:r>
            <a:rPr lang="uk-UA" sz="2000" b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захищає права дитини з ООП, за відповідним дорученням представляє </a:t>
          </a:r>
          <a:r>
            <a:rPr lang="uk-UA" sz="20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 інтереси в різних органах та службах.</a:t>
          </a:r>
          <a:endParaRPr lang="uk-UA" sz="2000" b="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94A0C-43F8-4CE9-9346-69623C12B273}" type="parTrans" cxnId="{83B1088F-11B9-48CF-9BE7-331EDF41D15E}">
      <dgm:prSet/>
      <dgm:spPr/>
      <dgm:t>
        <a:bodyPr/>
        <a:lstStyle/>
        <a:p>
          <a:endParaRPr lang="uk-UA"/>
        </a:p>
      </dgm:t>
    </dgm:pt>
    <dgm:pt modelId="{B5DBD771-40BF-41B8-A895-86A322A70862}" type="sibTrans" cxnId="{83B1088F-11B9-48CF-9BE7-331EDF41D15E}">
      <dgm:prSet/>
      <dgm:spPr/>
      <dgm:t>
        <a:bodyPr/>
        <a:lstStyle/>
        <a:p>
          <a:endParaRPr lang="uk-UA"/>
        </a:p>
      </dgm:t>
    </dgm:pt>
    <dgm:pt modelId="{892E75EE-B774-406B-89DE-14359EE61A2C}" type="pres">
      <dgm:prSet presAssocID="{F536FD39-929A-48D1-88ED-0E26264CB8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EEA516-08BC-4ED8-8E6E-2ACFAE12BC64}" type="pres">
      <dgm:prSet presAssocID="{360FD393-DDCE-4DB1-B1F6-4912FAE6528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45792-028F-4009-A300-7B0AF5CB6A54}" type="pres">
      <dgm:prSet presAssocID="{87904F69-6806-41C8-9FFF-D0EC1BFB42E1}" presName="sibTrans" presStyleCnt="0"/>
      <dgm:spPr/>
    </dgm:pt>
    <dgm:pt modelId="{427F9CAE-7B97-4ECA-8398-ECCC2BD1A516}" type="pres">
      <dgm:prSet presAssocID="{B4D4F4CF-94ED-45C0-85EA-23E1EABD7C0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316A7-8994-4E60-BF9A-1C15CDC53302}" type="pres">
      <dgm:prSet presAssocID="{4EAEE215-0AE6-4C99-BEDC-0353DD5CEFC2}" presName="sibTrans" presStyleCnt="0"/>
      <dgm:spPr/>
    </dgm:pt>
    <dgm:pt modelId="{43496C35-55AF-4538-AFC8-9392F412749D}" type="pres">
      <dgm:prSet presAssocID="{2DB95DF2-8A80-4567-9388-039AD642009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CBAD9-BFC7-441C-AF1A-D7729FDAC6BD}" type="pres">
      <dgm:prSet presAssocID="{2D49A79D-204A-4896-8349-3F6725B49058}" presName="sibTrans" presStyleCnt="0"/>
      <dgm:spPr/>
    </dgm:pt>
    <dgm:pt modelId="{D83CD4C5-7633-43F5-88BC-8BAA9EA2FBAE}" type="pres">
      <dgm:prSet presAssocID="{51FA1456-8438-4CBE-99CE-F0922F0902A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735D2-BFA8-4819-A8FC-AE750299E1AC}" type="pres">
      <dgm:prSet presAssocID="{07479E1B-0DFF-46D8-BE9E-00C6DF5B731B}" presName="sibTrans" presStyleCnt="0"/>
      <dgm:spPr/>
    </dgm:pt>
    <dgm:pt modelId="{A5C88408-F1DD-469C-AD99-0BEC05C8AC4A}" type="pres">
      <dgm:prSet presAssocID="{E102A8A8-F458-471D-AF90-1E84A103629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3764-8B0E-42A8-B051-AB215D4CB0AA}" type="pres">
      <dgm:prSet presAssocID="{8B0E811D-C803-4CD1-858F-6ECC353CE022}" presName="sibTrans" presStyleCnt="0"/>
      <dgm:spPr/>
    </dgm:pt>
    <dgm:pt modelId="{3FEB9ECA-9D62-4211-9010-304BB5A88EAA}" type="pres">
      <dgm:prSet presAssocID="{D8F18563-7DB0-4925-890F-67775B92E011}" presName="node" presStyleLbl="node1" presStyleIdx="5" presStyleCnt="7" custLinFactNeighborX="-810" custLinFactNeighborY="-1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77935-F86F-4C8F-B5F0-718257F1FCBB}" type="pres">
      <dgm:prSet presAssocID="{C1AFDA53-3964-4A39-887C-0DC208D5DA52}" presName="sibTrans" presStyleCnt="0"/>
      <dgm:spPr/>
    </dgm:pt>
    <dgm:pt modelId="{C2CDA693-9528-4C1A-9FCF-B6DFE7EB0AE8}" type="pres">
      <dgm:prSet presAssocID="{91AEDB2A-176F-4AE6-BAF5-2CB8751A9D3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DEE17-7FCA-45B8-9F52-69A76EE1F93C}" srcId="{F536FD39-929A-48D1-88ED-0E26264CB8D7}" destId="{51FA1456-8438-4CBE-99CE-F0922F0902A6}" srcOrd="3" destOrd="0" parTransId="{F7C1BFE2-7314-424E-8611-9BA81FB52944}" sibTransId="{07479E1B-0DFF-46D8-BE9E-00C6DF5B731B}"/>
    <dgm:cxn modelId="{83B1088F-11B9-48CF-9BE7-331EDF41D15E}" srcId="{F536FD39-929A-48D1-88ED-0E26264CB8D7}" destId="{91AEDB2A-176F-4AE6-BAF5-2CB8751A9D3D}" srcOrd="6" destOrd="0" parTransId="{7AF94A0C-43F8-4CE9-9346-69623C12B273}" sibTransId="{B5DBD771-40BF-41B8-A895-86A322A70862}"/>
    <dgm:cxn modelId="{C39BECD3-3D19-40F0-B812-39B4BFDFFC9A}" type="presOf" srcId="{360FD393-DDCE-4DB1-B1F6-4912FAE65280}" destId="{CEEEA516-08BC-4ED8-8E6E-2ACFAE12BC64}" srcOrd="0" destOrd="0" presId="urn:microsoft.com/office/officeart/2005/8/layout/default#1"/>
    <dgm:cxn modelId="{F423BF30-3CFC-4E22-B35A-FA9AE24DB094}" type="presOf" srcId="{2DB95DF2-8A80-4567-9388-039AD6420095}" destId="{43496C35-55AF-4538-AFC8-9392F412749D}" srcOrd="0" destOrd="0" presId="urn:microsoft.com/office/officeart/2005/8/layout/default#1"/>
    <dgm:cxn modelId="{B93C97D8-3C84-48B8-BB18-0BD8015A64EC}" type="presOf" srcId="{51FA1456-8438-4CBE-99CE-F0922F0902A6}" destId="{D83CD4C5-7633-43F5-88BC-8BAA9EA2FBAE}" srcOrd="0" destOrd="0" presId="urn:microsoft.com/office/officeart/2005/8/layout/default#1"/>
    <dgm:cxn modelId="{67225738-03E5-4A38-9177-A7E96F53B73C}" srcId="{F536FD39-929A-48D1-88ED-0E26264CB8D7}" destId="{360FD393-DDCE-4DB1-B1F6-4912FAE65280}" srcOrd="0" destOrd="0" parTransId="{964B9A4E-47F6-492B-84C7-86B0EEC5CDB5}" sibTransId="{87904F69-6806-41C8-9FFF-D0EC1BFB42E1}"/>
    <dgm:cxn modelId="{BB07A059-B7F8-4637-A8EF-52D2D9C47780}" type="presOf" srcId="{B4D4F4CF-94ED-45C0-85EA-23E1EABD7C03}" destId="{427F9CAE-7B97-4ECA-8398-ECCC2BD1A516}" srcOrd="0" destOrd="0" presId="urn:microsoft.com/office/officeart/2005/8/layout/default#1"/>
    <dgm:cxn modelId="{BAB3A484-FEB6-4EDD-A35A-D78D07AA13D7}" srcId="{F536FD39-929A-48D1-88ED-0E26264CB8D7}" destId="{2DB95DF2-8A80-4567-9388-039AD6420095}" srcOrd="2" destOrd="0" parTransId="{8E54E439-F2A2-492C-89CD-CB4D7D244F11}" sibTransId="{2D49A79D-204A-4896-8349-3F6725B49058}"/>
    <dgm:cxn modelId="{B00C0AF5-9CB8-4E9C-9A3C-942FC7035A92}" srcId="{F536FD39-929A-48D1-88ED-0E26264CB8D7}" destId="{E102A8A8-F458-471D-AF90-1E84A1036292}" srcOrd="4" destOrd="0" parTransId="{B6A29974-D57F-4EB7-A670-2B5376AC40E5}" sibTransId="{8B0E811D-C803-4CD1-858F-6ECC353CE022}"/>
    <dgm:cxn modelId="{34776BDF-C9C3-4460-B2AF-E8947E37DBD3}" srcId="{F536FD39-929A-48D1-88ED-0E26264CB8D7}" destId="{D8F18563-7DB0-4925-890F-67775B92E011}" srcOrd="5" destOrd="0" parTransId="{8A8370FF-4CD4-4CFF-8D5F-DFE997EA206F}" sibTransId="{C1AFDA53-3964-4A39-887C-0DC208D5DA52}"/>
    <dgm:cxn modelId="{E2E6CDFF-8892-43C4-B185-06BBF74AE56A}" type="presOf" srcId="{E102A8A8-F458-471D-AF90-1E84A1036292}" destId="{A5C88408-F1DD-469C-AD99-0BEC05C8AC4A}" srcOrd="0" destOrd="0" presId="urn:microsoft.com/office/officeart/2005/8/layout/default#1"/>
    <dgm:cxn modelId="{9DE657CA-BECF-49CE-8E01-58C2C4E8C43A}" type="presOf" srcId="{91AEDB2A-176F-4AE6-BAF5-2CB8751A9D3D}" destId="{C2CDA693-9528-4C1A-9FCF-B6DFE7EB0AE8}" srcOrd="0" destOrd="0" presId="urn:microsoft.com/office/officeart/2005/8/layout/default#1"/>
    <dgm:cxn modelId="{1E5CB8BE-D64B-4235-83BF-FBA6E2F7DDF8}" type="presOf" srcId="{D8F18563-7DB0-4925-890F-67775B92E011}" destId="{3FEB9ECA-9D62-4211-9010-304BB5A88EAA}" srcOrd="0" destOrd="0" presId="urn:microsoft.com/office/officeart/2005/8/layout/default#1"/>
    <dgm:cxn modelId="{EBD4BD9D-8BB6-43FC-A201-6DAB26343F16}" srcId="{F536FD39-929A-48D1-88ED-0E26264CB8D7}" destId="{B4D4F4CF-94ED-45C0-85EA-23E1EABD7C03}" srcOrd="1" destOrd="0" parTransId="{727D70BC-032C-4548-BEB8-2814A06C8A87}" sibTransId="{4EAEE215-0AE6-4C99-BEDC-0353DD5CEFC2}"/>
    <dgm:cxn modelId="{58485D29-F67B-4760-80B4-B7CBB13C53F5}" type="presOf" srcId="{F536FD39-929A-48D1-88ED-0E26264CB8D7}" destId="{892E75EE-B774-406B-89DE-14359EE61A2C}" srcOrd="0" destOrd="0" presId="urn:microsoft.com/office/officeart/2005/8/layout/default#1"/>
    <dgm:cxn modelId="{35AC716F-2CC6-4B70-B196-2D468F73C9AA}" type="presParOf" srcId="{892E75EE-B774-406B-89DE-14359EE61A2C}" destId="{CEEEA516-08BC-4ED8-8E6E-2ACFAE12BC64}" srcOrd="0" destOrd="0" presId="urn:microsoft.com/office/officeart/2005/8/layout/default#1"/>
    <dgm:cxn modelId="{9FA7D12F-9DA4-44C3-9019-65A0626F4C43}" type="presParOf" srcId="{892E75EE-B774-406B-89DE-14359EE61A2C}" destId="{53A45792-028F-4009-A300-7B0AF5CB6A54}" srcOrd="1" destOrd="0" presId="urn:microsoft.com/office/officeart/2005/8/layout/default#1"/>
    <dgm:cxn modelId="{9AB2A643-F709-4E2C-BB73-3186734EC4B1}" type="presParOf" srcId="{892E75EE-B774-406B-89DE-14359EE61A2C}" destId="{427F9CAE-7B97-4ECA-8398-ECCC2BD1A516}" srcOrd="2" destOrd="0" presId="urn:microsoft.com/office/officeart/2005/8/layout/default#1"/>
    <dgm:cxn modelId="{B8A8A645-079B-4E75-B9D5-DC8B0D93ECD8}" type="presParOf" srcId="{892E75EE-B774-406B-89DE-14359EE61A2C}" destId="{FA7316A7-8994-4E60-BF9A-1C15CDC53302}" srcOrd="3" destOrd="0" presId="urn:microsoft.com/office/officeart/2005/8/layout/default#1"/>
    <dgm:cxn modelId="{7C0D7FEA-894D-4D6A-8676-B8A381315D9E}" type="presParOf" srcId="{892E75EE-B774-406B-89DE-14359EE61A2C}" destId="{43496C35-55AF-4538-AFC8-9392F412749D}" srcOrd="4" destOrd="0" presId="urn:microsoft.com/office/officeart/2005/8/layout/default#1"/>
    <dgm:cxn modelId="{746B3F17-56C0-4804-9773-827426C75D16}" type="presParOf" srcId="{892E75EE-B774-406B-89DE-14359EE61A2C}" destId="{3E5CBAD9-BFC7-441C-AF1A-D7729FDAC6BD}" srcOrd="5" destOrd="0" presId="urn:microsoft.com/office/officeart/2005/8/layout/default#1"/>
    <dgm:cxn modelId="{90859698-B9D1-42F5-85E0-29CFA3E3AFAB}" type="presParOf" srcId="{892E75EE-B774-406B-89DE-14359EE61A2C}" destId="{D83CD4C5-7633-43F5-88BC-8BAA9EA2FBAE}" srcOrd="6" destOrd="0" presId="urn:microsoft.com/office/officeart/2005/8/layout/default#1"/>
    <dgm:cxn modelId="{BA5DF8EF-542F-4590-90A5-8740259B0C30}" type="presParOf" srcId="{892E75EE-B774-406B-89DE-14359EE61A2C}" destId="{FD1735D2-BFA8-4819-A8FC-AE750299E1AC}" srcOrd="7" destOrd="0" presId="urn:microsoft.com/office/officeart/2005/8/layout/default#1"/>
    <dgm:cxn modelId="{BD8EF61D-B5E9-4456-987B-09D20916AD00}" type="presParOf" srcId="{892E75EE-B774-406B-89DE-14359EE61A2C}" destId="{A5C88408-F1DD-469C-AD99-0BEC05C8AC4A}" srcOrd="8" destOrd="0" presId="urn:microsoft.com/office/officeart/2005/8/layout/default#1"/>
    <dgm:cxn modelId="{69C67901-F76E-4869-AB82-E94D1C0858A9}" type="presParOf" srcId="{892E75EE-B774-406B-89DE-14359EE61A2C}" destId="{B3C53764-8B0E-42A8-B051-AB215D4CB0AA}" srcOrd="9" destOrd="0" presId="urn:microsoft.com/office/officeart/2005/8/layout/default#1"/>
    <dgm:cxn modelId="{F456058E-6B3B-451B-A61D-2AFF7724B18E}" type="presParOf" srcId="{892E75EE-B774-406B-89DE-14359EE61A2C}" destId="{3FEB9ECA-9D62-4211-9010-304BB5A88EAA}" srcOrd="10" destOrd="0" presId="urn:microsoft.com/office/officeart/2005/8/layout/default#1"/>
    <dgm:cxn modelId="{77617EF1-3A9D-43DF-B91C-43B40BC1CB9A}" type="presParOf" srcId="{892E75EE-B774-406B-89DE-14359EE61A2C}" destId="{9AD77935-F86F-4C8F-B5F0-718257F1FCBB}" srcOrd="11" destOrd="0" presId="urn:microsoft.com/office/officeart/2005/8/layout/default#1"/>
    <dgm:cxn modelId="{706B5C9C-35E7-44E5-9A4B-7063D2BA470A}" type="presParOf" srcId="{892E75EE-B774-406B-89DE-14359EE61A2C}" destId="{C2CDA693-9528-4C1A-9FCF-B6DFE7EB0AE8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2E8B82-EF5A-492D-B984-B04ED0CF71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72D2EC8-16C1-4264-AF80-B12CAB81D03A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вивчає індивідуальні особливості, схильності, інтереси та потреби дитини з ООП під час спостережень; бере участь у розробці ІПP;</a:t>
          </a:r>
          <a:r>
            <a:rPr lang="uk-UA" sz="18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8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1E688-FCA1-4747-8A3B-FCAE84BB37F4}" type="parTrans" cxnId="{F4502DDE-EAE8-4EA8-BA0A-8C68F8DF732C}">
      <dgm:prSet/>
      <dgm:spPr/>
      <dgm:t>
        <a:bodyPr/>
        <a:lstStyle/>
        <a:p>
          <a:endParaRPr lang="uk-UA"/>
        </a:p>
      </dgm:t>
    </dgm:pt>
    <dgm:pt modelId="{C8A74A69-DAD7-4084-8946-8E9C7C2AB32B}" type="sibTrans" cxnId="{F4502DDE-EAE8-4EA8-BA0A-8C68F8DF732C}">
      <dgm:prSet/>
      <dgm:spPr/>
      <dgm:t>
        <a:bodyPr/>
        <a:lstStyle/>
        <a:p>
          <a:endParaRPr lang="uk-UA"/>
        </a:p>
      </dgm:t>
    </dgm:pt>
    <dgm:pt modelId="{F0EB35EC-5854-44A6-8BFF-9D53168026A9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готує спільно з учасниками освітнього процесу індивідуальний освітній план; бере участь у організації освітнього процесу дитини з ООП;</a:t>
          </a:r>
          <a:r>
            <a:rPr lang="uk-UA" sz="18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8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504E6-5FE9-43EA-BF2E-B0426A4B88D3}" type="parTrans" cxnId="{14859105-56F7-4BAF-98FA-B33B45F6DB5D}">
      <dgm:prSet/>
      <dgm:spPr/>
      <dgm:t>
        <a:bodyPr/>
        <a:lstStyle/>
        <a:p>
          <a:endParaRPr lang="uk-UA"/>
        </a:p>
      </dgm:t>
    </dgm:pt>
    <dgm:pt modelId="{1B5879B4-0595-4716-B329-2E8827ABBB23}" type="sibTrans" cxnId="{14859105-56F7-4BAF-98FA-B33B45F6DB5D}">
      <dgm:prSet/>
      <dgm:spPr/>
      <dgm:t>
        <a:bodyPr/>
        <a:lstStyle/>
        <a:p>
          <a:endParaRPr lang="uk-UA"/>
        </a:p>
      </dgm:t>
    </dgm:pt>
    <dgm:pt modelId="{9170E134-3DC7-44A9-83CF-8C7E26B97EC0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оцінює спільно з вихователем/учителем рівень досягнення кінцевих освітніх цілей, передбачених ІПР;</a:t>
          </a:r>
          <a:r>
            <a:rPr lang="uk-UA" sz="16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6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6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0E9EA-95CE-4612-B72E-E675B6A525E1}" type="parTrans" cxnId="{E1F0B570-B6ED-4565-89B9-3038D8C8A491}">
      <dgm:prSet/>
      <dgm:spPr/>
      <dgm:t>
        <a:bodyPr/>
        <a:lstStyle/>
        <a:p>
          <a:endParaRPr lang="uk-UA"/>
        </a:p>
      </dgm:t>
    </dgm:pt>
    <dgm:pt modelId="{56E56B96-B2CB-4B4E-9A55-B43A9936F14F}" type="sibTrans" cxnId="{E1F0B570-B6ED-4565-89B9-3038D8C8A491}">
      <dgm:prSet/>
      <dgm:spPr/>
      <dgm:t>
        <a:bodyPr/>
        <a:lstStyle/>
        <a:p>
          <a:endParaRPr lang="uk-UA"/>
        </a:p>
      </dgm:t>
    </dgm:pt>
    <dgm:pt modelId="{087266AD-5AC9-4CBF-B77C-326D505052E4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готує інформацію для учасників засідання Команди супроводу</a:t>
          </a:r>
          <a:b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результатами спостережень за дитиною щодо її індивідуальних</a:t>
          </a:r>
          <a:b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особливостей, інтересів та потреб;</a:t>
          </a:r>
          <a:r>
            <a:rPr lang="uk-UA" sz="18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8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F2853-2026-4656-8ECF-1F4518A1E496}" type="parTrans" cxnId="{ACAF0F4E-69F7-421F-8214-B085A48B52A1}">
      <dgm:prSet/>
      <dgm:spPr/>
      <dgm:t>
        <a:bodyPr/>
        <a:lstStyle/>
        <a:p>
          <a:endParaRPr lang="uk-UA"/>
        </a:p>
      </dgm:t>
    </dgm:pt>
    <dgm:pt modelId="{0A20575D-EA30-4760-A1CD-714537FE098F}" type="sibTrans" cxnId="{ACAF0F4E-69F7-421F-8214-B085A48B52A1}">
      <dgm:prSet/>
      <dgm:spPr/>
      <dgm:t>
        <a:bodyPr/>
        <a:lstStyle/>
        <a:p>
          <a:endParaRPr lang="uk-UA"/>
        </a:p>
      </dgm:t>
    </dgm:pt>
    <dgm:pt modelId="{14D02E53-9651-48A8-832C-BBED9D023E70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надає інформацію батькам, педагогічним працівникам про особливості</a:t>
          </a:r>
          <a:b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розвитку дитини з ООП.</a:t>
          </a:r>
          <a:r>
            <a:rPr lang="uk-UA" sz="18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8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881D4-1DF8-4077-B7D0-02D9F917C49D}" type="parTrans" cxnId="{C9A579B8-7DFB-46A5-9F97-5BBF488251B1}">
      <dgm:prSet/>
      <dgm:spPr/>
      <dgm:t>
        <a:bodyPr/>
        <a:lstStyle/>
        <a:p>
          <a:endParaRPr lang="uk-UA"/>
        </a:p>
      </dgm:t>
    </dgm:pt>
    <dgm:pt modelId="{BD12B5F2-9235-4D3E-837B-FEC1D0A53F3E}" type="sibTrans" cxnId="{C9A579B8-7DFB-46A5-9F97-5BBF488251B1}">
      <dgm:prSet/>
      <dgm:spPr/>
      <dgm:t>
        <a:bodyPr/>
        <a:lstStyle/>
        <a:p>
          <a:endParaRPr lang="uk-UA"/>
        </a:p>
      </dgm:t>
    </dgm:pt>
    <dgm:pt modelId="{4EFD6C9A-3338-4E73-A8A9-33213BDB33BD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>
            <a:lnSpc>
              <a:spcPct val="100000"/>
            </a:lnSpc>
          </a:pPr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адаптує освітнє середовище  з урахуванням</a:t>
          </a:r>
        </a:p>
        <a:p>
          <a:pPr algn="ctr">
            <a:lnSpc>
              <a:spcPct val="100000"/>
            </a:lnSpc>
          </a:pPr>
          <a:r>
            <a:rPr lang="uk-UA" sz="1800" b="0" i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особливостей розвитку дитини з ООП;</a:t>
          </a:r>
          <a:r>
            <a:rPr lang="uk-UA" sz="18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8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8A273-842C-45DC-A75B-446451EB2105}" type="sibTrans" cxnId="{21DC0F8C-AD15-4E69-B19E-DA63F2441368}">
      <dgm:prSet/>
      <dgm:spPr/>
      <dgm:t>
        <a:bodyPr/>
        <a:lstStyle/>
        <a:p>
          <a:endParaRPr lang="uk-UA"/>
        </a:p>
      </dgm:t>
    </dgm:pt>
    <dgm:pt modelId="{64E307BB-0778-4F00-A6B8-CE8C1D91D608}" type="parTrans" cxnId="{21DC0F8C-AD15-4E69-B19E-DA63F2441368}">
      <dgm:prSet/>
      <dgm:spPr/>
      <dgm:t>
        <a:bodyPr/>
        <a:lstStyle/>
        <a:p>
          <a:endParaRPr lang="uk-UA"/>
        </a:p>
      </dgm:t>
    </dgm:pt>
    <dgm:pt modelId="{83BADF09-6A86-48AE-B53B-E56B059BEB5E}" type="pres">
      <dgm:prSet presAssocID="{6B2E8B82-EF5A-492D-B984-B04ED0CF71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0B2AF95-7CE8-40C2-8C10-39DD4746E2E0}" type="pres">
      <dgm:prSet presAssocID="{6B2E8B82-EF5A-492D-B984-B04ED0CF716C}" presName="Name1" presStyleCnt="0"/>
      <dgm:spPr/>
    </dgm:pt>
    <dgm:pt modelId="{719C074A-19CA-4AC1-8950-86D6263B3EAF}" type="pres">
      <dgm:prSet presAssocID="{6B2E8B82-EF5A-492D-B984-B04ED0CF716C}" presName="cycle" presStyleCnt="0"/>
      <dgm:spPr/>
    </dgm:pt>
    <dgm:pt modelId="{028B0044-7A9A-4BFB-A09C-03531043745D}" type="pres">
      <dgm:prSet presAssocID="{6B2E8B82-EF5A-492D-B984-B04ED0CF716C}" presName="srcNode" presStyleLbl="node1" presStyleIdx="0" presStyleCnt="6"/>
      <dgm:spPr/>
    </dgm:pt>
    <dgm:pt modelId="{E9092B6F-8862-4B50-9F79-163B52DBFB50}" type="pres">
      <dgm:prSet presAssocID="{6B2E8B82-EF5A-492D-B984-B04ED0CF716C}" presName="conn" presStyleLbl="parChTrans1D2" presStyleIdx="0" presStyleCnt="1"/>
      <dgm:spPr/>
      <dgm:t>
        <a:bodyPr/>
        <a:lstStyle/>
        <a:p>
          <a:endParaRPr lang="ru-RU"/>
        </a:p>
      </dgm:t>
    </dgm:pt>
    <dgm:pt modelId="{A759C4A9-D861-4D01-822C-4A6E4FE34B25}" type="pres">
      <dgm:prSet presAssocID="{6B2E8B82-EF5A-492D-B984-B04ED0CF716C}" presName="extraNode" presStyleLbl="node1" presStyleIdx="0" presStyleCnt="6"/>
      <dgm:spPr/>
    </dgm:pt>
    <dgm:pt modelId="{5421F45A-802E-4356-B824-81DEF475FC7D}" type="pres">
      <dgm:prSet presAssocID="{6B2E8B82-EF5A-492D-B984-B04ED0CF716C}" presName="dstNode" presStyleLbl="node1" presStyleIdx="0" presStyleCnt="6"/>
      <dgm:spPr/>
    </dgm:pt>
    <dgm:pt modelId="{8375228B-0529-4DF6-8235-ED25BBC0FA7A}" type="pres">
      <dgm:prSet presAssocID="{372D2EC8-16C1-4264-AF80-B12CAB81D03A}" presName="text_1" presStyleLbl="node1" presStyleIdx="0" presStyleCnt="6" custScaleY="136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531D7-FE8F-4DE0-97A3-562CC3C1253C}" type="pres">
      <dgm:prSet presAssocID="{372D2EC8-16C1-4264-AF80-B12CAB81D03A}" presName="accent_1" presStyleCnt="0"/>
      <dgm:spPr/>
    </dgm:pt>
    <dgm:pt modelId="{D6CF3647-E1A3-4436-8BBA-56019988E91F}" type="pres">
      <dgm:prSet presAssocID="{372D2EC8-16C1-4264-AF80-B12CAB81D03A}" presName="accentRepeatNode" presStyleLbl="solidFgAcc1" presStyleIdx="0" presStyleCnt="6"/>
      <dgm:spPr>
        <a:solidFill>
          <a:schemeClr val="accent2"/>
        </a:solidFill>
      </dgm:spPr>
    </dgm:pt>
    <dgm:pt modelId="{C4D54ABC-2AA9-4E3A-AE48-F33F649F523A}" type="pres">
      <dgm:prSet presAssocID="{F0EB35EC-5854-44A6-8BFF-9D53168026A9}" presName="text_2" presStyleLbl="node1" presStyleIdx="1" presStyleCnt="6" custScaleX="103332" custScaleY="145951" custLinFactNeighborX="-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C3ECC-6DA5-4AF2-862D-FB2881E77C82}" type="pres">
      <dgm:prSet presAssocID="{F0EB35EC-5854-44A6-8BFF-9D53168026A9}" presName="accent_2" presStyleCnt="0"/>
      <dgm:spPr/>
    </dgm:pt>
    <dgm:pt modelId="{E7BFB929-5DC0-48DE-AA00-707F7BBF1A18}" type="pres">
      <dgm:prSet presAssocID="{F0EB35EC-5854-44A6-8BFF-9D53168026A9}" presName="accentRepeatNode" presStyleLbl="solidFgAcc1" presStyleIdx="1" presStyleCnt="6" custLinFactNeighborX="-42689"/>
      <dgm:spPr>
        <a:solidFill>
          <a:schemeClr val="accent4">
            <a:lumMod val="60000"/>
            <a:lumOff val="40000"/>
          </a:schemeClr>
        </a:solidFill>
      </dgm:spPr>
    </dgm:pt>
    <dgm:pt modelId="{72DD4045-0521-4AC5-8F95-48D8AF80DF80}" type="pres">
      <dgm:prSet presAssocID="{4EFD6C9A-3338-4E73-A8A9-33213BDB33BD}" presName="text_3" presStyleLbl="node1" presStyleIdx="2" presStyleCnt="6" custScaleX="104272" custScaleY="137606" custLinFactNeighborX="-2466" custLinFactNeighborY="-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59144-9E97-4D1C-BE71-1932B539DDD8}" type="pres">
      <dgm:prSet presAssocID="{4EFD6C9A-3338-4E73-A8A9-33213BDB33BD}" presName="accent_3" presStyleCnt="0"/>
      <dgm:spPr/>
    </dgm:pt>
    <dgm:pt modelId="{C0DA14B7-3814-4002-ABE0-FF9AF63FF45E}" type="pres">
      <dgm:prSet presAssocID="{4EFD6C9A-3338-4E73-A8A9-33213BDB33BD}" presName="accentRepeatNode" presStyleLbl="solidFgAcc1" presStyleIdx="2" presStyleCnt="6" custLinFactNeighborX="-55732" custLinFactNeighborY="-3557"/>
      <dgm:spPr>
        <a:solidFill>
          <a:schemeClr val="accent6">
            <a:lumMod val="60000"/>
            <a:lumOff val="40000"/>
          </a:schemeClr>
        </a:solidFill>
      </dgm:spPr>
    </dgm:pt>
    <dgm:pt modelId="{72B4FB7B-8967-4FAA-BF71-948FC732A585}" type="pres">
      <dgm:prSet presAssocID="{14D02E53-9651-48A8-832C-BBED9D023E70}" presName="text_4" presStyleLbl="node1" presStyleIdx="3" presStyleCnt="6" custScaleX="109209" custScaleY="143893" custLinFactNeighborX="-4156" custLinFactNeighborY="-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38537-2F9E-4D75-AEB2-FCA3E526C390}" type="pres">
      <dgm:prSet presAssocID="{14D02E53-9651-48A8-832C-BBED9D023E70}" presName="accent_4" presStyleCnt="0"/>
      <dgm:spPr/>
    </dgm:pt>
    <dgm:pt modelId="{7E4C765C-E8CA-4466-BF51-BF0F7A29CFF2}" type="pres">
      <dgm:prSet presAssocID="{14D02E53-9651-48A8-832C-BBED9D023E70}" presName="accentRepeatNode" presStyleLbl="solidFgAcc1" presStyleIdx="3" presStyleCnt="6" custLinFactNeighborX="-54547" custLinFactNeighborY="-3557"/>
      <dgm:spPr>
        <a:solidFill>
          <a:srgbClr val="92D050"/>
        </a:solidFill>
      </dgm:spPr>
    </dgm:pt>
    <dgm:pt modelId="{E4474E3E-3836-42A4-B410-6354706758C4}" type="pres">
      <dgm:prSet presAssocID="{087266AD-5AC9-4CBF-B77C-326D505052E4}" presName="text_5" presStyleLbl="node1" presStyleIdx="4" presStyleCnt="6" custScaleX="103632" custScaleY="140150" custLinFactNeighborX="-2010" custLinFactNeighborY="2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47C74-79D2-48D1-8EBC-2F2FAB6B01EF}" type="pres">
      <dgm:prSet presAssocID="{087266AD-5AC9-4CBF-B77C-326D505052E4}" presName="accent_5" presStyleCnt="0"/>
      <dgm:spPr/>
    </dgm:pt>
    <dgm:pt modelId="{1FF8FEE6-1644-4FF5-BB26-D7C813AA6437}" type="pres">
      <dgm:prSet presAssocID="{087266AD-5AC9-4CBF-B77C-326D505052E4}" presName="accentRepeatNode" presStyleLbl="solidFgAcc1" presStyleIdx="4" presStyleCnt="6" custLinFactNeighborX="-39131" custLinFactNeighborY="-4743"/>
      <dgm:spPr>
        <a:solidFill>
          <a:srgbClr val="ED613E"/>
        </a:solidFill>
      </dgm:spPr>
    </dgm:pt>
    <dgm:pt modelId="{FDD504E9-520B-4D08-B504-4476454BCACB}" type="pres">
      <dgm:prSet presAssocID="{9170E134-3DC7-44A9-83CF-8C7E26B97EC0}" presName="text_6" presStyleLbl="node1" presStyleIdx="5" presStyleCnt="6" custScaleY="127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E41B9-9AC1-4477-A326-40A3BEB8C511}" type="pres">
      <dgm:prSet presAssocID="{9170E134-3DC7-44A9-83CF-8C7E26B97EC0}" presName="accent_6" presStyleCnt="0"/>
      <dgm:spPr/>
    </dgm:pt>
    <dgm:pt modelId="{6F0B8FDF-6987-4760-B51F-921724245605}" type="pres">
      <dgm:prSet presAssocID="{9170E134-3DC7-44A9-83CF-8C7E26B97EC0}" presName="accentRepeatNode" presStyleLbl="solidFgAcc1" presStyleIdx="5" presStyleCnt="6" custLinFactNeighborX="-32017"/>
      <dgm:spPr>
        <a:solidFill>
          <a:schemeClr val="accent4">
            <a:lumMod val="75000"/>
          </a:schemeClr>
        </a:solidFill>
      </dgm:spPr>
    </dgm:pt>
  </dgm:ptLst>
  <dgm:cxnLst>
    <dgm:cxn modelId="{14859105-56F7-4BAF-98FA-B33B45F6DB5D}" srcId="{6B2E8B82-EF5A-492D-B984-B04ED0CF716C}" destId="{F0EB35EC-5854-44A6-8BFF-9D53168026A9}" srcOrd="1" destOrd="0" parTransId="{E58504E6-5FE9-43EA-BF2E-B0426A4B88D3}" sibTransId="{1B5879B4-0595-4716-B329-2E8827ABBB23}"/>
    <dgm:cxn modelId="{A97E8EE7-97DF-49FA-8426-9CCE846D0A6B}" type="presOf" srcId="{087266AD-5AC9-4CBF-B77C-326D505052E4}" destId="{E4474E3E-3836-42A4-B410-6354706758C4}" srcOrd="0" destOrd="0" presId="urn:microsoft.com/office/officeart/2008/layout/VerticalCurvedList"/>
    <dgm:cxn modelId="{F4502DDE-EAE8-4EA8-BA0A-8C68F8DF732C}" srcId="{6B2E8B82-EF5A-492D-B984-B04ED0CF716C}" destId="{372D2EC8-16C1-4264-AF80-B12CAB81D03A}" srcOrd="0" destOrd="0" parTransId="{F791E688-FCA1-4747-8A3B-FCAE84BB37F4}" sibTransId="{C8A74A69-DAD7-4084-8946-8E9C7C2AB32B}"/>
    <dgm:cxn modelId="{24E7B29B-FFB6-4E10-BDBE-EF400A8EF7A0}" type="presOf" srcId="{4EFD6C9A-3338-4E73-A8A9-33213BDB33BD}" destId="{72DD4045-0521-4AC5-8F95-48D8AF80DF80}" srcOrd="0" destOrd="0" presId="urn:microsoft.com/office/officeart/2008/layout/VerticalCurvedList"/>
    <dgm:cxn modelId="{F9A2645D-0327-468B-8A4A-DD7E8C0B7ECF}" type="presOf" srcId="{372D2EC8-16C1-4264-AF80-B12CAB81D03A}" destId="{8375228B-0529-4DF6-8235-ED25BBC0FA7A}" srcOrd="0" destOrd="0" presId="urn:microsoft.com/office/officeart/2008/layout/VerticalCurvedList"/>
    <dgm:cxn modelId="{B9D01A70-3777-4707-B189-294259CF3430}" type="presOf" srcId="{F0EB35EC-5854-44A6-8BFF-9D53168026A9}" destId="{C4D54ABC-2AA9-4E3A-AE48-F33F649F523A}" srcOrd="0" destOrd="0" presId="urn:microsoft.com/office/officeart/2008/layout/VerticalCurvedList"/>
    <dgm:cxn modelId="{D6082C40-67CA-4DF2-A6E3-4DFDA76CADCA}" type="presOf" srcId="{C8A74A69-DAD7-4084-8946-8E9C7C2AB32B}" destId="{E9092B6F-8862-4B50-9F79-163B52DBFB50}" srcOrd="0" destOrd="0" presId="urn:microsoft.com/office/officeart/2008/layout/VerticalCurvedList"/>
    <dgm:cxn modelId="{ACAF0F4E-69F7-421F-8214-B085A48B52A1}" srcId="{6B2E8B82-EF5A-492D-B984-B04ED0CF716C}" destId="{087266AD-5AC9-4CBF-B77C-326D505052E4}" srcOrd="4" destOrd="0" parTransId="{49FF2853-2026-4656-8ECF-1F4518A1E496}" sibTransId="{0A20575D-EA30-4760-A1CD-714537FE098F}"/>
    <dgm:cxn modelId="{C9A579B8-7DFB-46A5-9F97-5BBF488251B1}" srcId="{6B2E8B82-EF5A-492D-B984-B04ED0CF716C}" destId="{14D02E53-9651-48A8-832C-BBED9D023E70}" srcOrd="3" destOrd="0" parTransId="{43C881D4-1DF8-4077-B7D0-02D9F917C49D}" sibTransId="{BD12B5F2-9235-4D3E-837B-FEC1D0A53F3E}"/>
    <dgm:cxn modelId="{E181CC2A-4B3F-4EB1-BC24-C72EF54CADDE}" type="presOf" srcId="{9170E134-3DC7-44A9-83CF-8C7E26B97EC0}" destId="{FDD504E9-520B-4D08-B504-4476454BCACB}" srcOrd="0" destOrd="0" presId="urn:microsoft.com/office/officeart/2008/layout/VerticalCurvedList"/>
    <dgm:cxn modelId="{E1F0B570-B6ED-4565-89B9-3038D8C8A491}" srcId="{6B2E8B82-EF5A-492D-B984-B04ED0CF716C}" destId="{9170E134-3DC7-44A9-83CF-8C7E26B97EC0}" srcOrd="5" destOrd="0" parTransId="{2F80E9EA-95CE-4612-B72E-E675B6A525E1}" sibTransId="{56E56B96-B2CB-4B4E-9A55-B43A9936F14F}"/>
    <dgm:cxn modelId="{BD5D5F20-E350-4DB7-9520-E65AC7EA9B7E}" type="presOf" srcId="{6B2E8B82-EF5A-492D-B984-B04ED0CF716C}" destId="{83BADF09-6A86-48AE-B53B-E56B059BEB5E}" srcOrd="0" destOrd="0" presId="urn:microsoft.com/office/officeart/2008/layout/VerticalCurvedList"/>
    <dgm:cxn modelId="{914CBB14-9E47-4A9B-B633-CA221E0A3999}" type="presOf" srcId="{14D02E53-9651-48A8-832C-BBED9D023E70}" destId="{72B4FB7B-8967-4FAA-BF71-948FC732A585}" srcOrd="0" destOrd="0" presId="urn:microsoft.com/office/officeart/2008/layout/VerticalCurvedList"/>
    <dgm:cxn modelId="{21DC0F8C-AD15-4E69-B19E-DA63F2441368}" srcId="{6B2E8B82-EF5A-492D-B984-B04ED0CF716C}" destId="{4EFD6C9A-3338-4E73-A8A9-33213BDB33BD}" srcOrd="2" destOrd="0" parTransId="{64E307BB-0778-4F00-A6B8-CE8C1D91D608}" sibTransId="{B378A273-842C-45DC-A75B-446451EB2105}"/>
    <dgm:cxn modelId="{5BA41A20-79A5-4CF1-B10E-586C2486E5FC}" type="presParOf" srcId="{83BADF09-6A86-48AE-B53B-E56B059BEB5E}" destId="{80B2AF95-7CE8-40C2-8C10-39DD4746E2E0}" srcOrd="0" destOrd="0" presId="urn:microsoft.com/office/officeart/2008/layout/VerticalCurvedList"/>
    <dgm:cxn modelId="{EE7A0CCB-56A9-455D-8107-C19DFB719BD0}" type="presParOf" srcId="{80B2AF95-7CE8-40C2-8C10-39DD4746E2E0}" destId="{719C074A-19CA-4AC1-8950-86D6263B3EAF}" srcOrd="0" destOrd="0" presId="urn:microsoft.com/office/officeart/2008/layout/VerticalCurvedList"/>
    <dgm:cxn modelId="{629E61A1-B439-4D8C-9385-658B8DA81EF6}" type="presParOf" srcId="{719C074A-19CA-4AC1-8950-86D6263B3EAF}" destId="{028B0044-7A9A-4BFB-A09C-03531043745D}" srcOrd="0" destOrd="0" presId="urn:microsoft.com/office/officeart/2008/layout/VerticalCurvedList"/>
    <dgm:cxn modelId="{AB0EC2B4-EFB4-4E61-B164-FFFCE84EB7CC}" type="presParOf" srcId="{719C074A-19CA-4AC1-8950-86D6263B3EAF}" destId="{E9092B6F-8862-4B50-9F79-163B52DBFB50}" srcOrd="1" destOrd="0" presId="urn:microsoft.com/office/officeart/2008/layout/VerticalCurvedList"/>
    <dgm:cxn modelId="{06622439-6ABA-4C0C-B17A-FEFE0DCE7003}" type="presParOf" srcId="{719C074A-19CA-4AC1-8950-86D6263B3EAF}" destId="{A759C4A9-D861-4D01-822C-4A6E4FE34B25}" srcOrd="2" destOrd="0" presId="urn:microsoft.com/office/officeart/2008/layout/VerticalCurvedList"/>
    <dgm:cxn modelId="{284642F5-B788-47CD-B1E5-3E2306B3E340}" type="presParOf" srcId="{719C074A-19CA-4AC1-8950-86D6263B3EAF}" destId="{5421F45A-802E-4356-B824-81DEF475FC7D}" srcOrd="3" destOrd="0" presId="urn:microsoft.com/office/officeart/2008/layout/VerticalCurvedList"/>
    <dgm:cxn modelId="{F02C3BE2-8EFE-497E-9AF3-88B95BBC5AAD}" type="presParOf" srcId="{80B2AF95-7CE8-40C2-8C10-39DD4746E2E0}" destId="{8375228B-0529-4DF6-8235-ED25BBC0FA7A}" srcOrd="1" destOrd="0" presId="urn:microsoft.com/office/officeart/2008/layout/VerticalCurvedList"/>
    <dgm:cxn modelId="{E2561B9C-E4AE-4D07-A934-93F7D9A22CFB}" type="presParOf" srcId="{80B2AF95-7CE8-40C2-8C10-39DD4746E2E0}" destId="{F86531D7-FE8F-4DE0-97A3-562CC3C1253C}" srcOrd="2" destOrd="0" presId="urn:microsoft.com/office/officeart/2008/layout/VerticalCurvedList"/>
    <dgm:cxn modelId="{652F1702-2A73-43E7-87FE-1F65E6CAF20E}" type="presParOf" srcId="{F86531D7-FE8F-4DE0-97A3-562CC3C1253C}" destId="{D6CF3647-E1A3-4436-8BBA-56019988E91F}" srcOrd="0" destOrd="0" presId="urn:microsoft.com/office/officeart/2008/layout/VerticalCurvedList"/>
    <dgm:cxn modelId="{A218B11A-847A-493A-A92F-2629CB76DAAE}" type="presParOf" srcId="{80B2AF95-7CE8-40C2-8C10-39DD4746E2E0}" destId="{C4D54ABC-2AA9-4E3A-AE48-F33F649F523A}" srcOrd="3" destOrd="0" presId="urn:microsoft.com/office/officeart/2008/layout/VerticalCurvedList"/>
    <dgm:cxn modelId="{545671FF-89BA-4375-A77C-174F689AE21B}" type="presParOf" srcId="{80B2AF95-7CE8-40C2-8C10-39DD4746E2E0}" destId="{D11C3ECC-6DA5-4AF2-862D-FB2881E77C82}" srcOrd="4" destOrd="0" presId="urn:microsoft.com/office/officeart/2008/layout/VerticalCurvedList"/>
    <dgm:cxn modelId="{9BB65CD1-FAAA-4E75-9CE6-C03CE8E575C8}" type="presParOf" srcId="{D11C3ECC-6DA5-4AF2-862D-FB2881E77C82}" destId="{E7BFB929-5DC0-48DE-AA00-707F7BBF1A18}" srcOrd="0" destOrd="0" presId="urn:microsoft.com/office/officeart/2008/layout/VerticalCurvedList"/>
    <dgm:cxn modelId="{B2E46DE6-B7B3-4702-A279-B090BE994676}" type="presParOf" srcId="{80B2AF95-7CE8-40C2-8C10-39DD4746E2E0}" destId="{72DD4045-0521-4AC5-8F95-48D8AF80DF80}" srcOrd="5" destOrd="0" presId="urn:microsoft.com/office/officeart/2008/layout/VerticalCurvedList"/>
    <dgm:cxn modelId="{2A1CCDDC-2ED5-4E2C-A3AA-4F8B1C6A1D7A}" type="presParOf" srcId="{80B2AF95-7CE8-40C2-8C10-39DD4746E2E0}" destId="{4E459144-9E97-4D1C-BE71-1932B539DDD8}" srcOrd="6" destOrd="0" presId="urn:microsoft.com/office/officeart/2008/layout/VerticalCurvedList"/>
    <dgm:cxn modelId="{D0B92EBC-D12A-4001-A248-2846656C49EE}" type="presParOf" srcId="{4E459144-9E97-4D1C-BE71-1932B539DDD8}" destId="{C0DA14B7-3814-4002-ABE0-FF9AF63FF45E}" srcOrd="0" destOrd="0" presId="urn:microsoft.com/office/officeart/2008/layout/VerticalCurvedList"/>
    <dgm:cxn modelId="{A3278B96-6C79-449B-B167-98EBD008B916}" type="presParOf" srcId="{80B2AF95-7CE8-40C2-8C10-39DD4746E2E0}" destId="{72B4FB7B-8967-4FAA-BF71-948FC732A585}" srcOrd="7" destOrd="0" presId="urn:microsoft.com/office/officeart/2008/layout/VerticalCurvedList"/>
    <dgm:cxn modelId="{5A1E04C5-DD11-4C94-80BC-21D0CBDA2B28}" type="presParOf" srcId="{80B2AF95-7CE8-40C2-8C10-39DD4746E2E0}" destId="{B8938537-2F9E-4D75-AEB2-FCA3E526C390}" srcOrd="8" destOrd="0" presId="urn:microsoft.com/office/officeart/2008/layout/VerticalCurvedList"/>
    <dgm:cxn modelId="{58C62B0C-C94E-434F-AA4F-1AD069E75132}" type="presParOf" srcId="{B8938537-2F9E-4D75-AEB2-FCA3E526C390}" destId="{7E4C765C-E8CA-4466-BF51-BF0F7A29CFF2}" srcOrd="0" destOrd="0" presId="urn:microsoft.com/office/officeart/2008/layout/VerticalCurvedList"/>
    <dgm:cxn modelId="{D6297106-9CF8-4D62-8BE4-3DE07A8C4AB0}" type="presParOf" srcId="{80B2AF95-7CE8-40C2-8C10-39DD4746E2E0}" destId="{E4474E3E-3836-42A4-B410-6354706758C4}" srcOrd="9" destOrd="0" presId="urn:microsoft.com/office/officeart/2008/layout/VerticalCurvedList"/>
    <dgm:cxn modelId="{455549D8-2DE4-4481-A9ED-85CD3FCA5391}" type="presParOf" srcId="{80B2AF95-7CE8-40C2-8C10-39DD4746E2E0}" destId="{15347C74-79D2-48D1-8EBC-2F2FAB6B01EF}" srcOrd="10" destOrd="0" presId="urn:microsoft.com/office/officeart/2008/layout/VerticalCurvedList"/>
    <dgm:cxn modelId="{56A27497-5B57-4A7E-9DA9-5FEDEF2BBE4F}" type="presParOf" srcId="{15347C74-79D2-48D1-8EBC-2F2FAB6B01EF}" destId="{1FF8FEE6-1644-4FF5-BB26-D7C813AA6437}" srcOrd="0" destOrd="0" presId="urn:microsoft.com/office/officeart/2008/layout/VerticalCurvedList"/>
    <dgm:cxn modelId="{F724FB86-2C5B-43CA-BA66-475E52D38654}" type="presParOf" srcId="{80B2AF95-7CE8-40C2-8C10-39DD4746E2E0}" destId="{FDD504E9-520B-4D08-B504-4476454BCACB}" srcOrd="11" destOrd="0" presId="urn:microsoft.com/office/officeart/2008/layout/VerticalCurvedList"/>
    <dgm:cxn modelId="{04309035-D641-4C5C-9565-66105DCE4D5D}" type="presParOf" srcId="{80B2AF95-7CE8-40C2-8C10-39DD4746E2E0}" destId="{F30E41B9-9AC1-4477-A326-40A3BEB8C511}" srcOrd="12" destOrd="0" presId="urn:microsoft.com/office/officeart/2008/layout/VerticalCurvedList"/>
    <dgm:cxn modelId="{AF7E0F24-3FDA-4E83-AAA3-4ADF5067597F}" type="presParOf" srcId="{F30E41B9-9AC1-4477-A326-40A3BEB8C511}" destId="{6F0B8FDF-6987-4760-B51F-9217242456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BEBB18-A814-48E2-977B-ED5BC64364D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CD2D282-8DA3-4D2F-BE25-8FCF50F269F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інформують працівників закладу дошкільної освіти про особливості дитини </a:t>
          </a:r>
          <a:br>
            <a:rPr lang="uk-UA" sz="1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стиль спілкування, спосіб пізнання, успіхи, труднощі;</a:t>
          </a:r>
          <a:br>
            <a:rPr lang="uk-UA" sz="18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EBDC0-5919-4BFF-AD95-24D3227FB560}" type="parTrans" cxnId="{151D7AA5-4C57-4741-94C1-CED783707D2F}">
      <dgm:prSet/>
      <dgm:spPr/>
      <dgm:t>
        <a:bodyPr/>
        <a:lstStyle/>
        <a:p>
          <a:endParaRPr lang="uk-UA"/>
        </a:p>
      </dgm:t>
    </dgm:pt>
    <dgm:pt modelId="{ED26BEA9-A5DC-4FA3-98FC-68F48CDFAA19}" type="sibTrans" cxnId="{151D7AA5-4C57-4741-94C1-CED783707D2F}">
      <dgm:prSet/>
      <dgm:spPr/>
      <dgm:t>
        <a:bodyPr/>
        <a:lstStyle/>
        <a:p>
          <a:endParaRPr lang="uk-UA"/>
        </a:p>
      </dgm:t>
    </dgm:pt>
    <dgm:pt modelId="{22E31A88-9905-4B09-B3CE-C18E54A44CF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працюють у Команді супроводу, беруть участь у складанні ІП</a:t>
          </a:r>
          <a:r>
            <a:rPr lang="en-US" sz="20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P;</a:t>
          </a:r>
          <a:br>
            <a:rPr lang="en-US" sz="20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25459-8AF2-4F39-9DC0-A580C6D0BA8C}" type="parTrans" cxnId="{07741630-B3DF-4C0E-B7ED-738B3D401054}">
      <dgm:prSet/>
      <dgm:spPr/>
      <dgm:t>
        <a:bodyPr/>
        <a:lstStyle/>
        <a:p>
          <a:endParaRPr lang="uk-UA"/>
        </a:p>
      </dgm:t>
    </dgm:pt>
    <dgm:pt modelId="{A9ADBA18-219B-46A0-91FD-8A13B3997037}" type="sibTrans" cxnId="{07741630-B3DF-4C0E-B7ED-738B3D401054}">
      <dgm:prSet/>
      <dgm:spPr/>
      <dgm:t>
        <a:bodyPr/>
        <a:lstStyle/>
        <a:p>
          <a:endParaRPr lang="uk-UA"/>
        </a:p>
      </dgm:t>
    </dgm:pt>
    <dgm:pt modelId="{6C525300-A8B1-49EE-B7B1-257D4A5E4E3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створюють умови для навчання, виховання та розвитку дитини.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5A62B4B-8DC3-49D0-8A89-88A766F786AF}" type="parTrans" cxnId="{99232E55-7631-4C85-8F9C-3AE9A5BF3FBF}">
      <dgm:prSet/>
      <dgm:spPr/>
      <dgm:t>
        <a:bodyPr/>
        <a:lstStyle/>
        <a:p>
          <a:endParaRPr lang="uk-UA"/>
        </a:p>
      </dgm:t>
    </dgm:pt>
    <dgm:pt modelId="{4B75EEBB-300A-4127-8317-522D045F9D1E}" type="sibTrans" cxnId="{99232E55-7631-4C85-8F9C-3AE9A5BF3FBF}">
      <dgm:prSet/>
      <dgm:spPr/>
      <dgm:t>
        <a:bodyPr/>
        <a:lstStyle/>
        <a:p>
          <a:endParaRPr lang="uk-UA"/>
        </a:p>
      </dgm:t>
    </dgm:pt>
    <dgm:pt modelId="{9E11ABF1-63A9-4359-8209-0DFC60D621B9}" type="pres">
      <dgm:prSet presAssocID="{39BEBB18-A814-48E2-977B-ED5BC64364D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55B0A82-DB2A-4417-B7B5-E6AE986149E4}" type="pres">
      <dgm:prSet presAssocID="{39BEBB18-A814-48E2-977B-ED5BC64364DC}" presName="pyramid" presStyleLbl="node1" presStyleIdx="0" presStyleCnt="1" custLinFactNeighborX="-11303" custLinFactNeighborY="2397"/>
      <dgm:spPr/>
    </dgm:pt>
    <dgm:pt modelId="{A6E66955-3047-4A46-A643-A5A8B5436F10}" type="pres">
      <dgm:prSet presAssocID="{39BEBB18-A814-48E2-977B-ED5BC64364DC}" presName="theList" presStyleCnt="0"/>
      <dgm:spPr/>
    </dgm:pt>
    <dgm:pt modelId="{8B19E4B0-1C0E-4C20-8AA5-D49AC7EC5AF2}" type="pres">
      <dgm:prSet presAssocID="{BCD2D282-8DA3-4D2F-BE25-8FCF50F269F7}" presName="aNode" presStyleLbl="fgAcc1" presStyleIdx="0" presStyleCnt="3" custScaleX="125299" custScaleY="119343" custLinFactY="100000" custLinFactNeighborX="3951" custLinFactNeighborY="13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646C2-B77C-4016-84A1-96297F2A9B86}" type="pres">
      <dgm:prSet presAssocID="{BCD2D282-8DA3-4D2F-BE25-8FCF50F269F7}" presName="aSpace" presStyleCnt="0"/>
      <dgm:spPr/>
    </dgm:pt>
    <dgm:pt modelId="{BB46D36C-80F4-4412-A43F-521319891C3B}" type="pres">
      <dgm:prSet presAssocID="{22E31A88-9905-4B09-B3CE-C18E54A44CF6}" presName="aNode" presStyleLbl="fgAcc1" presStyleIdx="1" presStyleCnt="3" custScaleX="126246" custLinFactY="-127890" custLinFactNeighborX="764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CEC2F-A558-4F8E-80A7-1853C79F2EF5}" type="pres">
      <dgm:prSet presAssocID="{22E31A88-9905-4B09-B3CE-C18E54A44CF6}" presName="aSpace" presStyleCnt="0"/>
      <dgm:spPr/>
    </dgm:pt>
    <dgm:pt modelId="{5CF5620B-FA0F-425B-9A2C-71BDDD713E99}" type="pres">
      <dgm:prSet presAssocID="{6C525300-A8B1-49EE-B7B1-257D4A5E4E3C}" presName="aNode" presStyleLbl="fgAcc1" presStyleIdx="2" presStyleCnt="3" custScaleX="122449" custLinFactY="15126" custLinFactNeighborX="79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8AF02-8C5D-4FCA-B10F-49ED797E288F}" type="pres">
      <dgm:prSet presAssocID="{6C525300-A8B1-49EE-B7B1-257D4A5E4E3C}" presName="aSpace" presStyleCnt="0"/>
      <dgm:spPr/>
    </dgm:pt>
  </dgm:ptLst>
  <dgm:cxnLst>
    <dgm:cxn modelId="{F85377CD-DF18-4E75-8D09-DA0E6F51CE37}" type="presOf" srcId="{22E31A88-9905-4B09-B3CE-C18E54A44CF6}" destId="{BB46D36C-80F4-4412-A43F-521319891C3B}" srcOrd="0" destOrd="0" presId="urn:microsoft.com/office/officeart/2005/8/layout/pyramid2"/>
    <dgm:cxn modelId="{151D7AA5-4C57-4741-94C1-CED783707D2F}" srcId="{39BEBB18-A814-48E2-977B-ED5BC64364DC}" destId="{BCD2D282-8DA3-4D2F-BE25-8FCF50F269F7}" srcOrd="0" destOrd="0" parTransId="{4FFEBDC0-5919-4BFF-AD95-24D3227FB560}" sibTransId="{ED26BEA9-A5DC-4FA3-98FC-68F48CDFAA19}"/>
    <dgm:cxn modelId="{883659B4-B907-49E8-B3BE-46E5C960A736}" type="presOf" srcId="{BCD2D282-8DA3-4D2F-BE25-8FCF50F269F7}" destId="{8B19E4B0-1C0E-4C20-8AA5-D49AC7EC5AF2}" srcOrd="0" destOrd="0" presId="urn:microsoft.com/office/officeart/2005/8/layout/pyramid2"/>
    <dgm:cxn modelId="{99232E55-7631-4C85-8F9C-3AE9A5BF3FBF}" srcId="{39BEBB18-A814-48E2-977B-ED5BC64364DC}" destId="{6C525300-A8B1-49EE-B7B1-257D4A5E4E3C}" srcOrd="2" destOrd="0" parTransId="{45A62B4B-8DC3-49D0-8A89-88A766F786AF}" sibTransId="{4B75EEBB-300A-4127-8317-522D045F9D1E}"/>
    <dgm:cxn modelId="{4BB4CC1C-9C28-4DC1-AEDF-0F44E7761716}" type="presOf" srcId="{39BEBB18-A814-48E2-977B-ED5BC64364DC}" destId="{9E11ABF1-63A9-4359-8209-0DFC60D621B9}" srcOrd="0" destOrd="0" presId="urn:microsoft.com/office/officeart/2005/8/layout/pyramid2"/>
    <dgm:cxn modelId="{07741630-B3DF-4C0E-B7ED-738B3D401054}" srcId="{39BEBB18-A814-48E2-977B-ED5BC64364DC}" destId="{22E31A88-9905-4B09-B3CE-C18E54A44CF6}" srcOrd="1" destOrd="0" parTransId="{DBE25459-8AF2-4F39-9DC0-A580C6D0BA8C}" sibTransId="{A9ADBA18-219B-46A0-91FD-8A13B3997037}"/>
    <dgm:cxn modelId="{E2F632A0-B20E-41F7-8E48-5E538EDCBD3D}" type="presOf" srcId="{6C525300-A8B1-49EE-B7B1-257D4A5E4E3C}" destId="{5CF5620B-FA0F-425B-9A2C-71BDDD713E99}" srcOrd="0" destOrd="0" presId="urn:microsoft.com/office/officeart/2005/8/layout/pyramid2"/>
    <dgm:cxn modelId="{8C04ED9B-B9C1-48D9-B7D2-4A3F5B11316A}" type="presParOf" srcId="{9E11ABF1-63A9-4359-8209-0DFC60D621B9}" destId="{155B0A82-DB2A-4417-B7B5-E6AE986149E4}" srcOrd="0" destOrd="0" presId="urn:microsoft.com/office/officeart/2005/8/layout/pyramid2"/>
    <dgm:cxn modelId="{0688F1B7-C189-4E11-A957-3DD3BDDEFCE3}" type="presParOf" srcId="{9E11ABF1-63A9-4359-8209-0DFC60D621B9}" destId="{A6E66955-3047-4A46-A643-A5A8B5436F10}" srcOrd="1" destOrd="0" presId="urn:microsoft.com/office/officeart/2005/8/layout/pyramid2"/>
    <dgm:cxn modelId="{D5DF21C1-8A50-4796-B03C-70B787F33B99}" type="presParOf" srcId="{A6E66955-3047-4A46-A643-A5A8B5436F10}" destId="{8B19E4B0-1C0E-4C20-8AA5-D49AC7EC5AF2}" srcOrd="0" destOrd="0" presId="urn:microsoft.com/office/officeart/2005/8/layout/pyramid2"/>
    <dgm:cxn modelId="{B461D047-6C3F-4F41-AD1B-192C8D2EF7E2}" type="presParOf" srcId="{A6E66955-3047-4A46-A643-A5A8B5436F10}" destId="{BCC646C2-B77C-4016-84A1-96297F2A9B86}" srcOrd="1" destOrd="0" presId="urn:microsoft.com/office/officeart/2005/8/layout/pyramid2"/>
    <dgm:cxn modelId="{DDB0EAEB-D120-42D8-96CA-8E40BDE8AC04}" type="presParOf" srcId="{A6E66955-3047-4A46-A643-A5A8B5436F10}" destId="{BB46D36C-80F4-4412-A43F-521319891C3B}" srcOrd="2" destOrd="0" presId="urn:microsoft.com/office/officeart/2005/8/layout/pyramid2"/>
    <dgm:cxn modelId="{91DD7C4D-C6EC-4476-A866-2A7052D9AFB2}" type="presParOf" srcId="{A6E66955-3047-4A46-A643-A5A8B5436F10}" destId="{BD6CEC2F-A558-4F8E-80A7-1853C79F2EF5}" srcOrd="3" destOrd="0" presId="urn:microsoft.com/office/officeart/2005/8/layout/pyramid2"/>
    <dgm:cxn modelId="{1C9EB707-88DC-4FCE-863C-831872A984E5}" type="presParOf" srcId="{A6E66955-3047-4A46-A643-A5A8B5436F10}" destId="{5CF5620B-FA0F-425B-9A2C-71BDDD713E99}" srcOrd="4" destOrd="0" presId="urn:microsoft.com/office/officeart/2005/8/layout/pyramid2"/>
    <dgm:cxn modelId="{34233932-81D5-43A6-A852-2BE2D6F02B45}" type="presParOf" srcId="{A6E66955-3047-4A46-A643-A5A8B5436F10}" destId="{35F8AF02-8C5D-4FCA-B10F-49ED797E288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FE0AA-4347-488C-A87B-A23681066655}">
      <dsp:nvSpPr>
        <dsp:cNvPr id="0" name=""/>
        <dsp:cNvSpPr/>
      </dsp:nvSpPr>
      <dsp:spPr>
        <a:xfrm>
          <a:off x="0" y="33123"/>
          <a:ext cx="7227736" cy="10325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Збір інформації</a:t>
          </a:r>
          <a:endParaRPr lang="ru-RU" sz="30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8800" y="33123"/>
        <a:ext cx="5678935" cy="1032529"/>
      </dsp:txXfrm>
    </dsp:sp>
    <dsp:sp modelId="{25A906BE-71C1-43D3-9730-6E0C61B4F45D}">
      <dsp:nvSpPr>
        <dsp:cNvPr id="0" name=""/>
        <dsp:cNvSpPr/>
      </dsp:nvSpPr>
      <dsp:spPr>
        <a:xfrm>
          <a:off x="103252" y="103252"/>
          <a:ext cx="1445547" cy="8260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7BB67-FC2C-44BE-9505-30A9BD90BD88}">
      <dsp:nvSpPr>
        <dsp:cNvPr id="0" name=""/>
        <dsp:cNvSpPr/>
      </dsp:nvSpPr>
      <dsp:spPr>
        <a:xfrm>
          <a:off x="0" y="1168906"/>
          <a:ext cx="7227736" cy="103252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Розроблення індивідуального плану розвитку дитини з ООП</a:t>
          </a:r>
          <a:endParaRPr lang="ru-RU" sz="30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8800" y="1168906"/>
        <a:ext cx="5678935" cy="1032529"/>
      </dsp:txXfrm>
    </dsp:sp>
    <dsp:sp modelId="{219228DE-318F-469A-A39A-37BA97CFB4BE}">
      <dsp:nvSpPr>
        <dsp:cNvPr id="0" name=""/>
        <dsp:cNvSpPr/>
      </dsp:nvSpPr>
      <dsp:spPr>
        <a:xfrm>
          <a:off x="103252" y="1239035"/>
          <a:ext cx="1445547" cy="8260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5083B-0414-4A23-8036-2BC0D733B070}">
      <dsp:nvSpPr>
        <dsp:cNvPr id="0" name=""/>
        <dsp:cNvSpPr/>
      </dsp:nvSpPr>
      <dsp:spPr>
        <a:xfrm>
          <a:off x="0" y="2304688"/>
          <a:ext cx="7227736" cy="10325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Методична підтримка</a:t>
          </a:r>
          <a:endParaRPr lang="ru-RU" sz="30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8800" y="2304688"/>
        <a:ext cx="5678935" cy="1032529"/>
      </dsp:txXfrm>
    </dsp:sp>
    <dsp:sp modelId="{5DA5A8EE-9BA5-4D77-AB45-47BFD7102E66}">
      <dsp:nvSpPr>
        <dsp:cNvPr id="0" name=""/>
        <dsp:cNvSpPr/>
      </dsp:nvSpPr>
      <dsp:spPr>
        <a:xfrm>
          <a:off x="103252" y="2374818"/>
          <a:ext cx="1445547" cy="8260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04196-3404-4421-8B1D-B6E6CD402165}">
      <dsp:nvSpPr>
        <dsp:cNvPr id="0" name=""/>
        <dsp:cNvSpPr/>
      </dsp:nvSpPr>
      <dsp:spPr>
        <a:xfrm>
          <a:off x="0" y="3407347"/>
          <a:ext cx="7227736" cy="10325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Консультативна робота з батьками дітей з ООП</a:t>
          </a:r>
          <a:endParaRPr lang="ru-RU" sz="30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8800" y="3407347"/>
        <a:ext cx="5678935" cy="1032529"/>
      </dsp:txXfrm>
    </dsp:sp>
    <dsp:sp modelId="{57E4D12A-D3AE-4B77-8041-75AB00F7EE9D}">
      <dsp:nvSpPr>
        <dsp:cNvPr id="0" name=""/>
        <dsp:cNvSpPr/>
      </dsp:nvSpPr>
      <dsp:spPr>
        <a:xfrm>
          <a:off x="114542" y="3531837"/>
          <a:ext cx="1445547" cy="8260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C6029-48FF-456D-866D-3C91C001F68C}">
      <dsp:nvSpPr>
        <dsp:cNvPr id="0" name=""/>
        <dsp:cNvSpPr/>
      </dsp:nvSpPr>
      <dsp:spPr>
        <a:xfrm>
          <a:off x="0" y="4543130"/>
          <a:ext cx="7227736" cy="10325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>
              <a:latin typeface="Times New Roman" pitchFamily="18" charset="0"/>
              <a:cs typeface="Times New Roman" pitchFamily="18" charset="0"/>
            </a:rPr>
            <a:t>Інформаційно-просвітницька робота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8800" y="4543130"/>
        <a:ext cx="5678935" cy="1032529"/>
      </dsp:txXfrm>
    </dsp:sp>
    <dsp:sp modelId="{3FB18083-27A9-4114-BF38-5BB5CA3A7ECD}">
      <dsp:nvSpPr>
        <dsp:cNvPr id="0" name=""/>
        <dsp:cNvSpPr/>
      </dsp:nvSpPr>
      <dsp:spPr>
        <a:xfrm>
          <a:off x="103252" y="4655758"/>
          <a:ext cx="1445547" cy="8260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849F7-6DFD-4BAC-92F4-41D0599083A3}">
      <dsp:nvSpPr>
        <dsp:cNvPr id="0" name=""/>
        <dsp:cNvSpPr/>
      </dsp:nvSpPr>
      <dsp:spPr>
        <a:xfrm>
          <a:off x="2937681" y="615946"/>
          <a:ext cx="4197394" cy="4197394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4EF81D-FF4A-464A-A52D-72C08DD34FC5}">
      <dsp:nvSpPr>
        <dsp:cNvPr id="0" name=""/>
        <dsp:cNvSpPr/>
      </dsp:nvSpPr>
      <dsp:spPr>
        <a:xfrm>
          <a:off x="2937681" y="615946"/>
          <a:ext cx="4197394" cy="4197394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ADE34D-67C5-4992-8C4B-A2802278A0CC}">
      <dsp:nvSpPr>
        <dsp:cNvPr id="0" name=""/>
        <dsp:cNvSpPr/>
      </dsp:nvSpPr>
      <dsp:spPr>
        <a:xfrm>
          <a:off x="2937681" y="615946"/>
          <a:ext cx="4197394" cy="4197394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7EFFE-DC89-4F75-9505-5069C0A7EA89}">
      <dsp:nvSpPr>
        <dsp:cNvPr id="0" name=""/>
        <dsp:cNvSpPr/>
      </dsp:nvSpPr>
      <dsp:spPr>
        <a:xfrm>
          <a:off x="2937681" y="615946"/>
          <a:ext cx="4197394" cy="4197394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726FBE-5928-4F35-856B-2BB0B051CA6D}">
      <dsp:nvSpPr>
        <dsp:cNvPr id="0" name=""/>
        <dsp:cNvSpPr/>
      </dsp:nvSpPr>
      <dsp:spPr>
        <a:xfrm>
          <a:off x="2930797" y="615946"/>
          <a:ext cx="4211162" cy="4197394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439BD-89BE-4D1C-B624-5F8E65FB0CAF}">
      <dsp:nvSpPr>
        <dsp:cNvPr id="0" name=""/>
        <dsp:cNvSpPr/>
      </dsp:nvSpPr>
      <dsp:spPr>
        <a:xfrm>
          <a:off x="2937681" y="615946"/>
          <a:ext cx="4197394" cy="4197394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DE5958-EAD0-49C0-931F-23395ABF5DE3}">
      <dsp:nvSpPr>
        <dsp:cNvPr id="0" name=""/>
        <dsp:cNvSpPr/>
      </dsp:nvSpPr>
      <dsp:spPr>
        <a:xfrm>
          <a:off x="4093287" y="1771552"/>
          <a:ext cx="1886182" cy="18861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Дитина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9512" y="2047777"/>
        <a:ext cx="1333732" cy="1333732"/>
      </dsp:txXfrm>
    </dsp:sp>
    <dsp:sp modelId="{02915707-960D-472E-A21D-2139907A891D}">
      <dsp:nvSpPr>
        <dsp:cNvPr id="0" name=""/>
        <dsp:cNvSpPr/>
      </dsp:nvSpPr>
      <dsp:spPr>
        <a:xfrm>
          <a:off x="4376214" y="3314"/>
          <a:ext cx="1320328" cy="13203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Залучення волонтерів до роботи з дітьми з особливими потребами</a:t>
          </a:r>
          <a:endParaRPr lang="ru-RU" sz="1000" kern="1200" dirty="0"/>
        </a:p>
      </dsp:txBody>
      <dsp:txXfrm>
        <a:off x="4569572" y="196672"/>
        <a:ext cx="933612" cy="933612"/>
      </dsp:txXfrm>
    </dsp:sp>
    <dsp:sp modelId="{939C9940-B0D2-4A55-A9F6-518AA86C9BAF}">
      <dsp:nvSpPr>
        <dsp:cNvPr id="0" name=""/>
        <dsp:cNvSpPr/>
      </dsp:nvSpPr>
      <dsp:spPr>
        <a:xfrm>
          <a:off x="6152576" y="1028897"/>
          <a:ext cx="1320328" cy="13203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Розширення сфери соціальних контактів дітей з особливими потребами</a:t>
          </a:r>
          <a:endParaRPr lang="ru-RU" sz="1000" kern="1200" dirty="0"/>
        </a:p>
      </dsp:txBody>
      <dsp:txXfrm>
        <a:off x="6345934" y="1222255"/>
        <a:ext cx="933612" cy="933612"/>
      </dsp:txXfrm>
    </dsp:sp>
    <dsp:sp modelId="{667A234A-E667-4A41-A0FE-E8C70613913A}">
      <dsp:nvSpPr>
        <dsp:cNvPr id="0" name=""/>
        <dsp:cNvSpPr/>
      </dsp:nvSpPr>
      <dsp:spPr>
        <a:xfrm>
          <a:off x="6152576" y="3080062"/>
          <a:ext cx="1320328" cy="13203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Забезпечення психологічного консультування</a:t>
          </a:r>
          <a:endParaRPr lang="ru-RU" sz="1000" kern="1200" dirty="0"/>
        </a:p>
      </dsp:txBody>
      <dsp:txXfrm>
        <a:off x="6345934" y="3273420"/>
        <a:ext cx="933612" cy="933612"/>
      </dsp:txXfrm>
    </dsp:sp>
    <dsp:sp modelId="{107364D1-B06B-4C1A-BF74-4F6829389788}">
      <dsp:nvSpPr>
        <dsp:cNvPr id="0" name=""/>
        <dsp:cNvSpPr/>
      </dsp:nvSpPr>
      <dsp:spPr>
        <a:xfrm>
          <a:off x="4376214" y="4105645"/>
          <a:ext cx="1320328" cy="13203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Допомога у професійному самовизначенні</a:t>
          </a:r>
          <a:endParaRPr lang="ru-RU" sz="1000" b="1" kern="1200" dirty="0"/>
        </a:p>
      </dsp:txBody>
      <dsp:txXfrm>
        <a:off x="4569572" y="4299003"/>
        <a:ext cx="933612" cy="933612"/>
      </dsp:txXfrm>
    </dsp:sp>
    <dsp:sp modelId="{456CD4B0-D8E9-4429-8303-0E3BBE39D9C9}">
      <dsp:nvSpPr>
        <dsp:cNvPr id="0" name=""/>
        <dsp:cNvSpPr/>
      </dsp:nvSpPr>
      <dsp:spPr>
        <a:xfrm>
          <a:off x="2599853" y="3080062"/>
          <a:ext cx="1320328" cy="132032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Участь у  конкурсах дитячої творчості</a:t>
          </a:r>
          <a:endParaRPr lang="ru-RU" sz="1000" b="1" kern="1200" dirty="0"/>
        </a:p>
      </dsp:txBody>
      <dsp:txXfrm>
        <a:off x="2793211" y="3273420"/>
        <a:ext cx="933612" cy="933612"/>
      </dsp:txXfrm>
    </dsp:sp>
    <dsp:sp modelId="{A2F51862-7F26-4D6E-86F4-0D8C2AC9A5A7}">
      <dsp:nvSpPr>
        <dsp:cNvPr id="0" name=""/>
        <dsp:cNvSpPr/>
      </dsp:nvSpPr>
      <dsp:spPr>
        <a:xfrm>
          <a:off x="2599853" y="1028897"/>
          <a:ext cx="1320328" cy="13203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Відвідування шкільних свят, концертів, виставок</a:t>
          </a:r>
          <a:endParaRPr lang="ru-RU" sz="1000" kern="1200" dirty="0"/>
        </a:p>
      </dsp:txBody>
      <dsp:txXfrm>
        <a:off x="2793211" y="1222255"/>
        <a:ext cx="933612" cy="933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BAA23-A2C9-4A1F-AC01-49E105727596}">
      <dsp:nvSpPr>
        <dsp:cNvPr id="0" name=""/>
        <dsp:cNvSpPr/>
      </dsp:nvSpPr>
      <dsp:spPr>
        <a:xfrm>
          <a:off x="0" y="688188"/>
          <a:ext cx="862676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D3A5A-0F01-4097-8D0A-503B7E4E14DC}">
      <dsp:nvSpPr>
        <dsp:cNvPr id="0" name=""/>
        <dsp:cNvSpPr/>
      </dsp:nvSpPr>
      <dsp:spPr>
        <a:xfrm>
          <a:off x="398776" y="153657"/>
          <a:ext cx="8213568" cy="726503"/>
        </a:xfrm>
        <a:prstGeom prst="roundRect">
          <a:avLst/>
        </a:prstGeom>
        <a:solidFill>
          <a:srgbClr val="99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вивчає психічний розвиток дитини з ООП та проводить його моніторинг;</a:t>
          </a:r>
        </a:p>
      </dsp:txBody>
      <dsp:txXfrm>
        <a:off x="434241" y="189122"/>
        <a:ext cx="8142638" cy="655573"/>
      </dsp:txXfrm>
    </dsp:sp>
    <dsp:sp modelId="{427E1BDE-31F3-48C8-B8EA-1C8C46591454}">
      <dsp:nvSpPr>
        <dsp:cNvPr id="0" name=""/>
        <dsp:cNvSpPr/>
      </dsp:nvSpPr>
      <dsp:spPr>
        <a:xfrm>
          <a:off x="0" y="1427479"/>
          <a:ext cx="862676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203F1-1E85-46B6-B6DA-4C3A75C0A252}">
      <dsp:nvSpPr>
        <dsp:cNvPr id="0" name=""/>
        <dsp:cNvSpPr/>
      </dsp:nvSpPr>
      <dsp:spPr>
        <a:xfrm>
          <a:off x="376568" y="985768"/>
          <a:ext cx="8213951" cy="612570"/>
        </a:xfrm>
        <a:prstGeom prst="roundRect">
          <a:avLst/>
        </a:prstGeom>
        <a:solidFill>
          <a:srgbClr val="33CC33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здійснює психологічний супровід дитини з ООП;</a:t>
          </a:r>
        </a:p>
      </dsp:txBody>
      <dsp:txXfrm>
        <a:off x="406471" y="1015671"/>
        <a:ext cx="8154145" cy="552764"/>
      </dsp:txXfrm>
    </dsp:sp>
    <dsp:sp modelId="{27763069-635B-4A50-9B4B-1D29BD52B676}">
      <dsp:nvSpPr>
        <dsp:cNvPr id="0" name=""/>
        <dsp:cNvSpPr/>
      </dsp:nvSpPr>
      <dsp:spPr>
        <a:xfrm>
          <a:off x="0" y="2150021"/>
          <a:ext cx="862676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DB4E3-8065-4B6C-AFF9-25663BB74FB4}">
      <dsp:nvSpPr>
        <dsp:cNvPr id="0" name=""/>
        <dsp:cNvSpPr/>
      </dsp:nvSpPr>
      <dsp:spPr>
        <a:xfrm>
          <a:off x="378306" y="1711864"/>
          <a:ext cx="8213951" cy="59582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надає відповідно до чинного законодавства корекційно-розвиткові послуги дитині з ООП згідно </a:t>
          </a:r>
          <a:r>
            <a:rPr lang="uk-UA" sz="2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ІРЦ</a:t>
          </a: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407392" y="1740950"/>
        <a:ext cx="8155779" cy="537650"/>
      </dsp:txXfrm>
    </dsp:sp>
    <dsp:sp modelId="{6B7AD4FF-83EA-4CAA-86BD-7CB81EB59A38}">
      <dsp:nvSpPr>
        <dsp:cNvPr id="0" name=""/>
        <dsp:cNvSpPr/>
      </dsp:nvSpPr>
      <dsp:spPr>
        <a:xfrm>
          <a:off x="0" y="2986846"/>
          <a:ext cx="862676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CB4E5-D602-4F9C-BA42-B77A89FF7B52}">
      <dsp:nvSpPr>
        <dsp:cNvPr id="0" name=""/>
        <dsp:cNvSpPr/>
      </dsp:nvSpPr>
      <dsp:spPr>
        <a:xfrm>
          <a:off x="410276" y="2394821"/>
          <a:ext cx="8213568" cy="710104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надає рекомендації, консультації та методичну допомогу педагогічним працівникам у роботі з дитиною з ООП;</a:t>
          </a:r>
        </a:p>
      </dsp:txBody>
      <dsp:txXfrm>
        <a:off x="444940" y="2429485"/>
        <a:ext cx="8144240" cy="640776"/>
      </dsp:txXfrm>
    </dsp:sp>
    <dsp:sp modelId="{D292DAF6-50E9-46EA-98E9-2E7F86497DA6}">
      <dsp:nvSpPr>
        <dsp:cNvPr id="0" name=""/>
        <dsp:cNvSpPr/>
      </dsp:nvSpPr>
      <dsp:spPr>
        <a:xfrm>
          <a:off x="0" y="3714454"/>
          <a:ext cx="862676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360C0-BE29-4B30-BF1E-EFDE6C0405A7}">
      <dsp:nvSpPr>
        <dsp:cNvPr id="0" name=""/>
        <dsp:cNvSpPr/>
      </dsp:nvSpPr>
      <dsp:spPr>
        <a:xfrm>
          <a:off x="341684" y="3240882"/>
          <a:ext cx="8213951" cy="600887"/>
        </a:xfrm>
        <a:prstGeom prst="round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консультує батьків дитини;</a:t>
          </a:r>
        </a:p>
      </dsp:txBody>
      <dsp:txXfrm>
        <a:off x="371017" y="3270215"/>
        <a:ext cx="8155285" cy="542221"/>
      </dsp:txXfrm>
    </dsp:sp>
    <dsp:sp modelId="{0E5619BF-E242-49CF-8AFC-2D9A58DDA436}">
      <dsp:nvSpPr>
        <dsp:cNvPr id="0" name=""/>
        <dsp:cNvSpPr/>
      </dsp:nvSpPr>
      <dsp:spPr>
        <a:xfrm>
          <a:off x="0" y="4519185"/>
          <a:ext cx="862676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EC134-E0E8-4369-BA53-7B23E61B2F03}">
      <dsp:nvSpPr>
        <dsp:cNvPr id="0" name=""/>
        <dsp:cNvSpPr/>
      </dsp:nvSpPr>
      <dsp:spPr>
        <a:xfrm>
          <a:off x="410697" y="3959254"/>
          <a:ext cx="8213951" cy="678010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просвітницьку роботу з педагогами та батьками вихованців інклюзивних груп;</a:t>
          </a:r>
        </a:p>
      </dsp:txBody>
      <dsp:txXfrm>
        <a:off x="443795" y="3992352"/>
        <a:ext cx="8147755" cy="611814"/>
      </dsp:txXfrm>
    </dsp:sp>
    <dsp:sp modelId="{E1308CD2-A653-458F-8AFE-A92072A89137}">
      <dsp:nvSpPr>
        <dsp:cNvPr id="0" name=""/>
        <dsp:cNvSpPr/>
      </dsp:nvSpPr>
      <dsp:spPr>
        <a:xfrm>
          <a:off x="0" y="5435942"/>
          <a:ext cx="862676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54731-6FCB-43A0-8A4D-F340F428EB1A}">
      <dsp:nvSpPr>
        <dsp:cNvPr id="0" name=""/>
        <dsp:cNvSpPr/>
      </dsp:nvSpPr>
      <dsp:spPr>
        <a:xfrm>
          <a:off x="413195" y="4763985"/>
          <a:ext cx="8213568" cy="790037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формує психологічну готовність учасників освітнього процесу до взаємодії в інклюзивному середовищі.</a:t>
          </a:r>
        </a:p>
      </dsp:txBody>
      <dsp:txXfrm>
        <a:off x="451761" y="4802551"/>
        <a:ext cx="8136436" cy="712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EA516-08BC-4ED8-8E6E-2ACFAE12BC64}">
      <dsp:nvSpPr>
        <dsp:cNvPr id="0" name=""/>
        <dsp:cNvSpPr/>
      </dsp:nvSpPr>
      <dsp:spPr>
        <a:xfrm>
          <a:off x="0" y="281131"/>
          <a:ext cx="2799772" cy="16798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здійснює соціально-педагогічний патронаж дитини з ООП та її батьків;</a:t>
          </a:r>
        </a:p>
      </dsp:txBody>
      <dsp:txXfrm>
        <a:off x="0" y="281131"/>
        <a:ext cx="2799772" cy="1679863"/>
      </dsp:txXfrm>
    </dsp:sp>
    <dsp:sp modelId="{427F9CAE-7B97-4ECA-8398-ECCC2BD1A516}">
      <dsp:nvSpPr>
        <dsp:cNvPr id="0" name=""/>
        <dsp:cNvSpPr/>
      </dsp:nvSpPr>
      <dsp:spPr>
        <a:xfrm>
          <a:off x="3079750" y="281131"/>
          <a:ext cx="2799772" cy="16798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виявляє соціальні проблеми, які потребують негайного розв’язання;</a:t>
          </a:r>
        </a:p>
      </dsp:txBody>
      <dsp:txXfrm>
        <a:off x="3079750" y="281131"/>
        <a:ext cx="2799772" cy="1679863"/>
      </dsp:txXfrm>
    </dsp:sp>
    <dsp:sp modelId="{43496C35-55AF-4538-AFC8-9392F412749D}">
      <dsp:nvSpPr>
        <dsp:cNvPr id="0" name=""/>
        <dsp:cNvSpPr/>
      </dsp:nvSpPr>
      <dsp:spPr>
        <a:xfrm>
          <a:off x="6159500" y="281131"/>
          <a:ext cx="2799772" cy="16798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сприяє соціалізації дитини з ООП, адаптації її у новому колективі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9500" y="281131"/>
        <a:ext cx="2799772" cy="1679863"/>
      </dsp:txXfrm>
    </dsp:sp>
    <dsp:sp modelId="{D83CD4C5-7633-43F5-88BC-8BAA9EA2FBAE}">
      <dsp:nvSpPr>
        <dsp:cNvPr id="0" name=""/>
        <dsp:cNvSpPr/>
      </dsp:nvSpPr>
      <dsp:spPr>
        <a:xfrm>
          <a:off x="0" y="2240972"/>
          <a:ext cx="2799772" cy="16798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інформує батьків дитини з ООП про мережу закладів позашкільної освіти;</a:t>
          </a:r>
        </a:p>
      </dsp:txBody>
      <dsp:txXfrm>
        <a:off x="0" y="2240972"/>
        <a:ext cx="2799772" cy="1679863"/>
      </dsp:txXfrm>
    </dsp:sp>
    <dsp:sp modelId="{A5C88408-F1DD-469C-AD99-0BEC05C8AC4A}">
      <dsp:nvSpPr>
        <dsp:cNvPr id="0" name=""/>
        <dsp:cNvSpPr/>
      </dsp:nvSpPr>
      <dsp:spPr>
        <a:xfrm>
          <a:off x="3079750" y="2240972"/>
          <a:ext cx="2799772" cy="16798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залучає дитину до участі в гуртках, секціях з урахуванням її можливостей;</a:t>
          </a:r>
        </a:p>
      </dsp:txBody>
      <dsp:txXfrm>
        <a:off x="3079750" y="2240972"/>
        <a:ext cx="2799772" cy="1679863"/>
      </dsp:txXfrm>
    </dsp:sp>
    <dsp:sp modelId="{3FEB9ECA-9D62-4211-9010-304BB5A88EAA}">
      <dsp:nvSpPr>
        <dsp:cNvPr id="0" name=""/>
        <dsp:cNvSpPr/>
      </dsp:nvSpPr>
      <dsp:spPr>
        <a:xfrm>
          <a:off x="6136822" y="2218277"/>
          <a:ext cx="2799772" cy="16798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надає рекомендації учасникам освітнього процесу щодо шляхів ефективної інтеграції дитини з ООП у колектив однолітків;</a:t>
          </a:r>
        </a:p>
      </dsp:txBody>
      <dsp:txXfrm>
        <a:off x="6136822" y="2218277"/>
        <a:ext cx="2799772" cy="1679863"/>
      </dsp:txXfrm>
    </dsp:sp>
    <dsp:sp modelId="{C2CDA693-9528-4C1A-9FCF-B6DFE7EB0AE8}">
      <dsp:nvSpPr>
        <dsp:cNvPr id="0" name=""/>
        <dsp:cNvSpPr/>
      </dsp:nvSpPr>
      <dsp:spPr>
        <a:xfrm>
          <a:off x="3079750" y="4200813"/>
          <a:ext cx="2799772" cy="167986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захищає права дитини з ООП, за відповідним дорученням представляє </a:t>
          </a:r>
          <a:r>
            <a:rPr lang="uk-UA" sz="2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 інтереси в різних органах та службах.</a:t>
          </a:r>
          <a:endParaRPr lang="uk-UA" sz="2000" b="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9750" y="4200813"/>
        <a:ext cx="2799772" cy="1679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92B6F-8862-4B50-9F79-163B52DBFB50}">
      <dsp:nvSpPr>
        <dsp:cNvPr id="0" name=""/>
        <dsp:cNvSpPr/>
      </dsp:nvSpPr>
      <dsp:spPr>
        <a:xfrm>
          <a:off x="-7220987" y="-1077587"/>
          <a:ext cx="8388825" cy="8388825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5228B-0529-4DF6-8235-ED25BBC0FA7A}">
      <dsp:nvSpPr>
        <dsp:cNvPr id="0" name=""/>
        <dsp:cNvSpPr/>
      </dsp:nvSpPr>
      <dsp:spPr>
        <a:xfrm>
          <a:off x="326430" y="208463"/>
          <a:ext cx="8282535" cy="895879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921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вивчає індивідуальні особливості, схильності, інтереси та потреби дитини з ООП під час спостережень; бере участь у розробці ІПP;</a:t>
          </a:r>
          <a:r>
            <a:rPr lang="uk-UA" sz="18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8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430" y="208463"/>
        <a:ext cx="8282535" cy="895879"/>
      </dsp:txXfrm>
    </dsp:sp>
    <dsp:sp modelId="{D6CF3647-E1A3-4436-8BBA-56019988E91F}">
      <dsp:nvSpPr>
        <dsp:cNvPr id="0" name=""/>
        <dsp:cNvSpPr/>
      </dsp:nvSpPr>
      <dsp:spPr>
        <a:xfrm>
          <a:off x="-83743" y="246229"/>
          <a:ext cx="820348" cy="82034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54ABC-2AA9-4E3A-AE48-F33F649F523A}">
      <dsp:nvSpPr>
        <dsp:cNvPr id="0" name=""/>
        <dsp:cNvSpPr/>
      </dsp:nvSpPr>
      <dsp:spPr>
        <a:xfrm>
          <a:off x="612071" y="1161774"/>
          <a:ext cx="8000688" cy="95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921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готує спільно з учасниками освітнього процесу індивідуальний освітній план; бере участь у організації освітнього процесу дитини з ООП;</a:t>
          </a:r>
          <a:r>
            <a:rPr lang="uk-UA" sz="18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8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071" y="1161774"/>
        <a:ext cx="8000688" cy="957845"/>
      </dsp:txXfrm>
    </dsp:sp>
    <dsp:sp modelId="{E7BFB929-5DC0-48DE-AA00-707F7BBF1A18}">
      <dsp:nvSpPr>
        <dsp:cNvPr id="0" name=""/>
        <dsp:cNvSpPr/>
      </dsp:nvSpPr>
      <dsp:spPr>
        <a:xfrm>
          <a:off x="105891" y="1230522"/>
          <a:ext cx="820348" cy="82034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D4045-0521-4AC5-8F95-48D8AF80DF80}">
      <dsp:nvSpPr>
        <dsp:cNvPr id="0" name=""/>
        <dsp:cNvSpPr/>
      </dsp:nvSpPr>
      <dsp:spPr>
        <a:xfrm>
          <a:off x="768158" y="2163724"/>
          <a:ext cx="7816071" cy="903078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921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адаптує освітнє середовище  з урахуванням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особливостей розвитку дитини з ООП;</a:t>
          </a:r>
          <a:r>
            <a:rPr lang="uk-UA" sz="18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8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158" y="2163724"/>
        <a:ext cx="7816071" cy="903078"/>
      </dsp:txXfrm>
    </dsp:sp>
    <dsp:sp modelId="{C0DA14B7-3814-4002-ABE0-FF9AF63FF45E}">
      <dsp:nvSpPr>
        <dsp:cNvPr id="0" name=""/>
        <dsp:cNvSpPr/>
      </dsp:nvSpPr>
      <dsp:spPr>
        <a:xfrm>
          <a:off x="245746" y="2185636"/>
          <a:ext cx="820348" cy="82034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4FB7B-8967-4FAA-BF71-948FC732A585}">
      <dsp:nvSpPr>
        <dsp:cNvPr id="0" name=""/>
        <dsp:cNvSpPr/>
      </dsp:nvSpPr>
      <dsp:spPr>
        <a:xfrm>
          <a:off x="456443" y="3126764"/>
          <a:ext cx="8186141" cy="944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921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надає інформацію батькам, педагогічним працівникам про особливості</a:t>
          </a:r>
          <a:b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розвитку дитини з ООП.</a:t>
          </a:r>
          <a:r>
            <a:rPr lang="uk-UA" sz="18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8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443" y="3126764"/>
        <a:ext cx="8186141" cy="944339"/>
      </dsp:txXfrm>
    </dsp:sp>
    <dsp:sp modelId="{7E4C765C-E8CA-4466-BF51-BF0F7A29CFF2}">
      <dsp:nvSpPr>
        <dsp:cNvPr id="0" name=""/>
        <dsp:cNvSpPr/>
      </dsp:nvSpPr>
      <dsp:spPr>
        <a:xfrm>
          <a:off x="255467" y="3169306"/>
          <a:ext cx="820348" cy="82034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74E3E-3836-42A4-B410-6354706758C4}">
      <dsp:nvSpPr>
        <dsp:cNvPr id="0" name=""/>
        <dsp:cNvSpPr/>
      </dsp:nvSpPr>
      <dsp:spPr>
        <a:xfrm>
          <a:off x="570028" y="4152518"/>
          <a:ext cx="8023916" cy="919774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921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готує інформацію для учасників засідання Команди супроводу</a:t>
          </a:r>
          <a:b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результатами спостережень за дитиною щодо її індивідуальних</a:t>
          </a:r>
          <a:b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особливостей, інтересів та потреб;</a:t>
          </a:r>
          <a:r>
            <a:rPr lang="uk-UA" sz="18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8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028" y="4152518"/>
        <a:ext cx="8023916" cy="919774"/>
      </dsp:txXfrm>
    </dsp:sp>
    <dsp:sp modelId="{1FF8FEE6-1644-4FF5-BB26-D7C813AA6437}">
      <dsp:nvSpPr>
        <dsp:cNvPr id="0" name=""/>
        <dsp:cNvSpPr/>
      </dsp:nvSpPr>
      <dsp:spPr>
        <a:xfrm>
          <a:off x="135079" y="4143870"/>
          <a:ext cx="820348" cy="820348"/>
        </a:xfrm>
        <a:prstGeom prst="ellipse">
          <a:avLst/>
        </a:prstGeom>
        <a:solidFill>
          <a:srgbClr val="ED613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504E9-520B-4D08-B504-4476454BCACB}">
      <dsp:nvSpPr>
        <dsp:cNvPr id="0" name=""/>
        <dsp:cNvSpPr/>
      </dsp:nvSpPr>
      <dsp:spPr>
        <a:xfrm>
          <a:off x="326430" y="5159843"/>
          <a:ext cx="8282535" cy="83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921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оцінює спільно з вихователем/учителем рівень досягнення кінцевих освітніх цілей, передбачених ІПР;</a:t>
          </a:r>
          <a:r>
            <a:rPr lang="uk-UA" sz="16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6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6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430" y="5159843"/>
        <a:ext cx="8282535" cy="834806"/>
      </dsp:txXfrm>
    </dsp:sp>
    <dsp:sp modelId="{6F0B8FDF-6987-4760-B51F-921724245605}">
      <dsp:nvSpPr>
        <dsp:cNvPr id="0" name=""/>
        <dsp:cNvSpPr/>
      </dsp:nvSpPr>
      <dsp:spPr>
        <a:xfrm>
          <a:off x="-83743" y="5167072"/>
          <a:ext cx="820348" cy="820348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B0A82-DB2A-4417-B7B5-E6AE986149E4}">
      <dsp:nvSpPr>
        <dsp:cNvPr id="0" name=""/>
        <dsp:cNvSpPr/>
      </dsp:nvSpPr>
      <dsp:spPr>
        <a:xfrm>
          <a:off x="18" y="0"/>
          <a:ext cx="5680535" cy="568053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9E4B0-1C0E-4C20-8AA5-D49AC7EC5AF2}">
      <dsp:nvSpPr>
        <dsp:cNvPr id="0" name=""/>
        <dsp:cNvSpPr/>
      </dsp:nvSpPr>
      <dsp:spPr>
        <a:xfrm>
          <a:off x="3161178" y="2053282"/>
          <a:ext cx="4626474" cy="1517402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інформують працівників закладу дошкільної освіти про особливості дитини </a:t>
          </a:r>
          <a:br>
            <a:rPr lang="uk-UA" sz="1800" b="0" i="0" kern="120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800" b="0" i="0" kern="120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стиль спілкування, спосіб пізнання, успіхи, труднощі;</a:t>
          </a:r>
          <a:br>
            <a:rPr lang="uk-UA" sz="1800" b="0" i="0" kern="120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5251" y="2127355"/>
        <a:ext cx="4478328" cy="1369256"/>
      </dsp:txXfrm>
    </dsp:sp>
    <dsp:sp modelId="{BB46D36C-80F4-4412-A43F-521319891C3B}">
      <dsp:nvSpPr>
        <dsp:cNvPr id="0" name=""/>
        <dsp:cNvSpPr/>
      </dsp:nvSpPr>
      <dsp:spPr>
        <a:xfrm>
          <a:off x="3279905" y="304098"/>
          <a:ext cx="4661441" cy="127146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працюють у Команді супроводу, беруть участь у складанні ІП</a:t>
          </a:r>
          <a:r>
            <a:rPr lang="en-US" sz="2000" b="0" i="0" kern="120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P;</a:t>
          </a:r>
          <a:br>
            <a:rPr lang="en-US" sz="2000" b="0" i="0" kern="120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973" y="366166"/>
        <a:ext cx="4537305" cy="1147327"/>
      </dsp:txXfrm>
    </dsp:sp>
    <dsp:sp modelId="{5CF5620B-FA0F-425B-9A2C-71BDDD713E99}">
      <dsp:nvSpPr>
        <dsp:cNvPr id="0" name=""/>
        <dsp:cNvSpPr/>
      </dsp:nvSpPr>
      <dsp:spPr>
        <a:xfrm>
          <a:off x="3097078" y="4029689"/>
          <a:ext cx="4521242" cy="1271463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створюють умови для навчання, виховання та розвитку дитини.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159146" y="4091757"/>
        <a:ext cx="4397106" cy="1147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59F3D-4BAB-44C5-9A02-E2F54CA02022}" type="datetimeFigureOut">
              <a:rPr lang="uk-UA" smtClean="0"/>
              <a:pPr/>
              <a:t>04.10.2023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3860F-6DE2-4C1C-91FB-91E816F7985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050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19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19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04.10.2023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7486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688" y="1278446"/>
            <a:ext cx="5015484" cy="253297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b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супроводу дітей</a:t>
            </a:r>
            <a:b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особливими освітніми потребами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AutoShape 2" descr="Інклюзія: реабілітаційне та корекційне обладнання для ді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Інклюзія: реабілітаційне та корекційне обладнання для ді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Інтеграція дітей з особливими потребами:</a:t>
            </a:r>
            <a:endParaRPr lang="uk-UA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комбінована інтеграція (виховання у класах одного-двох дітей з наближеним до вікової норми рівнем психофізичного і мовного розвитку,  здатних до самообслуговування та психологічно готових до спільного зі здоровими ровесниками навчання).</a:t>
            </a:r>
          </a:p>
          <a:p>
            <a:r>
              <a:rPr lang="uk-UA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часткова інтеграція (діти не можуть разом зі здоровими ровесниками оволодіти передбаченою програмою навчальним і виховним  матеріалом, перебувають в класі частково).</a:t>
            </a:r>
          </a:p>
          <a:p>
            <a:r>
              <a:rPr lang="uk-UA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тимчасова інтеграція (дітей із проблемами розвитку об’єднують зі здоровими дітьми один-два рази на місяць для загальних форм виховної роботи).</a:t>
            </a:r>
            <a:r>
              <a:rPr lang="uk-UA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47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Головний напрямок психолого-педагогічного супроводу є </a:t>
            </a:r>
            <a:r>
              <a:rPr lang="uk-UA" sz="2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корекційна</a:t>
            </a:r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робота: </a:t>
            </a:r>
            <a:endParaRPr lang="uk-UA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 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проведення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психокорекційних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заходів потрібно вивчити наступні показники:</a:t>
            </a:r>
          </a:p>
          <a:p>
            <a:pPr lvl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Особистісні риси дитини, її зв’язок з соціумом.</a:t>
            </a:r>
          </a:p>
          <a:p>
            <a:pPr lvl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Вікові і соціальні показники якості життя.</a:t>
            </a:r>
          </a:p>
          <a:p>
            <a:pPr lvl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 і розв'язання проблем, що виникають у процесі інтеграції дитини в освітній простір;</a:t>
            </a:r>
          </a:p>
          <a:p>
            <a:pPr lvl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діагностичних мінімумів на різних етапах навчання дитини у загальноосвітньому навчальному закладі з метою вивчення динаміки її розвитку та розв'язання можливих проблем під час кризових періодів.</a:t>
            </a:r>
          </a:p>
          <a:p>
            <a:endParaRPr lang="uk-UA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47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gray">
          <a:xfrm>
            <a:off x="581114" y="1192696"/>
            <a:ext cx="8212507" cy="531065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981200" y="2133600"/>
            <a:ext cx="6542090" cy="665163"/>
            <a:chOff x="1248" y="1344"/>
            <a:chExt cx="4121" cy="41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340995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96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97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02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3" name="Text Box 11"/>
            <p:cNvSpPr txBox="1">
              <a:spLocks noChangeArrowheads="1"/>
            </p:cNvSpPr>
            <p:nvPr/>
          </p:nvSpPr>
          <p:spPr bwMode="auto">
            <a:xfrm>
              <a:off x="1784" y="1392"/>
              <a:ext cx="35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Медичний працівник закладу освіти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004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981200" y="3048000"/>
            <a:ext cx="5410200" cy="665163"/>
            <a:chOff x="1248" y="1920"/>
            <a:chExt cx="3408" cy="419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340999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00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01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6" name="Text Box 14"/>
            <p:cNvSpPr txBox="1">
              <a:spLocks noChangeArrowheads="1"/>
            </p:cNvSpPr>
            <p:nvPr/>
          </p:nvSpPr>
          <p:spPr bwMode="auto">
            <a:xfrm>
              <a:off x="2256" y="1968"/>
              <a:ext cx="10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Лікар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007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341014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79783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Залучені фахівці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981200" y="3937000"/>
            <a:ext cx="5410200" cy="665163"/>
            <a:chOff x="1248" y="2480"/>
            <a:chExt cx="3408" cy="419"/>
          </a:xfrm>
        </p:grpSpPr>
        <p:sp>
          <p:nvSpPr>
            <p:cNvPr id="341008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09" name="Text Box 17"/>
            <p:cNvSpPr txBox="1">
              <a:spLocks noChangeArrowheads="1"/>
            </p:cNvSpPr>
            <p:nvPr/>
          </p:nvSpPr>
          <p:spPr bwMode="auto">
            <a:xfrm>
              <a:off x="2256" y="2530"/>
              <a:ext cx="13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Асистент дитини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341017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18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19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20" name="Text Box 2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981200" y="4827585"/>
            <a:ext cx="5855293" cy="708025"/>
            <a:chOff x="1248" y="3041"/>
            <a:chExt cx="3416" cy="446"/>
          </a:xfrm>
        </p:grpSpPr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632" y="344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1828" y="3041"/>
              <a:ext cx="28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Спеціалісти системи соціального захисту населення або служби у справах дітей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013" name="Text Box 21"/>
            <p:cNvSpPr txBox="1">
              <a:spLocks noChangeArrowheads="1"/>
            </p:cNvSpPr>
            <p:nvPr/>
          </p:nvSpPr>
          <p:spPr bwMode="gray">
            <a:xfrm>
              <a:off x="1372" y="312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248" y="3056"/>
              <a:ext cx="480" cy="419"/>
              <a:chOff x="3174" y="2656"/>
              <a:chExt cx="1549" cy="1351"/>
            </a:xfrm>
          </p:grpSpPr>
          <p:sp>
            <p:nvSpPr>
              <p:cNvPr id="341022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23" name="AutoShape 3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24" name="AutoShape 3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25" name="Text Box 33"/>
            <p:cNvSpPr txBox="1">
              <a:spLocks noChangeArrowheads="1"/>
            </p:cNvSpPr>
            <p:nvPr/>
          </p:nvSpPr>
          <p:spPr bwMode="gray">
            <a:xfrm>
              <a:off x="1372" y="312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gray">
          <a:xfrm>
            <a:off x="0" y="965994"/>
            <a:ext cx="9155430" cy="589200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67" name="Rectangle 27"/>
          <p:cNvSpPr>
            <a:spLocks noGrp="1" noChangeArrowheads="1"/>
          </p:cNvSpPr>
          <p:nvPr>
            <p:ph type="title"/>
          </p:nvPr>
        </p:nvSpPr>
        <p:spPr>
          <a:xfrm>
            <a:off x="628650" y="201169"/>
            <a:ext cx="7886700" cy="606323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ЗЗСО/ЗДО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>
            <a:off x="757383" y="2004059"/>
            <a:ext cx="7970982" cy="56292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uk-UA" dirty="0">
                <a:solidFill>
                  <a:srgbClr val="242021"/>
                </a:solidFill>
                <a:latin typeface="AvantGardeGothicC-Book"/>
              </a:rPr>
              <a:t>                           </a:t>
            </a:r>
            <a:r>
              <a:rPr lang="uk-UA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розподіляє функції між її учасниками</a:t>
            </a:r>
            <a:br>
              <a:rPr lang="uk-UA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80"/>
          <p:cNvSpPr>
            <a:spLocks noChangeArrowheads="1"/>
          </p:cNvSpPr>
          <p:nvPr/>
        </p:nvSpPr>
        <p:spPr bwMode="gray">
          <a:xfrm>
            <a:off x="757382" y="2840019"/>
            <a:ext cx="7970982" cy="5486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78FCB"/>
              </a:gs>
              <a:gs pos="50000">
                <a:srgbClr val="378FCB">
                  <a:gamma/>
                  <a:tint val="40000"/>
                  <a:invGamma/>
                </a:srgbClr>
              </a:gs>
              <a:gs pos="100000">
                <a:srgbClr val="378FCB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33" name="Text Box 84"/>
          <p:cNvSpPr txBox="1">
            <a:spLocks noChangeArrowheads="1"/>
          </p:cNvSpPr>
          <p:nvPr/>
        </p:nvSpPr>
        <p:spPr bwMode="gray">
          <a:xfrm>
            <a:off x="628650" y="2857500"/>
            <a:ext cx="7289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800" b="0" i="0" dirty="0">
                <a:solidFill>
                  <a:srgbClr val="242021"/>
                </a:solidFill>
                <a:effectLst/>
                <a:latin typeface="AvantGardeGothicC-Book"/>
              </a:rPr>
              <a:t>        </a:t>
            </a:r>
            <a:r>
              <a:rPr lang="uk-UA" sz="18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призначає відповідального за координацію розроблення ІПР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16"/>
          <p:cNvSpPr>
            <a:spLocks noChangeArrowheads="1"/>
          </p:cNvSpPr>
          <p:nvPr/>
        </p:nvSpPr>
        <p:spPr bwMode="gray">
          <a:xfrm>
            <a:off x="757383" y="3593053"/>
            <a:ext cx="7970982" cy="6347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" name="Text Box 117"/>
          <p:cNvSpPr txBox="1">
            <a:spLocks noChangeArrowheads="1"/>
          </p:cNvSpPr>
          <p:nvPr/>
        </p:nvSpPr>
        <p:spPr bwMode="gray">
          <a:xfrm>
            <a:off x="1498060" y="3543301"/>
            <a:ext cx="67960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контролює виконання висновку інклюзивно-ресурсного центру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18"/>
          <p:cNvSpPr>
            <a:spLocks noChangeArrowheads="1"/>
          </p:cNvSpPr>
          <p:nvPr/>
        </p:nvSpPr>
        <p:spPr bwMode="gray">
          <a:xfrm>
            <a:off x="757383" y="4464424"/>
            <a:ext cx="7970982" cy="6024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78FCB"/>
              </a:gs>
              <a:gs pos="50000">
                <a:srgbClr val="378FCB">
                  <a:gamma/>
                  <a:tint val="40000"/>
                  <a:invGamma/>
                </a:srgbClr>
              </a:gs>
              <a:gs pos="100000">
                <a:srgbClr val="378FCB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залучає фахівців, зокрема фахівців </a:t>
            </a:r>
            <a:r>
              <a:rPr lang="uk-UA" dirty="0" err="1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, для надання послуг дітям з ООП</a:t>
            </a:r>
            <a:r>
              <a:rPr lang="uk-UA" sz="20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19"/>
          <p:cNvSpPr txBox="1">
            <a:spLocks noChangeArrowheads="1"/>
          </p:cNvSpPr>
          <p:nvPr/>
        </p:nvSpPr>
        <p:spPr bwMode="gray">
          <a:xfrm>
            <a:off x="757383" y="4229100"/>
            <a:ext cx="7160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800" b="0" i="0" dirty="0">
                <a:solidFill>
                  <a:srgbClr val="242021"/>
                </a:solidFill>
                <a:effectLst/>
                <a:latin typeface="AvantGardeGothicC-Book"/>
              </a:rPr>
              <a:t>    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20"/>
          <p:cNvSpPr>
            <a:spLocks noChangeArrowheads="1"/>
          </p:cNvSpPr>
          <p:nvPr/>
        </p:nvSpPr>
        <p:spPr bwMode="gray">
          <a:xfrm>
            <a:off x="757382" y="5260488"/>
            <a:ext cx="7970982" cy="5378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контролює виконання учасниками Команди супроводу своїх функцій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155"/>
          <p:cNvGrpSpPr>
            <a:grpSpLocks/>
          </p:cNvGrpSpPr>
          <p:nvPr/>
        </p:nvGrpSpPr>
        <p:grpSpPr bwMode="auto">
          <a:xfrm>
            <a:off x="2902604" y="1640800"/>
            <a:ext cx="142876" cy="4429124"/>
            <a:chOff x="1811" y="1015"/>
            <a:chExt cx="90" cy="2790"/>
          </a:xfrm>
        </p:grpSpPr>
        <p:sp>
          <p:nvSpPr>
            <p:cNvPr id="41" name="Rectangle 142"/>
            <p:cNvSpPr>
              <a:spLocks noChangeArrowheads="1"/>
            </p:cNvSpPr>
            <p:nvPr/>
          </p:nvSpPr>
          <p:spPr bwMode="gray">
            <a:xfrm>
              <a:off x="1818" y="1015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43"/>
            <p:cNvSpPr>
              <a:spLocks noChangeArrowheads="1"/>
            </p:cNvSpPr>
            <p:nvPr/>
          </p:nvSpPr>
          <p:spPr bwMode="gray">
            <a:xfrm>
              <a:off x="1824" y="1604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46"/>
            <p:cNvSpPr>
              <a:spLocks noChangeArrowheads="1"/>
            </p:cNvSpPr>
            <p:nvPr/>
          </p:nvSpPr>
          <p:spPr bwMode="gray">
            <a:xfrm>
              <a:off x="1827" y="2121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48"/>
            <p:cNvSpPr>
              <a:spLocks noChangeArrowheads="1"/>
            </p:cNvSpPr>
            <p:nvPr/>
          </p:nvSpPr>
          <p:spPr bwMode="gray">
            <a:xfrm>
              <a:off x="1818" y="2641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50"/>
            <p:cNvSpPr>
              <a:spLocks noChangeArrowheads="1"/>
            </p:cNvSpPr>
            <p:nvPr/>
          </p:nvSpPr>
          <p:spPr bwMode="gray">
            <a:xfrm>
              <a:off x="1811" y="3154"/>
              <a:ext cx="70" cy="10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52"/>
            <p:cNvSpPr>
              <a:spLocks noChangeArrowheads="1"/>
            </p:cNvSpPr>
            <p:nvPr/>
          </p:nvSpPr>
          <p:spPr bwMode="gray">
            <a:xfrm>
              <a:off x="1827" y="3565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156"/>
          <p:cNvGrpSpPr>
            <a:grpSpLocks/>
          </p:cNvGrpSpPr>
          <p:nvPr/>
        </p:nvGrpSpPr>
        <p:grpSpPr bwMode="auto">
          <a:xfrm>
            <a:off x="5892147" y="1602329"/>
            <a:ext cx="139699" cy="4492626"/>
            <a:chOff x="3600" y="1211"/>
            <a:chExt cx="88" cy="2830"/>
          </a:xfrm>
        </p:grpSpPr>
        <p:sp>
          <p:nvSpPr>
            <p:cNvPr id="48" name="Rectangle 144"/>
            <p:cNvSpPr>
              <a:spLocks noChangeArrowheads="1"/>
            </p:cNvSpPr>
            <p:nvPr/>
          </p:nvSpPr>
          <p:spPr bwMode="gray">
            <a:xfrm>
              <a:off x="3615" y="1211"/>
              <a:ext cx="57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45"/>
            <p:cNvSpPr>
              <a:spLocks noChangeArrowheads="1"/>
            </p:cNvSpPr>
            <p:nvPr/>
          </p:nvSpPr>
          <p:spPr bwMode="gray">
            <a:xfrm>
              <a:off x="3604" y="1813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47"/>
            <p:cNvSpPr>
              <a:spLocks noChangeArrowheads="1"/>
            </p:cNvSpPr>
            <p:nvPr/>
          </p:nvSpPr>
          <p:spPr bwMode="gray">
            <a:xfrm>
              <a:off x="3600" y="2316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49"/>
            <p:cNvSpPr>
              <a:spLocks noChangeArrowheads="1"/>
            </p:cNvSpPr>
            <p:nvPr/>
          </p:nvSpPr>
          <p:spPr bwMode="gray">
            <a:xfrm>
              <a:off x="3612" y="2850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51"/>
            <p:cNvSpPr>
              <a:spLocks noChangeArrowheads="1"/>
            </p:cNvSpPr>
            <p:nvPr/>
          </p:nvSpPr>
          <p:spPr bwMode="gray">
            <a:xfrm>
              <a:off x="3605" y="3362"/>
              <a:ext cx="76" cy="111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53"/>
            <p:cNvSpPr>
              <a:spLocks noChangeArrowheads="1"/>
            </p:cNvSpPr>
            <p:nvPr/>
          </p:nvSpPr>
          <p:spPr bwMode="gray">
            <a:xfrm>
              <a:off x="3614" y="3801"/>
              <a:ext cx="74" cy="240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Rectangle 26"/>
          <p:cNvSpPr>
            <a:spLocks noChangeArrowheads="1"/>
          </p:cNvSpPr>
          <p:nvPr/>
        </p:nvSpPr>
        <p:spPr bwMode="gray">
          <a:xfrm>
            <a:off x="2296757" y="5739672"/>
            <a:ext cx="4495800" cy="152400"/>
          </a:xfrm>
          <a:prstGeom prst="rect">
            <a:avLst/>
          </a:prstGeom>
          <a:gradFill rotWithShape="1">
            <a:gsLst>
              <a:gs pos="0">
                <a:srgbClr val="B2B2B2">
                  <a:alpha val="0"/>
                </a:srgbClr>
              </a:gs>
              <a:gs pos="50000">
                <a:srgbClr val="B2B2B2">
                  <a:gamma/>
                  <a:tint val="63529"/>
                  <a:invGamma/>
                  <a:alpha val="58000"/>
                </a:srgbClr>
              </a:gs>
              <a:gs pos="100000">
                <a:srgbClr val="B2B2B2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118">
            <a:extLst>
              <a:ext uri="{FF2B5EF4-FFF2-40B4-BE49-F238E27FC236}">
                <a16:creationId xmlns:a16="http://schemas.microsoft.com/office/drawing/2014/main" xmlns="" id="{0ECAC94D-E36D-4239-8A55-FF44121F97A0}"/>
              </a:ext>
            </a:extLst>
          </p:cNvPr>
          <p:cNvSpPr>
            <a:spLocks noChangeArrowheads="1"/>
          </p:cNvSpPr>
          <p:nvPr/>
        </p:nvSpPr>
        <p:spPr bwMode="gray">
          <a:xfrm rot="10800000" flipV="1">
            <a:off x="757382" y="6110344"/>
            <a:ext cx="7970982" cy="5486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78FCB"/>
              </a:gs>
              <a:gs pos="50000">
                <a:srgbClr val="378FCB">
                  <a:gamma/>
                  <a:tint val="40000"/>
                  <a:invGamma/>
                </a:srgbClr>
              </a:gs>
              <a:gs pos="100000">
                <a:srgbClr val="378FCB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оцінює діяльність педагогічних працівників, які залучені до реалізації ІПР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80">
            <a:extLst>
              <a:ext uri="{FF2B5EF4-FFF2-40B4-BE49-F238E27FC236}">
                <a16:creationId xmlns:a16="http://schemas.microsoft.com/office/drawing/2014/main" xmlns="" id="{C7033E2F-DD31-4DE5-B9F0-F3A7472581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7382" y="1034258"/>
            <a:ext cx="7970982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78FCB"/>
              </a:gs>
              <a:gs pos="50000">
                <a:srgbClr val="378FCB">
                  <a:gamma/>
                  <a:tint val="40000"/>
                  <a:invGamma/>
                </a:srgbClr>
              </a:gs>
              <a:gs pos="100000">
                <a:srgbClr val="378FCB"/>
              </a:gs>
            </a:gsLst>
            <a:lin ang="0" scaled="1"/>
          </a:gradFill>
          <a:ln w="19050" algn="ctr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78FC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формує та організовує склад Команди супроводу дітей з ООП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 noChangeArrowheads="1"/>
          </p:cNvSpPr>
          <p:nvPr/>
        </p:nvSpPr>
        <p:spPr bwMode="gray">
          <a:xfrm>
            <a:off x="155564" y="2017714"/>
            <a:ext cx="875770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1011610" y="3039100"/>
            <a:ext cx="4450223" cy="196553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1864794" y="2839878"/>
            <a:ext cx="4032250" cy="259293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853828" y="6006336"/>
            <a:ext cx="7898026" cy="7731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 спільно з директором діяльність педагогічних працівників,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 до реалізації ІПР. </a:t>
            </a:r>
            <a:r>
              <a:rPr lang="ru-RU" dirty="0"/>
              <a:t/>
            </a:r>
            <a:br>
              <a:rPr lang="ru-RU" dirty="0"/>
            </a:br>
            <a:endParaRPr lang="en-US" b="1" dirty="0"/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053487" y="4107122"/>
            <a:ext cx="5559413" cy="82835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залучає батьків дитини з ООП до розроблення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погодження ІПР;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792725" y="1166816"/>
            <a:ext cx="7886701" cy="82693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розробляє спільно з іншими учасниками Команди супроводу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індивідуальний навчальний план дитини з ООП; </a:t>
            </a:r>
            <a:r>
              <a:rPr lang="ru-RU" dirty="0"/>
              <a:t/>
            </a:r>
            <a:br>
              <a:rPr lang="ru-RU" dirty="0"/>
            </a:br>
            <a:endParaRPr lang="en-US" b="1" dirty="0"/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1995933" y="3094073"/>
            <a:ext cx="5559412" cy="90478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 спільно з директором роботу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 супроводу;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1754036" y="2211463"/>
            <a:ext cx="6925390" cy="795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допомагає формувати склад Команди супроводу;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0" i="0" dirty="0"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9497" name="Group 9"/>
          <p:cNvGrpSpPr>
            <a:grpSpLocks/>
          </p:cNvGrpSpPr>
          <p:nvPr/>
        </p:nvGrpSpPr>
        <p:grpSpPr bwMode="auto">
          <a:xfrm>
            <a:off x="392145" y="1453716"/>
            <a:ext cx="381000" cy="381000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04" name="Group 16"/>
          <p:cNvGrpSpPr>
            <a:grpSpLocks/>
          </p:cNvGrpSpPr>
          <p:nvPr/>
        </p:nvGrpSpPr>
        <p:grpSpPr bwMode="auto">
          <a:xfrm>
            <a:off x="1394977" y="2447887"/>
            <a:ext cx="381000" cy="381000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1" name="Group 23"/>
          <p:cNvGrpSpPr>
            <a:grpSpLocks/>
          </p:cNvGrpSpPr>
          <p:nvPr/>
        </p:nvGrpSpPr>
        <p:grpSpPr bwMode="auto">
          <a:xfrm>
            <a:off x="1686955" y="3344827"/>
            <a:ext cx="381000" cy="381000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8" name="Group 30"/>
          <p:cNvGrpSpPr>
            <a:grpSpLocks/>
          </p:cNvGrpSpPr>
          <p:nvPr/>
        </p:nvGrpSpPr>
        <p:grpSpPr bwMode="auto">
          <a:xfrm>
            <a:off x="1685046" y="4158832"/>
            <a:ext cx="381000" cy="381000"/>
            <a:chOff x="2078" y="1680"/>
            <a:chExt cx="1615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25" name="Group 37"/>
          <p:cNvGrpSpPr>
            <a:grpSpLocks/>
          </p:cNvGrpSpPr>
          <p:nvPr/>
        </p:nvGrpSpPr>
        <p:grpSpPr bwMode="auto">
          <a:xfrm>
            <a:off x="1370871" y="5250205"/>
            <a:ext cx="355600" cy="381000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9532" name="Rectangle 44"/>
          <p:cNvSpPr>
            <a:spLocks noGrp="1" noChangeArrowheads="1"/>
          </p:cNvSpPr>
          <p:nvPr>
            <p:ph type="title"/>
          </p:nvPr>
        </p:nvSpPr>
        <p:spPr>
          <a:xfrm>
            <a:off x="1572426" y="365127"/>
            <a:ext cx="6942924" cy="540788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Вихователь-методист/заступник директора: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xmlns="" id="{B257ACAB-F8A9-48C8-8EBA-A4A0228BCE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4746" y="5055098"/>
            <a:ext cx="7007108" cy="795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моніторинг виконання ІПР; </a:t>
            </a:r>
            <a:r>
              <a:rPr lang="uk-UA" dirty="0"/>
              <a:t/>
            </a:r>
            <a:br>
              <a:rPr lang="uk-UA" dirty="0"/>
            </a:br>
            <a:endParaRPr lang="uk-UA" sz="1800" b="0" i="0" dirty="0">
              <a:solidFill>
                <a:srgbClr val="242021"/>
              </a:solidFill>
              <a:effectLst/>
              <a:latin typeface="AvantGardeGothicC-Book"/>
            </a:endParaRPr>
          </a:p>
        </p:txBody>
      </p:sp>
      <p:grpSp>
        <p:nvGrpSpPr>
          <p:cNvPr id="48" name="Group 9">
            <a:extLst>
              <a:ext uri="{FF2B5EF4-FFF2-40B4-BE49-F238E27FC236}">
                <a16:creationId xmlns:a16="http://schemas.microsoft.com/office/drawing/2014/main" xmlns="" id="{ADEACC65-5238-4050-8F25-E8B5E084B170}"/>
              </a:ext>
            </a:extLst>
          </p:cNvPr>
          <p:cNvGrpSpPr>
            <a:grpSpLocks/>
          </p:cNvGrpSpPr>
          <p:nvPr/>
        </p:nvGrpSpPr>
        <p:grpSpPr bwMode="auto">
          <a:xfrm>
            <a:off x="453247" y="6137137"/>
            <a:ext cx="381000" cy="381000"/>
            <a:chOff x="2078" y="1680"/>
            <a:chExt cx="1615" cy="1615"/>
          </a:xfrm>
        </p:grpSpPr>
        <p:sp>
          <p:nvSpPr>
            <p:cNvPr id="49" name="Oval 10">
              <a:extLst>
                <a:ext uri="{FF2B5EF4-FFF2-40B4-BE49-F238E27FC236}">
                  <a16:creationId xmlns:a16="http://schemas.microsoft.com/office/drawing/2014/main" xmlns="" id="{8EAC85BE-9E2B-466B-83C9-119EF5108A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1">
              <a:extLst>
                <a:ext uri="{FF2B5EF4-FFF2-40B4-BE49-F238E27FC236}">
                  <a16:creationId xmlns:a16="http://schemas.microsoft.com/office/drawing/2014/main" xmlns="" id="{B195FC99-09B0-4F52-AD27-F691E58C56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2">
              <a:extLst>
                <a:ext uri="{FF2B5EF4-FFF2-40B4-BE49-F238E27FC236}">
                  <a16:creationId xmlns:a16="http://schemas.microsoft.com/office/drawing/2014/main" xmlns="" id="{0267C08B-4A40-4C46-94C8-6CF9AC7879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13">
              <a:extLst>
                <a:ext uri="{FF2B5EF4-FFF2-40B4-BE49-F238E27FC236}">
                  <a16:creationId xmlns:a16="http://schemas.microsoft.com/office/drawing/2014/main" xmlns="" id="{F60E092D-8C77-426B-928F-95888E0E4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14">
              <a:extLst>
                <a:ext uri="{FF2B5EF4-FFF2-40B4-BE49-F238E27FC236}">
                  <a16:creationId xmlns:a16="http://schemas.microsoft.com/office/drawing/2014/main" xmlns="" id="{DBA2D9FC-5B61-4CE1-99F1-02D6404F48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15">
              <a:extLst>
                <a:ext uri="{FF2B5EF4-FFF2-40B4-BE49-F238E27FC236}">
                  <a16:creationId xmlns:a16="http://schemas.microsoft.com/office/drawing/2014/main" xmlns="" id="{0CC54405-033B-4872-BFCD-151A51094D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 noChangeArrowheads="1"/>
          </p:cNvSpPr>
          <p:nvPr/>
        </p:nvSpPr>
        <p:spPr bwMode="gray">
          <a:xfrm>
            <a:off x="-5715" y="2030413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86600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 сестра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04" name="Rectangle 24"/>
          <p:cNvSpPr>
            <a:spLocks noChangeArrowheads="1"/>
          </p:cNvSpPr>
          <p:nvPr/>
        </p:nvSpPr>
        <p:spPr bwMode="gray">
          <a:xfrm>
            <a:off x="3251213" y="1660016"/>
            <a:ext cx="5077385" cy="1181116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uk-UA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інформує учасників Команди супроводу</a:t>
            </a:r>
          </a:p>
          <a:p>
            <a:r>
              <a:rPr lang="uk-UA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здоров’я дитини </a:t>
            </a:r>
          </a:p>
          <a:p>
            <a:r>
              <a:rPr lang="uk-UA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її психофізичні особливості;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78890" name="Rectangle 10"/>
          <p:cNvSpPr>
            <a:spLocks noChangeArrowheads="1"/>
          </p:cNvSpPr>
          <p:nvPr/>
        </p:nvSpPr>
        <p:spPr bwMode="gray">
          <a:xfrm>
            <a:off x="4237369" y="4255057"/>
            <a:ext cx="4643741" cy="13974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uk-UA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збирає додаткову інформацію від батьків,</a:t>
            </a:r>
          </a:p>
          <a:p>
            <a:r>
              <a:rPr lang="uk-UA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охорони здоров’я</a:t>
            </a:r>
            <a:r>
              <a:rPr lang="uk-UA" sz="2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 стану</a:t>
            </a:r>
          </a:p>
          <a:p>
            <a:r>
              <a:rPr lang="uk-UA" sz="2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здоров’я дитини — за необхідністю.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895" name="Text Box 15"/>
          <p:cNvSpPr txBox="1">
            <a:spLocks noChangeArrowheads="1"/>
          </p:cNvSpPr>
          <p:nvPr/>
        </p:nvSpPr>
        <p:spPr bwMode="gray">
          <a:xfrm>
            <a:off x="7918076" y="4694697"/>
            <a:ext cx="184612" cy="46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026" name="Picture 2" descr="Всесвітній день медичної сестри | КНП «Сторожинецька багатопрофільна  лікарня інтенсивного лікування»">
            <a:extLst>
              <a:ext uri="{FF2B5EF4-FFF2-40B4-BE49-F238E27FC236}">
                <a16:creationId xmlns:a16="http://schemas.microsoft.com/office/drawing/2014/main" xmlns="" id="{56FE217F-A84E-4CAF-AF00-4B17DB4F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5" y="1944611"/>
            <a:ext cx="2791828" cy="420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11EB0-AA94-4B46-B077-5423A9F3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109" y="365126"/>
            <a:ext cx="5652656" cy="41072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психолог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A41A440F-65E9-4342-AA0A-530BB434B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122374"/>
              </p:ext>
            </p:extLst>
          </p:nvPr>
        </p:nvGraphicFramePr>
        <p:xfrm>
          <a:off x="304800" y="988291"/>
          <a:ext cx="8626764" cy="571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54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9F23C-E232-4A8C-ACE9-F9DB050E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691"/>
            <a:ext cx="7886700" cy="4468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педагог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3523FD63-3408-47E9-8F46-AB5D18528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435941"/>
              </p:ext>
            </p:extLst>
          </p:nvPr>
        </p:nvGraphicFramePr>
        <p:xfrm>
          <a:off x="184727" y="571500"/>
          <a:ext cx="8959273" cy="616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41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-11430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9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6" y="2168495"/>
            <a:ext cx="2117221" cy="30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77" y="2100129"/>
            <a:ext cx="2381250" cy="40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2057399"/>
            <a:ext cx="2732342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20521"/>
            <a:ext cx="9144000" cy="468379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0" y="3002340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en-US" altLang="ko-KR" sz="1600" dirty="0">
                <a:ea typeface="돋움" pitchFamily="50" charset="-127"/>
              </a:rPr>
              <a:t> </a:t>
            </a:r>
          </a:p>
        </p:txBody>
      </p:sp>
      <p:pic>
        <p:nvPicPr>
          <p:cNvPr id="1032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307649" y="901699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2723489" y="885660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6196971" y="892389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0331E6-6D3E-4891-8F94-C74B91EF23D8}"/>
              </a:ext>
            </a:extLst>
          </p:cNvPr>
          <p:cNvSpPr txBox="1"/>
          <p:nvPr/>
        </p:nvSpPr>
        <p:spPr>
          <a:xfrm>
            <a:off x="564022" y="2666288"/>
            <a:ext cx="17091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 корекційно-розвиткові послуги дитині з ООП;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консультує батьків дитини з ООП.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861E59-7B4A-41EB-B35A-37AFE2A5A33A}"/>
              </a:ext>
            </a:extLst>
          </p:cNvPr>
          <p:cNvSpPr txBox="1"/>
          <p:nvPr/>
        </p:nvSpPr>
        <p:spPr>
          <a:xfrm>
            <a:off x="3179036" y="2486826"/>
            <a:ext cx="15382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моніторинг досягнень у відповідній сфері розвитку дитини;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567934-9EA7-494C-98B5-7ADD520D5797}"/>
              </a:ext>
            </a:extLst>
          </p:cNvPr>
          <p:cNvSpPr txBox="1"/>
          <p:nvPr/>
        </p:nvSpPr>
        <p:spPr>
          <a:xfrm>
            <a:off x="6004560" y="2277296"/>
            <a:ext cx="255832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адає рекомендації педагогічним працівникам щодо особливостей</a:t>
            </a:r>
            <a:br>
              <a:rPr lang="uk-UA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освітнього процесу, реалізації корекційно-</a:t>
            </a:r>
            <a:r>
              <a:rPr lang="uk-UA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розвиткових</a:t>
            </a:r>
            <a:r>
              <a:rPr lang="uk-UA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цілей під час освітньої роботи, технології досягнення кінцевих цілей, які визначені в ІПР, та застосовує адаптації/модифікації;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84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1"/>
            <a:ext cx="8497092" cy="636103"/>
          </a:xfrm>
        </p:spPr>
        <p:txBody>
          <a:bodyPr/>
          <a:lstStyle/>
          <a:p>
            <a:pPr algn="ctr"/>
            <a:r>
              <a:rPr lang="uk-UA" sz="32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Вихователь/учитель:</a:t>
            </a:r>
            <a:endParaRPr lang="de-DE" sz="3200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" y="854994"/>
            <a:ext cx="9143999" cy="5881086"/>
            <a:chOff x="323850" y="1552575"/>
            <a:chExt cx="8497093" cy="4249738"/>
          </a:xfrm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177800" stA="23000" endPos="38500" dist="101600" dir="5400000" sy="-100000" algn="bl" rotWithShape="0"/>
          </a:effectLst>
        </p:grpSpPr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23850" y="1552575"/>
              <a:ext cx="8497092" cy="4249738"/>
            </a:xfrm>
            <a:prstGeom prst="homePlate">
              <a:avLst>
                <a:gd name="adj" fmla="val 20359"/>
              </a:avLst>
            </a:prstGeom>
            <a:solidFill>
              <a:srgbClr val="FFFFFF"/>
            </a:soli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FFFFFF"/>
                </a:buClr>
                <a:defRPr/>
              </a:pPr>
              <a:endParaRPr lang="de-DE" sz="2000" b="1" noProof="1">
                <a:solidFill>
                  <a:srgbClr val="000000"/>
                </a:solidFill>
              </a:endParaRPr>
            </a:p>
          </p:txBody>
        </p:sp>
        <p:sp>
          <p:nvSpPr>
            <p:cNvPr id="15" name="Eingekerbter Richtungspfeil 14"/>
            <p:cNvSpPr/>
            <p:nvPr/>
          </p:nvSpPr>
          <p:spPr bwMode="gray">
            <a:xfrm>
              <a:off x="2946793" y="1654629"/>
              <a:ext cx="3278841" cy="4031959"/>
            </a:xfrm>
            <a:prstGeom prst="chevron">
              <a:avLst>
                <a:gd name="adj" fmla="val 2523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AvantGardeGothicC-Book"/>
                </a:rPr>
                <a:t> - </a:t>
              </a:r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бере участь у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підготовці 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індивідуального 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освітнього плану 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дитини з ООП;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</a:br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 визначає спільно 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 іншими 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педагогічними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працівниками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рівень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досягнення</a:t>
              </a:r>
              <a:b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</a:br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кінцевих освітніх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цілей,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передбачених ІП</a:t>
              </a:r>
              <a:r>
                <a:rPr lang="en-US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P;</a:t>
              </a:r>
              <a:br>
                <a:rPr lang="en-US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</a:br>
              <a:endParaRPr lang="en-US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_color1"/>
            <p:cNvSpPr>
              <a:spLocks noChangeArrowheads="1"/>
            </p:cNvSpPr>
            <p:nvPr/>
          </p:nvSpPr>
          <p:spPr bwMode="gray">
            <a:xfrm>
              <a:off x="423516" y="1655792"/>
              <a:ext cx="3188335" cy="4030905"/>
            </a:xfrm>
            <a:prstGeom prst="homePlat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80000" tIns="0" rIns="144000" bIns="0" anchor="ctr"/>
            <a:lstStyle/>
            <a:p>
              <a:pPr lvl="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 забезпечує освітній процес дитини з ООП відповідно до ІП</a:t>
              </a:r>
              <a:r>
                <a:rPr lang="en-US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P;</a:t>
              </a:r>
              <a:endParaRPr lang="uk-UA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uk-UA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uk-UA" dirty="0">
                  <a:solidFill>
                    <a:srgbClr val="24202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інформує учасників засідання Команди супроводу про особливості</a:t>
              </a:r>
              <a:b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</a:br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навчально-пізнавальної діяльності дитини з ООП, її сильні сторони та потреби, результати виконання дитиною освітнього плану;</a:t>
              </a:r>
              <a:b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</a:br>
              <a:r>
                <a:rPr lang="en-US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</a:br>
              <a:r>
                <a:rPr lang="en-US" noProof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Eingekerbter Richtungspfeil 15"/>
            <p:cNvSpPr/>
            <p:nvPr/>
          </p:nvSpPr>
          <p:spPr bwMode="gray">
            <a:xfrm>
              <a:off x="5490890" y="1712086"/>
              <a:ext cx="3330053" cy="4031959"/>
            </a:xfrm>
            <a:prstGeom prst="chevron">
              <a:avLst>
                <a:gd name="adj" fmla="val 2523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Tx/>
                <a:buChar char="-"/>
              </a:pPr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створює 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належний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мікроклімат у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колективі;</a:t>
              </a:r>
            </a:p>
            <a:p>
              <a:endParaRPr lang="uk-UA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</a:br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 надає інформацію 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батькам про стан </a:t>
              </a:r>
            </a:p>
            <a:p>
              <a:r>
                <a:rPr lang="uk-UA" dirty="0">
                  <a:solidFill>
                    <a:srgbClr val="242021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асвоєння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індивідуального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освітнього плану </a:t>
              </a:r>
            </a:p>
            <a:p>
              <a:r>
                <a:rPr lang="uk-UA" b="0" i="0" dirty="0">
                  <a:solidFill>
                    <a:srgbClr val="2420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дитиною з ООП.</a:t>
              </a:r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 </a:t>
              </a:r>
              <a:br>
                <a:rPr lang="uk-UA" dirty="0">
                  <a:latin typeface="Times New Roman" pitchFamily="18" charset="0"/>
                  <a:cs typeface="Times New Roman" pitchFamily="18" charset="0"/>
                </a:rPr>
              </a:br>
              <a:endParaRPr lang="en-US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1056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9A68F9-F7C0-4410-B1BB-691D4BA40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 відповідно до Примірного положення про команду психолого-педагогічного супроводу дитини</a:t>
            </a:r>
            <a:br>
              <a:rPr lang="uk-UA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особливими освітніми потребами в закладі загальної середньої та дошкільної освіти, затвердженого наказом МОН</a:t>
            </a:r>
            <a:br>
              <a:rPr lang="uk-UA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від 08.06.2018 №609.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AutoShape 2" descr="Нова візуальна ідентифікація МО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Нова візуальна ідентифікація МО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Нова візуальна ідентифікація МО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Навчатися чи імітувати? Головне про нові вимоги до документів про вищу  освіту - Останні та актуальні новини України та світу, новини дня онлайн -  Україна Мол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453" y="297989"/>
            <a:ext cx="2499333" cy="131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238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52BBE-D06E-4807-8F7D-C2D92790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52111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 вихователя/вчителя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9ECB719-3169-403C-806F-249573DD64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848109"/>
              </p:ext>
            </p:extLst>
          </p:nvPr>
        </p:nvGraphicFramePr>
        <p:xfrm>
          <a:off x="155643" y="521111"/>
          <a:ext cx="8870369" cy="623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88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CF0C2-69D6-400B-B20B-3433D1E3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860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дитини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7CC99B2-85E0-480A-AC47-96B143AEE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80619"/>
              </p:ext>
            </p:extLst>
          </p:nvPr>
        </p:nvGraphicFramePr>
        <p:xfrm>
          <a:off x="628649" y="953728"/>
          <a:ext cx="8301341" cy="568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356ECE-2FF4-410F-B329-C889143C1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6732" y="2110903"/>
            <a:ext cx="4688732" cy="292802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5445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2857496"/>
            <a:ext cx="7643866" cy="36433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успішній адаптації в соціумі;</a:t>
            </a:r>
          </a:p>
          <a:p>
            <a:pPr lvl="0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позитивному прогнозу щодо отримання якісної освіти та інтеграції в суспільство, а також формуванню інтересу до навчання,  адекватної самооцінки, особистісних установок.</a:t>
            </a:r>
          </a:p>
          <a:p>
            <a:pPr>
              <a:buNone/>
            </a:pP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4" name="Picture 5" descr="I:\Діти з особливими потребами\повір у себе.jpg"/>
          <p:cNvPicPr>
            <a:picLocks noChangeAspect="1" noChangeArrowheads="1"/>
          </p:cNvPicPr>
          <p:nvPr/>
        </p:nvPicPr>
        <p:blipFill>
          <a:blip r:embed="rId2" cstate="print">
            <a:lum bright="-32000" contrast="25000"/>
          </a:blip>
          <a:stretch>
            <a:fillRect/>
          </a:stretch>
        </p:blipFill>
        <p:spPr bwMode="auto">
          <a:xfrm>
            <a:off x="6235546" y="517794"/>
            <a:ext cx="2615652" cy="16897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195894" cy="204310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Корекційна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робота з дітьми з особливими освітніми потребами сприяє:</a:t>
            </a:r>
            <a:endParaRPr lang="uk-UA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03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807" y="400547"/>
            <a:ext cx="7467600" cy="13573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uk-UA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uk-UA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Соціально-педагогічний </a:t>
            </a:r>
            <a:r>
              <a:rPr lang="uk-UA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патронаж здійснюється за такими напрямками: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7258072" cy="4616588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діагностика – ознайомлення з умовами життя, вивчення можливих  факторів  ризику, дослідження проблем у взаємостосунках;</a:t>
            </a:r>
          </a:p>
          <a:p>
            <a:pPr algn="just"/>
            <a:r>
              <a:rPr lang="uk-UA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реабілітаційна допомога – освітня, психологічна, посередницька;</a:t>
            </a:r>
          </a:p>
          <a:p>
            <a:pPr lvl="0"/>
            <a:r>
              <a:rPr lang="uk-UA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– оцінка стану сім’ї дитини, аналіз реабілітаційних заходів, виконання батьками рекомендацій психолога, соціального педагога, дефектолога. </a:t>
            </a:r>
            <a:endParaRPr lang="ru-RU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26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8896"/>
            <a:ext cx="8686800" cy="104297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педагогів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дітьми з особливими освітніми потребами</a:t>
            </a:r>
            <a:br>
              <a:rPr lang="uk-UA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799" y="1112704"/>
            <a:ext cx="8695981" cy="54595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Пропонуйте дітям безпечне місце, звідки вони могли б спостерігати за діяльністю інших.</a:t>
            </a:r>
          </a:p>
          <a:p>
            <a:pPr lvl="0" algn="just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Дотримуйтесь усталеного розпорядку дня, постійного плану дій.</a:t>
            </a:r>
          </a:p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Сприяйте залученню дітей до груп.</a:t>
            </a:r>
          </a:p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Використовуйте позитивне підкріплення.</a:t>
            </a:r>
          </a:p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Звертайте увагу на зусилля, а не на результат.</a:t>
            </a:r>
          </a:p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дітей з особливими потребами важливою є сформованість самовизначення і самоповаги.</a:t>
            </a:r>
          </a:p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Учіть дітей демонструвати позитивне ставлення до себе та інших.</a:t>
            </a:r>
          </a:p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Сприяйте розвитку в дітей упевненості в собі.</a:t>
            </a:r>
          </a:p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Учіть дітей незалежності.</a:t>
            </a:r>
          </a:p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Навчайте дітей поважати свої права та права інших.</a:t>
            </a:r>
          </a:p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Навчайте дітей додержуватися правил і встановленого порядку дій.</a:t>
            </a:r>
          </a:p>
          <a:p>
            <a:pPr lvl="0"/>
            <a:r>
              <a:rPr lang="uk-UA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Учіть дітей висловлювати свої емоції у прийнятний спосіб.</a:t>
            </a:r>
          </a:p>
          <a:p>
            <a:endParaRPr lang="uk-UA" sz="2000" dirty="0" smtClean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Діти з особливими потребами\діт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832" r="3832"/>
          <a:stretch>
            <a:fillRect/>
          </a:stretch>
        </p:blipFill>
        <p:spPr bwMode="auto">
          <a:xfrm>
            <a:off x="209321" y="4110907"/>
            <a:ext cx="3149538" cy="24055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1498" y="285728"/>
            <a:ext cx="5409657" cy="370237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…не дитину підганяти, коригуючи</a:t>
            </a:r>
            <a:br>
              <a:rPr lang="uk-UA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під ту чи іншу освітню систему, а саму  цю освітню систем коригувати в тому  напрямку, щоб вона забезпечила  достатньо високий рівень розвитку, навчання та виховання дітей. </a:t>
            </a:r>
            <a:br>
              <a:rPr lang="uk-UA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uk-UA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І.В. </a:t>
            </a:r>
            <a:r>
              <a:rPr lang="uk-UA" sz="24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Дубровіна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uk-UA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uk-UA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47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7738"/>
            <a:ext cx="7107389" cy="521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1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4" y="1052736"/>
            <a:ext cx="8142905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8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1436437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Ho-tam-u-susidiv.-Dosvid-inklyuzyvnoi-osvity-v-Polsh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44" y="1657884"/>
            <a:ext cx="7357929" cy="4272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0507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 команди супроводу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человечок\bb6246c85c65ddd0b35f8e6a817cb25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217" y="2531304"/>
            <a:ext cx="1282147" cy="1603375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9169368"/>
              </p:ext>
            </p:extLst>
          </p:nvPr>
        </p:nvGraphicFramePr>
        <p:xfrm>
          <a:off x="1051560" y="905256"/>
          <a:ext cx="7227736" cy="557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0" y="136733"/>
            <a:ext cx="9144000" cy="89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Характеристики команди </a:t>
            </a:r>
            <a:b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психолого-педагогічного супроводу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2057399" y="4343400"/>
            <a:ext cx="5754757" cy="685800"/>
            <a:chOff x="1296" y="2736"/>
            <a:chExt cx="2928" cy="432"/>
          </a:xfrm>
        </p:grpSpPr>
        <p:sp>
          <p:nvSpPr>
            <p:cNvPr id="67" name="AutoShape 62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" name="Text Box 66"/>
            <p:cNvSpPr txBox="1">
              <a:spLocks noChangeArrowheads="1"/>
            </p:cNvSpPr>
            <p:nvPr/>
          </p:nvSpPr>
          <p:spPr bwMode="auto">
            <a:xfrm>
              <a:off x="1776" y="2784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Загальна відповідальність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87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71" name="Oval 63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64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3" name="Picture 82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0" name="Text Box 67"/>
            <p:cNvSpPr txBox="1">
              <a:spLocks noChangeArrowheads="1"/>
            </p:cNvSpPr>
            <p:nvPr/>
          </p:nvSpPr>
          <p:spPr bwMode="gray">
            <a:xfrm>
              <a:off x="1440" y="2754"/>
              <a:ext cx="2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057399" y="1905000"/>
            <a:ext cx="5814391" cy="685800"/>
            <a:chOff x="1296" y="1200"/>
            <a:chExt cx="2928" cy="432"/>
          </a:xfrm>
        </p:grpSpPr>
        <p:sp>
          <p:nvSpPr>
            <p:cNvPr id="75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6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Сумісне бачення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1" name="Picture 79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8" name="Text Box 11"/>
            <p:cNvSpPr txBox="1">
              <a:spLocks noChangeArrowheads="1"/>
            </p:cNvSpPr>
            <p:nvPr/>
          </p:nvSpPr>
          <p:spPr bwMode="gray">
            <a:xfrm>
              <a:off x="1440" y="121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2057400" y="2667000"/>
            <a:ext cx="5854148" cy="685800"/>
            <a:chOff x="1296" y="1680"/>
            <a:chExt cx="2928" cy="432"/>
          </a:xfrm>
        </p:grpSpPr>
        <p:sp>
          <p:nvSpPr>
            <p:cNvPr id="83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4" name="Text Box 44"/>
            <p:cNvSpPr txBox="1">
              <a:spLocks noChangeArrowheads="1"/>
            </p:cNvSpPr>
            <p:nvPr/>
          </p:nvSpPr>
          <p:spPr bwMode="gray">
            <a:xfrm>
              <a:off x="1776" y="1728"/>
              <a:ext cx="24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Відданість ідеї сумісної роботи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87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9" name="Picture 80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6" name="Text Box 45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2057400" y="3505200"/>
            <a:ext cx="5784574" cy="685800"/>
            <a:chOff x="1296" y="2208"/>
            <a:chExt cx="2928" cy="432"/>
          </a:xfrm>
        </p:grpSpPr>
        <p:sp>
          <p:nvSpPr>
            <p:cNvPr id="91" name="AutoShape 47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gray">
            <a:xfrm>
              <a:off x="1776" y="2256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Взаємопов’язаність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86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95" name="Oval 49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50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7" name="Picture 81" descr="Picture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4" name="Text Box 53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45" name="Рисунок 44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7137">
            <a:off x="299753" y="1054123"/>
            <a:ext cx="2018061" cy="1299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6155"/>
            <a:ext cx="2014435" cy="1613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12144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Основою психолого-педагогічного супроводу навчання та виховання дітей з особливими освітніми потребами є: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uk-UA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1180" y="2313542"/>
            <a:ext cx="7872785" cy="4283810"/>
          </a:xfrm>
        </p:spPr>
        <p:txBody>
          <a:bodyPr>
            <a:normAutofit fontScale="92500"/>
          </a:bodyPr>
          <a:lstStyle/>
          <a:p>
            <a:pPr lvl="0"/>
            <a:r>
              <a:rPr lang="uk-UA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архітектурна </a:t>
            </a:r>
            <a:r>
              <a:rPr lang="uk-UA" b="1" dirty="0" err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безбар'єрність</a:t>
            </a:r>
            <a:r>
              <a:rPr lang="uk-UA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освітнього середовища; </a:t>
            </a:r>
          </a:p>
          <a:p>
            <a:pPr lvl="0"/>
            <a:r>
              <a:rPr lang="uk-UA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доступність усіх форм навчання та освітніх послуг; </a:t>
            </a:r>
          </a:p>
          <a:p>
            <a:pPr lvl="0"/>
            <a:r>
              <a:rPr lang="uk-UA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індивідуалізація та адаптація навчальних програм з урахуванням потреб і можливостей дитини; </a:t>
            </a:r>
          </a:p>
          <a:p>
            <a:pPr lvl="0"/>
            <a:r>
              <a:rPr lang="uk-UA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сприятливих умов для соціалізації, самовизначення та самореалізації дитини; </a:t>
            </a:r>
          </a:p>
          <a:p>
            <a:pPr lvl="0"/>
            <a:r>
              <a:rPr lang="uk-UA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професійна орієнтація, підготовка до вибору майбутньої професії.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49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:\Діти з особливими потребам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24" y="3081409"/>
            <a:ext cx="2584657" cy="3402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958034" cy="7143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Компоненти психолого-педагогічного супроводу:</a:t>
            </a:r>
            <a:endParaRPr lang="uk-UA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323817" y="1437693"/>
            <a:ext cx="5357850" cy="45720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R="0" lvl="0" indent="53975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систематичне дослідження психолого-педагогічного статусу дитини (тобто, з одного боку — вимог дорослих до дитини, а з іншого — особливостей її розвитку) та динаміки психічного розвитку у процесі навчання; </a:t>
            </a:r>
            <a:endParaRPr lang="uk-UA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R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створення соціально-психологічних умов для розвитку особистості дитини та її успішного навчання;</a:t>
            </a:r>
            <a:endParaRPr lang="uk-UA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R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uk-UA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створення спеціальних соціально-психологічних умов для надання допомоги дітям з особливими освітніми потребами.</a:t>
            </a:r>
            <a:endParaRPr lang="uk-UA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46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Головна мета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психолого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-педагогічного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супроводу  є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6" descr="I:\Діти з особливими потребами\коло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3000"/>
          </a:blip>
          <a:srcRect/>
          <a:stretch>
            <a:fillRect/>
          </a:stretch>
        </p:blipFill>
        <p:spPr bwMode="auto">
          <a:xfrm>
            <a:off x="6629466" y="3809082"/>
            <a:ext cx="2316229" cy="20326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6338902" cy="407988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формування позитивної думки дітей з особливими освітніми потребами, сприяння розвитку їх індивідуальних рис, самопізнанню, самореалізації та інтеграції в суспільство, нормалізація порушень фізичного і психічного розвитку.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00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45336"/>
            <a:ext cx="8705088" cy="107671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супроводу дитини </a:t>
            </a:r>
            <a:b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особливими освітніми потребами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326265" y="4230360"/>
            <a:ext cx="8195226" cy="1200642"/>
            <a:chOff x="1218" y="1443"/>
            <a:chExt cx="3598" cy="1581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4" y="2383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089" y="1639"/>
              <a:ext cx="585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676" y="1443"/>
              <a:ext cx="3140" cy="1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dirty="0"/>
                <a:t> 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Практичний психолог; соціальний педагог; </a:t>
              </a:r>
            </a:p>
            <a:p>
              <a:r>
                <a:rPr lang="uk-UA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учитель-реабілітолог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sz="2400" dirty="0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611862" y="1661689"/>
            <a:ext cx="7684432" cy="593165"/>
            <a:chOff x="1248" y="2030"/>
            <a:chExt cx="3989" cy="373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 flipV="1">
              <a:off x="1547" y="2374"/>
              <a:ext cx="3443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36" y="2072"/>
              <a:ext cx="35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Директор ЗЗСО або завідуюча ЗДО.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519139" y="2427416"/>
            <a:ext cx="7520008" cy="813092"/>
            <a:chOff x="1239" y="2654"/>
            <a:chExt cx="4635" cy="437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648" y="3059"/>
              <a:ext cx="4170" cy="3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303" y="2615"/>
              <a:ext cx="276" cy="40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874" y="2696"/>
              <a:ext cx="400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Заступники директора або вихователь-методист.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39322" y="3325061"/>
            <a:ext cx="9033899" cy="574820"/>
            <a:chOff x="1248" y="3230"/>
            <a:chExt cx="3977" cy="349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 flipV="1">
              <a:off x="1441" y="3551"/>
              <a:ext cx="3202" cy="2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703" y="3272"/>
              <a:ext cx="3522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Вихователь/учитель; асистент вихователя/вчителя.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370727" y="5358213"/>
            <a:ext cx="7401673" cy="640934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877754C-BB98-4A6C-AD1E-4C323D3D9038}"/>
              </a:ext>
            </a:extLst>
          </p:cNvPr>
          <p:cNvSpPr txBox="1"/>
          <p:nvPr/>
        </p:nvSpPr>
        <p:spPr>
          <a:xfrm>
            <a:off x="2281136" y="3955776"/>
            <a:ext cx="5087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798984" y="5644989"/>
            <a:ext cx="3968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дитини з ООП. </a:t>
            </a: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Рисунок 4"/>
          <p:cNvGraphicFramePr>
            <a:graphicFrameLocks/>
          </p:cNvGraphicFramePr>
          <p:nvPr/>
        </p:nvGraphicFramePr>
        <p:xfrm>
          <a:off x="-357222" y="1285860"/>
          <a:ext cx="1007275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-31746"/>
            <a:ext cx="82868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Організація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роботи щодо допомоги дітям з особливими потребами у самореалізації та самоствердженні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6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66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1202</Words>
  <Application>Microsoft Office PowerPoint</Application>
  <PresentationFormat>Экран (4:3)</PresentationFormat>
  <Paragraphs>189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Команда  супроводу дітей  з особливими освітніми потребами</vt:lpstr>
      <vt:lpstr>Презентация PowerPoint</vt:lpstr>
      <vt:lpstr>Завдання команди супроводу</vt:lpstr>
      <vt:lpstr>Презентация PowerPoint</vt:lpstr>
      <vt:lpstr>Основою психолого-педагогічного супроводу навчання та виховання дітей з особливими освітніми потребами є: </vt:lpstr>
      <vt:lpstr>Компоненти психолого-педагогічного супроводу:</vt:lpstr>
      <vt:lpstr>Головна мета психолого -педагогічного супроводу  є</vt:lpstr>
      <vt:lpstr>Команда супроводу дитини  з особливими освітніми потребами</vt:lpstr>
      <vt:lpstr>Презентация PowerPoint</vt:lpstr>
      <vt:lpstr>Інтеграція дітей з особливими потребами:</vt:lpstr>
      <vt:lpstr>Головний напрямок психолого-педагогічного супроводу є корекційна робота: </vt:lpstr>
      <vt:lpstr>Залучені фахівці</vt:lpstr>
      <vt:lpstr>Керівник ЗЗСО/ЗДО</vt:lpstr>
      <vt:lpstr>Вихователь-методист/заступник директора:</vt:lpstr>
      <vt:lpstr>Медична сестра</vt:lpstr>
      <vt:lpstr>  Практичний психолог</vt:lpstr>
      <vt:lpstr>Соціальний педагог</vt:lpstr>
      <vt:lpstr>Презентация PowerPoint</vt:lpstr>
      <vt:lpstr>Вихователь/учитель:</vt:lpstr>
      <vt:lpstr>Асистент вихователя/вчителя</vt:lpstr>
      <vt:lpstr>Батьки дитини</vt:lpstr>
      <vt:lpstr>Корекційна робота з дітьми з особливими освітніми потребами сприяє:</vt:lpstr>
      <vt:lpstr>  Соціально-педагогічний патронаж здійснюється за такими напрямками:  </vt:lpstr>
      <vt:lpstr> Стратегії роботи педагогів з дітьми з особливими освітніми потребами  </vt:lpstr>
      <vt:lpstr>…не дитину підганяти, коригуючи під ту чи іншу освітню систему, а саму  цю освітню систем коригувати в тому  напрямку, щоб вона забезпечила  достатньо високий рівень розвитку, навчання та виховання дітей.   І.В. Дубровіна 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suvor</cp:lastModifiedBy>
  <cp:revision>135</cp:revision>
  <dcterms:created xsi:type="dcterms:W3CDTF">2018-09-04T12:10:47Z</dcterms:created>
  <dcterms:modified xsi:type="dcterms:W3CDTF">2023-10-04T13:01:06Z</dcterms:modified>
</cp:coreProperties>
</file>