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7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7A6-9A22-4D8B-B194-E3BDFF288DFE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A2D7A6-9A22-4D8B-B194-E3BDFF288DFE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7558F8-0B46-496C-A5A6-3FE6E98311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620688"/>
            <a:ext cx="799288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інформація до виконання проекту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Підготуйте невеликий (до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сторінок) історичний портрет діяча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Кількість слайдів у презентації: 8-10.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Бажано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залучити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фотографії (портрет діяча, його фото в певній історичній ситуації на окремих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слайдах). </a:t>
            </a:r>
          </a:p>
          <a:p>
            <a:pPr indent="457200" algn="ctr"/>
            <a:r>
              <a:rPr lang="uk-UA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 потрібно розкрити такі аспекти:</a:t>
            </a:r>
            <a:endParaRPr lang="en-US" sz="20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uk-UA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 діяча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(де народився, хто батьки, яка освіта);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uk-UA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кар’єрний шлях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(які посади займав, ким служив, чим відзначився);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його противники та прибічники;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uk-UA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опора історичного діяча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кого спирався у своїй діяльності);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uk-UA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зовнішньополітична орієнтація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 лідера (які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 вважав за союзників та чому, які успіхи та наслідки відносин із ними) та стосунки з державними діячами сусідніх держав;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uk-UA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підписання договорів чи угод діячом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uk-UA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яким чином </a:t>
            </a:r>
            <a:r>
              <a:rPr lang="uk-UA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пішов з влади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наслідки це мало для країни.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00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548680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Виконайте завдання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Визначте головні успіхи та невдачі історичного діяча. Вони можуть стосуватися дипломатії, військової справи, реформ, державної, соціальної чи економічної політики тощо. Оцініть, чого було більше у даного історичного діяча: успіхів чи невдач?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Виконайте завдання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власну суб’єктивну оцінку діяльності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 лідера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він робив правильно, а яких помилок припустився?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Виконайте завдання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Презентуйте ваш проект. Час виступу – 5-7 хвилин.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(Студент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оротко розповідає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історичного діяча, якого він досліджував).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Відповідайте на запитання аудиторії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84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" y="271462"/>
            <a:ext cx="8715375" cy="63150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548680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 оцінювання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иконання проекту – підсумкове завдання курсу.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активність та якість проведеної роботи на пошуковому, аналітичному та практичному етапах. Оцінка має такі критерії: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повнота і відповідність обраних джерел інформації;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логічність та послідовність викладу матеріалу;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самостійність та результативність роботи;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 власних висновків.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 презентацію готового продукту та рефлексію. Оцінка має такі критерії: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оригінальність та самостійність створення готового продукту, а також аргументація власних висновків;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логічність викладу матеріалу, взаємозв’язок текстового/графічного продукту та його усної презентації;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фактичних чи інших грубих помилок;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рефлексії та саморефлексії.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знижується: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невчасне виконання проекту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граматичних та смислових помилок.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33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256</TotalTime>
  <Words>133</Words>
  <Application>Microsoft Office PowerPoint</Application>
  <PresentationFormat>Экран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Валка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«Велика Депресія»  та розвиток США</dc:title>
  <dc:creator>ванга</dc:creator>
  <cp:lastModifiedBy>Admin</cp:lastModifiedBy>
  <cp:revision>29</cp:revision>
  <dcterms:created xsi:type="dcterms:W3CDTF">2020-04-26T10:49:07Z</dcterms:created>
  <dcterms:modified xsi:type="dcterms:W3CDTF">2023-12-05T13:48:45Z</dcterms:modified>
</cp:coreProperties>
</file>