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8209A-6012-91AE-57AC-C691E9BC0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9D3E1BD-68C9-3258-7E8D-CC1857C49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E1651C-E0E2-876D-0E90-005886AF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A037A86-87C9-535B-D6C0-214EC55F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96DB731-5176-1169-D6C7-D0301B4C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57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24FD4-BBA8-3845-F3F1-AD400597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43ADD4A-3918-4521-43ED-73343AD58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A966B8-3FF5-B318-8748-03D4FA92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E56057-CDF8-EAC3-0C72-C39C521EB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45B85B6-8C0D-5B10-AA92-461D8A44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19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EFA5770-567F-9B53-D5F7-8D2684CB5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A152A7-1E12-460B-ECCF-246BDED31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4D557-68AA-5FDF-A5AD-18E1F36E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89363D7-D4B5-64A5-8075-90D31AF3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5FE234-B86A-E859-130F-E6DE136F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21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2AF762-C13A-4041-1A95-5384ED6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72EB1C-CF76-2C6C-75F1-63F187DF0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2473D65-6496-17EC-9F88-5ADAD72D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F8E05C-A602-3294-CEB4-CAF5541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DCB690-E017-277B-99F5-5591E57E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22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06E8F-C2DE-AD83-0794-B0B69759D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CD14AEA-4416-2B09-C857-DAE6272F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E60739-B66E-418A-15BC-2281601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55FA0F2-C8F0-E647-69DE-9FABAEF7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16FB847-3629-5E3C-12E3-F92204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79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D0E6D-3082-9741-3772-8E59F22E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52C03F-218F-2899-4A9A-316F21F55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A734B52-3AB4-F864-AAC4-EE39FB59B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6232F07-554D-A79D-7CF8-6D651F8BC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F811BBC-B61F-BC73-CDE2-D8E7CC7A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9439188-9368-ABC0-D910-C68A44EA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54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3E744-E9C0-E08D-EB43-CD1EC4EA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BDF3AC9-E2CB-5310-D567-92F7A107E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B09F711-8577-5F49-8CAC-B62FAC833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5194DD3-5453-4A05-6DA1-808582765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81D8692-A0CF-691E-9378-0B60309A0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5037327-EF67-A748-7A95-189B4F45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03EDA57-FFBF-4B2B-697F-4E173B6C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65F36B4-061A-7682-6759-1150C794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389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DB113-F409-7E0D-F6D3-12FFE1EA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8D5215B-CE59-E365-D873-428C07E9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CEE115F-0683-82E1-437C-0E4D4824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6F9010B-A0A2-A419-273A-B7E1A303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58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F0602A8-7C32-23A2-41B6-ED8EB33E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5952714-1E15-B7C8-B5A5-DD5F57F7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2C75B26-8347-D348-24E3-8B5DF714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144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F6F5F-B418-9C8D-B42B-A5477DA9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957E2C-CA47-2A4D-8B55-2555AAF4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510739-1E87-0DFD-7D1E-A9952248D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1D36072-4592-8C3D-C86E-49097464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5914AA9-DF91-42DE-AC7C-714FC8E1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DBDF90-B2EB-34C1-E0A4-0CE684A8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9DC37-2558-260A-39A4-C26C0803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9D9DA7-4511-701B-F392-2DDCE3E06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48228E0-064F-F739-A982-A131A1B54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7FF0CA8-F862-4A61-C982-59EC4CB9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80D89AA-1873-130C-42E5-7FF65A72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DE7DC92-6169-15EC-D5B5-255E6193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48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8391248-6DFA-C7E8-9199-63DAA0C3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6A818F-1485-C7F6-E5AE-41EA8322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4B32D1-7C33-59EE-3532-4BDD174F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9BD714-1BF2-449C-AAE7-F5ADE798D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3FF6119-13A4-D398-B624-4A0C9316C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9D62B-E0EA-3744-3653-555C7C1C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29057"/>
          </a:xfrm>
        </p:spPr>
        <p:txBody>
          <a:bodyPr>
            <a:normAutofit/>
          </a:bodyPr>
          <a:lstStyle/>
          <a:p>
            <a:pPr algn="ctr"/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Science in America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by Neil deGrasse Tyson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https://www.youtube.com/watch?v=8MqTOEospfo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C7F801-E6D3-E30B-DA54-96EEB734A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6617"/>
            <a:ext cx="10515600" cy="287034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eflect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solving those concerns? 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the modern world?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79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84F6C-5FCB-0C5E-70C5-B5ECB222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14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Complete the phrases and restore the context they are used in: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B71E0D-3A61-674B-3783-C1D7A8EA7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928255"/>
            <a:ext cx="10781145" cy="556461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_________ required the greatest innovations in science and technology</a:t>
            </a:r>
          </a:p>
          <a:p>
            <a:r>
              <a:rPr lang="en-US" dirty="0"/>
              <a:t>To stand in </a:t>
            </a:r>
            <a:r>
              <a:rPr lang="en-US" i="1" u="sng" dirty="0"/>
              <a:t>____</a:t>
            </a:r>
            <a:r>
              <a:rPr lang="en-US" dirty="0"/>
              <a:t> of science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to power</a:t>
            </a:r>
          </a:p>
          <a:p>
            <a:r>
              <a:rPr lang="en-US" dirty="0"/>
              <a:t>A recipe for the complete </a:t>
            </a:r>
            <a:r>
              <a:rPr lang="en-US" i="1" u="sng" dirty="0"/>
              <a:t>______</a:t>
            </a:r>
            <a:r>
              <a:rPr lang="en-US" dirty="0"/>
              <a:t> of democracy</a:t>
            </a:r>
          </a:p>
          <a:p>
            <a:r>
              <a:rPr lang="en-US" dirty="0"/>
              <a:t>To teach evolution ________</a:t>
            </a:r>
          </a:p>
          <a:p>
            <a:r>
              <a:rPr lang="en-US" dirty="0"/>
              <a:t>To show skepticism </a:t>
            </a:r>
            <a:r>
              <a:rPr lang="en-US" i="1" u="sng" dirty="0"/>
              <a:t>____</a:t>
            </a:r>
            <a:r>
              <a:rPr lang="en-US" dirty="0"/>
              <a:t> vaccination</a:t>
            </a:r>
          </a:p>
          <a:p>
            <a:r>
              <a:rPr lang="en-US" dirty="0"/>
              <a:t>To </a:t>
            </a:r>
            <a:r>
              <a:rPr lang="en-US" i="1" u="sng" dirty="0"/>
              <a:t>_____</a:t>
            </a:r>
            <a:r>
              <a:rPr lang="en-US" dirty="0"/>
              <a:t> an experiment 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a tariff </a:t>
            </a:r>
            <a:r>
              <a:rPr lang="en-US" i="1" u="sng" dirty="0"/>
              <a:t>___</a:t>
            </a:r>
            <a:r>
              <a:rPr lang="en-US" dirty="0"/>
              <a:t> sth</a:t>
            </a:r>
          </a:p>
          <a:p>
            <a:r>
              <a:rPr lang="en-US" dirty="0"/>
              <a:t>To fund, to subsidize </a:t>
            </a:r>
          </a:p>
          <a:p>
            <a:r>
              <a:rPr lang="en-US" dirty="0"/>
              <a:t>To become scientifically </a:t>
            </a:r>
            <a:r>
              <a:rPr lang="en-US" i="1" u="sng" dirty="0"/>
              <a:t>______</a:t>
            </a:r>
          </a:p>
          <a:p>
            <a:r>
              <a:rPr lang="en-US" dirty="0"/>
              <a:t>To act intelligently </a:t>
            </a:r>
            <a:r>
              <a:rPr lang="en-US" i="1" u="sng" dirty="0"/>
              <a:t>____</a:t>
            </a:r>
            <a:r>
              <a:rPr lang="en-US" dirty="0"/>
              <a:t> issues</a:t>
            </a:r>
          </a:p>
          <a:p>
            <a:r>
              <a:rPr lang="en-US" i="1" u="sng" dirty="0"/>
              <a:t>_____ </a:t>
            </a:r>
            <a:r>
              <a:rPr lang="en-US" dirty="0"/>
              <a:t>of civilization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55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08744-8959-9D7E-BD5F-96531358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Complete the ideas and dwell </a:t>
            </a:r>
            <a:r>
              <a:rPr lang="en-US" sz="3200" smtClean="0"/>
              <a:t>upon them: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B47323-8AB9-14E8-F5C5-50D45F9F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1"/>
            <a:ext cx="10515600" cy="5196302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_____ of the country that we are.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_____ –and out of this rises a new emergent truth.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_______.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____ with.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79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DF5A84-A3FA-9C9D-D0B1-B6FD10493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8C2580-C981-E734-6191-ED4285821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446644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 fundamental part of the country that we are.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it comes time to make decisions about science people have lost the ability to judge what is true and what is not.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 the complete dismantling of democracy.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finding what is true.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testing it, getting a result, doublechecking it, carrying out new experiments –and out of this rises a new emergent truth.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true whether you believe it or not.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toy with.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305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54E3C-2A0E-1EF1-2CB2-CA8D4785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EF879C-9079-C045-08DE-B898764B2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is science, politics and problem solving are connected?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1462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309</Words>
  <Application>Microsoft Office PowerPoint</Application>
  <PresentationFormat>Широкоэкранный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Times New Roman</vt:lpstr>
      <vt:lpstr>Тема Office</vt:lpstr>
      <vt:lpstr>Science in America  by Neil deGrasse Tyson https://www.youtube.com/watch?v=8MqTOEospfo</vt:lpstr>
      <vt:lpstr>Complete the phrases and restore the context they are used in: </vt:lpstr>
      <vt:lpstr>Complete the ideas and dwell upon them: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ОЛЕКСАНДР</cp:lastModifiedBy>
  <cp:revision>10</cp:revision>
  <dcterms:created xsi:type="dcterms:W3CDTF">2022-11-05T09:41:16Z</dcterms:created>
  <dcterms:modified xsi:type="dcterms:W3CDTF">2023-09-15T11:59:28Z</dcterms:modified>
</cp:coreProperties>
</file>