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CB9BE-D639-4152-B74A-E967AC87583C}" v="1" dt="2023-11-28T10:52:07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Катерина Орлова" userId="64bb60a428e8169e" providerId="LiveId" clId="{92E3300C-96BE-4453-8110-D49765AA1380}"/>
    <pc:docChg chg="modSld">
      <pc:chgData name="Катерина Орлова" userId="64bb60a428e8169e" providerId="LiveId" clId="{92E3300C-96BE-4453-8110-D49765AA1380}" dt="2023-06-22T10:13:14.829" v="43" actId="6549"/>
      <pc:docMkLst>
        <pc:docMk/>
      </pc:docMkLst>
      <pc:sldChg chg="modSp mod">
        <pc:chgData name="Катерина Орлова" userId="64bb60a428e8169e" providerId="LiveId" clId="{92E3300C-96BE-4453-8110-D49765AA1380}" dt="2023-06-22T10:13:14.829" v="43" actId="6549"/>
        <pc:sldMkLst>
          <pc:docMk/>
          <pc:sldMk cId="1007939401" sldId="263"/>
        </pc:sldMkLst>
        <pc:spChg chg="mod">
          <ac:chgData name="Катерина Орлова" userId="64bb60a428e8169e" providerId="LiveId" clId="{92E3300C-96BE-4453-8110-D49765AA1380}" dt="2023-06-22T10:13:14.829" v="43" actId="6549"/>
          <ac:spMkLst>
            <pc:docMk/>
            <pc:sldMk cId="1007939401" sldId="263"/>
            <ac:spMk id="2" creationId="{00000000-0000-0000-0000-000000000000}"/>
          </ac:spMkLst>
        </pc:spChg>
      </pc:sldChg>
    </pc:docChg>
  </pc:docChgLst>
  <pc:docChgLst>
    <pc:chgData name="Kateryna Orlova" userId="64bb60a428e8169e" providerId="LiveId" clId="{158CB9BE-D639-4152-B74A-E967AC87583C}"/>
    <pc:docChg chg="undo custSel modSld">
      <pc:chgData name="Kateryna Orlova" userId="64bb60a428e8169e" providerId="LiveId" clId="{158CB9BE-D639-4152-B74A-E967AC87583C}" dt="2023-11-28T11:05:24.397" v="208" actId="14100"/>
      <pc:docMkLst>
        <pc:docMk/>
      </pc:docMkLst>
      <pc:sldChg chg="modSp mod">
        <pc:chgData name="Kateryna Orlova" userId="64bb60a428e8169e" providerId="LiveId" clId="{158CB9BE-D639-4152-B74A-E967AC87583C}" dt="2023-11-28T11:05:24.397" v="208" actId="14100"/>
        <pc:sldMkLst>
          <pc:docMk/>
          <pc:sldMk cId="678934135" sldId="262"/>
        </pc:sldMkLst>
        <pc:graphicFrameChg chg="mod modGraphic">
          <ac:chgData name="Kateryna Orlova" userId="64bb60a428e8169e" providerId="LiveId" clId="{158CB9BE-D639-4152-B74A-E967AC87583C}" dt="2023-11-28T11:05:24.397" v="208" actId="14100"/>
          <ac:graphicFrameMkLst>
            <pc:docMk/>
            <pc:sldMk cId="678934135" sldId="262"/>
            <ac:graphicFrameMk id="3" creationId="{00000000-0000-0000-0000-000000000000}"/>
          </ac:graphicFrameMkLst>
        </pc:graphicFrameChg>
      </pc:sldChg>
      <pc:sldChg chg="modSp mod">
        <pc:chgData name="Kateryna Orlova" userId="64bb60a428e8169e" providerId="LiveId" clId="{158CB9BE-D639-4152-B74A-E967AC87583C}" dt="2023-11-28T11:04:00.391" v="206" actId="20577"/>
        <pc:sldMkLst>
          <pc:docMk/>
          <pc:sldMk cId="1007939401" sldId="263"/>
        </pc:sldMkLst>
        <pc:graphicFrameChg chg="modGraphic">
          <ac:chgData name="Kateryna Orlova" userId="64bb60a428e8169e" providerId="LiveId" clId="{158CB9BE-D639-4152-B74A-E967AC87583C}" dt="2023-11-28T11:04:00.391" v="206" actId="20577"/>
          <ac:graphicFrameMkLst>
            <pc:docMk/>
            <pc:sldMk cId="1007939401" sldId="263"/>
            <ac:graphicFrameMk id="7" creationId="{867690C5-EFA2-55A9-3253-73EB72F79E0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4EC5C-ABC8-4B4D-9A4D-DF5FFD61D159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НАУКОВО-ДОСЛІДНА ПРАКТИКА </a:t>
            </a:r>
            <a:r>
              <a:rPr lang="uk-UA" dirty="0"/>
              <a:t>МАГІСТРІВ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7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5666" y="148478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Відповідно до навчального плану, для підсилення практичного спрямування підготовки фахівців освітнього ступеня «магістр» першого року навчання передбачена науково-дослідна практика.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95636" y="2968303"/>
            <a:ext cx="70927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/>
              <a:t>Метою практики</a:t>
            </a:r>
            <a:r>
              <a:rPr lang="uk-UA" dirty="0"/>
              <a:t> є застосування набутих в навчальному процесі теоретичних знань, науково-дослідних й методичних навичок студентів для написання наукових робіт, статей, тез доповідей згідно вимог до освітнього ступеня “магістр”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ТЕРМІНИ ПРОХОДЖЕННЯ ПРАКТИКИ – 2 тижні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923587"/>
              </p:ext>
            </p:extLst>
          </p:nvPr>
        </p:nvGraphicFramePr>
        <p:xfrm>
          <a:off x="395536" y="1124744"/>
          <a:ext cx="8208911" cy="3312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37426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проходження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звітів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 з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471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ПВМ-9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МОМ-24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22.01.2024-04.02.2024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05.02.2024-08.02.2024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09.02.2024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471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ЗМОУ-23-1М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ЗМО-23-2М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22.01.2024-04.02.2024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05.02.2024-05.04.2024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2024-10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04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ЕТАПИ РОБОТИ</a:t>
            </a:r>
          </a:p>
          <a:p>
            <a:pPr algn="ctr"/>
            <a:endParaRPr lang="uk-UA" b="1" dirty="0"/>
          </a:p>
          <a:p>
            <a:pPr marL="342900" indent="-342900">
              <a:buAutoNum type="arabicPeriod"/>
            </a:pPr>
            <a:r>
              <a:rPr lang="uk-UA" dirty="0"/>
              <a:t>Підготовка звіту про проходження практики відповідно до програми та методичних рекомендацій (</a:t>
            </a:r>
            <a:r>
              <a:rPr lang="de-DE" dirty="0"/>
              <a:t>https://learn.ztu.edu.ua/course/view.php?id=2956</a:t>
            </a:r>
            <a:endParaRPr lang="uk-UA" dirty="0"/>
          </a:p>
          <a:p>
            <a:r>
              <a:rPr lang="uk-UA" dirty="0"/>
              <a:t>Науково-дослідна практика)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uk-UA" dirty="0"/>
              <a:t>2. Подання на кафедру оформленого відповідно до вимог і зшитого звіту та індивідуального завдання (див. портал)</a:t>
            </a:r>
          </a:p>
          <a:p>
            <a:r>
              <a:rPr lang="uk-UA" dirty="0"/>
              <a:t>3. Захист матеріалів звіту комісії з кафедри</a:t>
            </a:r>
          </a:p>
          <a:p>
            <a:r>
              <a:rPr lang="uk-UA" dirty="0"/>
              <a:t>4. Отримання оцінки у відомість та залікову книжку</a:t>
            </a:r>
          </a:p>
          <a:p>
            <a:pPr marL="342900" indent="-342900">
              <a:buAutoNum type="arabicPeriod"/>
            </a:pPr>
            <a:endParaRPr lang="ru-RU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67690C5-EFA2-55A9-3253-73EB72F79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956222"/>
              </p:ext>
            </p:extLst>
          </p:nvPr>
        </p:nvGraphicFramePr>
        <p:xfrm>
          <a:off x="899592" y="2444526"/>
          <a:ext cx="7200800" cy="1990345"/>
        </p:xfrm>
        <a:graphic>
          <a:graphicData uri="http://schemas.openxmlformats.org/drawingml/2006/table">
            <a:tbl>
              <a:tblPr firstRow="1" firstCol="1" bandRow="1"/>
              <a:tblGrid>
                <a:gridCol w="6480720">
                  <a:extLst>
                    <a:ext uri="{9D8B030D-6E8A-4147-A177-3AD203B41FA5}">
                      <a16:colId xmlns:a16="http://schemas.microsoft.com/office/drawing/2014/main" val="102268775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757543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Вступ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4262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63500" algn="just">
                        <a:lnSpc>
                          <a:spcPct val="108000"/>
                        </a:lnSpc>
                      </a:pPr>
                      <a:r>
                        <a:rPr lang="uk-UA" sz="18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1. Обґрунтування актуальності теми дослідження та визначення ключових його завдань</a:t>
                      </a:r>
                      <a:endParaRPr lang="ru-UA" sz="105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495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63500" algn="just">
                        <a:lnSpc>
                          <a:spcPct val="108000"/>
                        </a:lnSpc>
                      </a:pPr>
                      <a:r>
                        <a:rPr lang="uk-UA" sz="1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2. Список наукових джерел</a:t>
                      </a:r>
                      <a:endParaRPr lang="ru-UA" sz="105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027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3. Підготовка публікації за темою наукового дослідження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262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Висновки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17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Додатки (заява на призначення теми магістерської кваліфікаційної роботи)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399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939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125</TotalTime>
  <Words>218</Words>
  <Application>Microsoft Office PowerPoint</Application>
  <PresentationFormat>Екран (4:3)</PresentationFormat>
  <Paragraphs>49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Verdana</vt:lpstr>
      <vt:lpstr>Wingdings 2</vt:lpstr>
      <vt:lpstr>Аспект</vt:lpstr>
      <vt:lpstr>НАУКОВО-ДОСЛІДНА ПРАКТИКА МАГІСТРІВ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 РОБОТА МАГІСТРІВ</dc:title>
  <dc:creator>Admin</dc:creator>
  <cp:lastModifiedBy>Kateryna Orlova</cp:lastModifiedBy>
  <cp:revision>17</cp:revision>
  <dcterms:created xsi:type="dcterms:W3CDTF">2020-10-28T20:30:15Z</dcterms:created>
  <dcterms:modified xsi:type="dcterms:W3CDTF">2023-11-28T11:05:27Z</dcterms:modified>
</cp:coreProperties>
</file>