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media1.mp4" ContentType="video/unknown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E2B21"/>
        </a:solidFill>
        <a:effectLst/>
        <a:uFillTx/>
        <a:latin typeface="Tw Cen MT"/>
        <a:ea typeface="Tw Cen MT"/>
        <a:cs typeface="Tw Cen MT"/>
        <a:sym typeface="Tw Cen MT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E2B21"/>
        </a:solidFill>
        <a:effectLst/>
        <a:uFillTx/>
        <a:latin typeface="Tw Cen MT"/>
        <a:ea typeface="Tw Cen MT"/>
        <a:cs typeface="Tw Cen MT"/>
        <a:sym typeface="Tw Cen MT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E2B21"/>
        </a:solidFill>
        <a:effectLst/>
        <a:uFillTx/>
        <a:latin typeface="Tw Cen MT"/>
        <a:ea typeface="Tw Cen MT"/>
        <a:cs typeface="Tw Cen MT"/>
        <a:sym typeface="Tw Cen MT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E2B21"/>
        </a:solidFill>
        <a:effectLst/>
        <a:uFillTx/>
        <a:latin typeface="Tw Cen MT"/>
        <a:ea typeface="Tw Cen MT"/>
        <a:cs typeface="Tw Cen MT"/>
        <a:sym typeface="Tw Cen MT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E2B21"/>
        </a:solidFill>
        <a:effectLst/>
        <a:uFillTx/>
        <a:latin typeface="Tw Cen MT"/>
        <a:ea typeface="Tw Cen MT"/>
        <a:cs typeface="Tw Cen MT"/>
        <a:sym typeface="Tw Cen MT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E2B21"/>
        </a:solidFill>
        <a:effectLst/>
        <a:uFillTx/>
        <a:latin typeface="Tw Cen MT"/>
        <a:ea typeface="Tw Cen MT"/>
        <a:cs typeface="Tw Cen MT"/>
        <a:sym typeface="Tw Cen MT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E2B21"/>
        </a:solidFill>
        <a:effectLst/>
        <a:uFillTx/>
        <a:latin typeface="Tw Cen MT"/>
        <a:ea typeface="Tw Cen MT"/>
        <a:cs typeface="Tw Cen MT"/>
        <a:sym typeface="Tw Cen MT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E2B21"/>
        </a:solidFill>
        <a:effectLst/>
        <a:uFillTx/>
        <a:latin typeface="Tw Cen MT"/>
        <a:ea typeface="Tw Cen MT"/>
        <a:cs typeface="Tw Cen MT"/>
        <a:sym typeface="Tw Cen MT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E2B21"/>
        </a:solidFill>
        <a:effectLst/>
        <a:uFillTx/>
        <a:latin typeface="Tw Cen MT"/>
        <a:ea typeface="Tw Cen MT"/>
        <a:cs typeface="Tw Cen MT"/>
        <a:sym typeface="Tw Cen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w Cen MT"/>
          <a:ea typeface="Tw Cen MT"/>
          <a:cs typeface="Tw Cen MT"/>
        </a:font>
        <a:srgbClr val="2E2B2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0D6"/>
          </a:solidFill>
        </a:fill>
      </a:tcStyle>
    </a:wholeTbl>
    <a:band2H>
      <a:tcTxStyle b="def" i="def"/>
      <a:tcStyle>
        <a:tcBdr/>
        <a:fill>
          <a:solidFill>
            <a:srgbClr val="F1F0EC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w Cen MT"/>
          <a:ea typeface="Tw Cen MT"/>
          <a:cs typeface="Tw Cen MT"/>
        </a:font>
        <a:srgbClr val="2E2B2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ECD3"/>
          </a:solidFill>
        </a:fill>
      </a:tcStyle>
    </a:wholeTbl>
    <a:band2H>
      <a:tcTxStyle b="def" i="def"/>
      <a:tcStyle>
        <a:tcBdr/>
        <a:fill>
          <a:solidFill>
            <a:srgbClr val="F7F6EA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w Cen MT"/>
          <a:ea typeface="Tw Cen MT"/>
          <a:cs typeface="Tw Cen MT"/>
        </a:font>
        <a:srgbClr val="2E2B2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DFD9"/>
          </a:solidFill>
        </a:fill>
      </a:tcStyle>
    </a:wholeTbl>
    <a:band2H>
      <a:tcTxStyle b="def" i="def"/>
      <a:tcStyle>
        <a:tcBdr/>
        <a:fill>
          <a:solidFill>
            <a:srgbClr val="F2F0ED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w Cen MT"/>
          <a:ea typeface="Tw Cen MT"/>
          <a:cs typeface="Tw Cen MT"/>
        </a:font>
        <a:srgbClr val="2E2B2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2E2B2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E2B21"/>
              </a:solidFill>
              <a:prstDash val="solid"/>
              <a:round/>
            </a:ln>
          </a:top>
          <a:bottom>
            <a:ln w="25400" cap="flat">
              <a:solidFill>
                <a:srgbClr val="2E2B2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E2B21"/>
              </a:solidFill>
              <a:prstDash val="solid"/>
              <a:round/>
            </a:ln>
          </a:top>
          <a:bottom>
            <a:ln w="25400" cap="flat">
              <a:solidFill>
                <a:srgbClr val="2E2B2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w Cen MT"/>
          <a:ea typeface="Tw Cen MT"/>
          <a:cs typeface="Tw Cen MT"/>
        </a:font>
        <a:srgbClr val="2E2B2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BCB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E2B2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E2B2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E2B2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w Cen MT"/>
          <a:ea typeface="Tw Cen MT"/>
          <a:cs typeface="Tw Cen MT"/>
        </a:font>
        <a:srgbClr val="2E2B21"/>
      </a:tcTxStyle>
      <a:tcStyle>
        <a:tcBdr>
          <a:left>
            <a:ln w="12700" cap="flat">
              <a:solidFill>
                <a:srgbClr val="2E2B21"/>
              </a:solidFill>
              <a:prstDash val="solid"/>
              <a:round/>
            </a:ln>
          </a:left>
          <a:right>
            <a:ln w="12700" cap="flat">
              <a:solidFill>
                <a:srgbClr val="2E2B21"/>
              </a:solidFill>
              <a:prstDash val="solid"/>
              <a:round/>
            </a:ln>
          </a:right>
          <a:top>
            <a:ln w="12700" cap="flat">
              <a:solidFill>
                <a:srgbClr val="2E2B21"/>
              </a:solidFill>
              <a:prstDash val="solid"/>
              <a:round/>
            </a:ln>
          </a:top>
          <a:bottom>
            <a:ln w="12700" cap="flat">
              <a:solidFill>
                <a:srgbClr val="2E2B21"/>
              </a:solidFill>
              <a:prstDash val="solid"/>
              <a:round/>
            </a:ln>
          </a:bottom>
          <a:insideH>
            <a:ln w="12700" cap="flat">
              <a:solidFill>
                <a:srgbClr val="2E2B21"/>
              </a:solidFill>
              <a:prstDash val="solid"/>
              <a:round/>
            </a:ln>
          </a:insideH>
          <a:insideV>
            <a:ln w="12700" cap="flat">
              <a:solidFill>
                <a:srgbClr val="2E2B21"/>
              </a:solidFill>
              <a:prstDash val="solid"/>
              <a:round/>
            </a:ln>
          </a:insideV>
        </a:tcBdr>
        <a:fill>
          <a:solidFill>
            <a:srgbClr val="2E2B21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2E2B21"/>
      </a:tcTxStyle>
      <a:tcStyle>
        <a:tcBdr>
          <a:left>
            <a:ln w="12700" cap="flat">
              <a:solidFill>
                <a:srgbClr val="2E2B21"/>
              </a:solidFill>
              <a:prstDash val="solid"/>
              <a:round/>
            </a:ln>
          </a:left>
          <a:right>
            <a:ln w="12700" cap="flat">
              <a:solidFill>
                <a:srgbClr val="2E2B21"/>
              </a:solidFill>
              <a:prstDash val="solid"/>
              <a:round/>
            </a:ln>
          </a:right>
          <a:top>
            <a:ln w="12700" cap="flat">
              <a:solidFill>
                <a:srgbClr val="2E2B21"/>
              </a:solidFill>
              <a:prstDash val="solid"/>
              <a:round/>
            </a:ln>
          </a:top>
          <a:bottom>
            <a:ln w="12700" cap="flat">
              <a:solidFill>
                <a:srgbClr val="2E2B21"/>
              </a:solidFill>
              <a:prstDash val="solid"/>
              <a:round/>
            </a:ln>
          </a:bottom>
          <a:insideH>
            <a:ln w="12700" cap="flat">
              <a:solidFill>
                <a:srgbClr val="2E2B21"/>
              </a:solidFill>
              <a:prstDash val="solid"/>
              <a:round/>
            </a:ln>
          </a:insideH>
          <a:insideV>
            <a:ln w="12700" cap="flat">
              <a:solidFill>
                <a:srgbClr val="2E2B21"/>
              </a:solidFill>
              <a:prstDash val="solid"/>
              <a:round/>
            </a:ln>
          </a:insideV>
        </a:tcBdr>
        <a:fill>
          <a:solidFill>
            <a:srgbClr val="2E2B21">
              <a:alpha val="20000"/>
            </a:srgbClr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2E2B21"/>
      </a:tcTxStyle>
      <a:tcStyle>
        <a:tcBdr>
          <a:left>
            <a:ln w="12700" cap="flat">
              <a:solidFill>
                <a:srgbClr val="2E2B21"/>
              </a:solidFill>
              <a:prstDash val="solid"/>
              <a:round/>
            </a:ln>
          </a:left>
          <a:right>
            <a:ln w="12700" cap="flat">
              <a:solidFill>
                <a:srgbClr val="2E2B21"/>
              </a:solidFill>
              <a:prstDash val="solid"/>
              <a:round/>
            </a:ln>
          </a:right>
          <a:top>
            <a:ln w="50800" cap="flat">
              <a:solidFill>
                <a:srgbClr val="2E2B21"/>
              </a:solidFill>
              <a:prstDash val="solid"/>
              <a:round/>
            </a:ln>
          </a:top>
          <a:bottom>
            <a:ln w="12700" cap="flat">
              <a:solidFill>
                <a:srgbClr val="2E2B21"/>
              </a:solidFill>
              <a:prstDash val="solid"/>
              <a:round/>
            </a:ln>
          </a:bottom>
          <a:insideH>
            <a:ln w="12700" cap="flat">
              <a:solidFill>
                <a:srgbClr val="2E2B21"/>
              </a:solidFill>
              <a:prstDash val="solid"/>
              <a:round/>
            </a:ln>
          </a:insideH>
          <a:insideV>
            <a:ln w="12700" cap="flat">
              <a:solidFill>
                <a:srgbClr val="2E2B2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2E2B21"/>
      </a:tcTxStyle>
      <a:tcStyle>
        <a:tcBdr>
          <a:left>
            <a:ln w="12700" cap="flat">
              <a:solidFill>
                <a:srgbClr val="2E2B21"/>
              </a:solidFill>
              <a:prstDash val="solid"/>
              <a:round/>
            </a:ln>
          </a:left>
          <a:right>
            <a:ln w="12700" cap="flat">
              <a:solidFill>
                <a:srgbClr val="2E2B21"/>
              </a:solidFill>
              <a:prstDash val="solid"/>
              <a:round/>
            </a:ln>
          </a:right>
          <a:top>
            <a:ln w="12700" cap="flat">
              <a:solidFill>
                <a:srgbClr val="2E2B21"/>
              </a:solidFill>
              <a:prstDash val="solid"/>
              <a:round/>
            </a:ln>
          </a:top>
          <a:bottom>
            <a:ln w="25400" cap="flat">
              <a:solidFill>
                <a:srgbClr val="2E2B21"/>
              </a:solidFill>
              <a:prstDash val="solid"/>
              <a:round/>
            </a:ln>
          </a:bottom>
          <a:insideH>
            <a:ln w="12700" cap="flat">
              <a:solidFill>
                <a:srgbClr val="2E2B21"/>
              </a:solidFill>
              <a:prstDash val="solid"/>
              <a:round/>
            </a:ln>
          </a:insideH>
          <a:insideV>
            <a:ln w="12700" cap="flat">
              <a:solidFill>
                <a:srgbClr val="2E2B2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traight Connector 6"/>
          <p:cNvSpPr/>
          <p:nvPr/>
        </p:nvSpPr>
        <p:spPr>
          <a:xfrm flipV="1">
            <a:off x="571499" y="428759"/>
            <a:ext cx="1" cy="914401"/>
          </a:xfrm>
          <a:prstGeom prst="line">
            <a:avLst/>
          </a:prstGeom>
          <a:ln w="1905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" name="Text názvu"/>
          <p:cNvSpPr txBox="1"/>
          <p:nvPr>
            <p:ph type="title"/>
          </p:nvPr>
        </p:nvSpPr>
        <p:spPr>
          <a:xfrm>
            <a:off x="768095" y="187650"/>
            <a:ext cx="7290056" cy="1499618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14" name="Text úrovne 1…"/>
          <p:cNvSpPr txBox="1"/>
          <p:nvPr>
            <p:ph type="body" idx="1"/>
          </p:nvPr>
        </p:nvSpPr>
        <p:spPr>
          <a:xfrm>
            <a:off x="768095" y="1818861"/>
            <a:ext cx="7290057" cy="4490500"/>
          </a:xfrm>
          <a:prstGeom prst="rect">
            <a:avLst/>
          </a:prstGeom>
        </p:spPr>
        <p:txBody>
          <a:bodyPr/>
          <a:lstStyle/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pic>
        <p:nvPicPr>
          <p:cNvPr id="15" name="Obrázek 1" descr="Obrázek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7273" y="6472549"/>
            <a:ext cx="1508418" cy="29025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 názvu"/>
          <p:cNvSpPr txBox="1"/>
          <p:nvPr>
            <p:ph type="title"/>
          </p:nvPr>
        </p:nvSpPr>
        <p:spPr>
          <a:xfrm>
            <a:off x="6543675" y="762000"/>
            <a:ext cx="1971676" cy="54102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112" name="Text úrovne 1…"/>
          <p:cNvSpPr txBox="1"/>
          <p:nvPr>
            <p:ph type="body" idx="1"/>
          </p:nvPr>
        </p:nvSpPr>
        <p:spPr>
          <a:xfrm>
            <a:off x="742951" y="762000"/>
            <a:ext cx="5686426" cy="5410200"/>
          </a:xfrm>
          <a:prstGeom prst="rect">
            <a:avLst/>
          </a:prstGeom>
        </p:spPr>
        <p:txBody>
          <a:bodyPr/>
          <a:lstStyle/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13" name="Straight Connector 6"/>
          <p:cNvSpPr/>
          <p:nvPr/>
        </p:nvSpPr>
        <p:spPr>
          <a:xfrm>
            <a:off x="7201534" y="515828"/>
            <a:ext cx="685801" cy="1"/>
          </a:xfrm>
          <a:prstGeom prst="line">
            <a:avLst/>
          </a:prstGeom>
          <a:ln w="1905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14" name="Obrázek 1" descr="Obrázek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7273" y="6472549"/>
            <a:ext cx="1508418" cy="290252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/>
          <p:nvPr/>
        </p:nvSpPr>
        <p:spPr>
          <a:xfrm>
            <a:off x="0" y="-98779"/>
            <a:ext cx="9144000" cy="4572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" name="Text názvu"/>
          <p:cNvSpPr txBox="1"/>
          <p:nvPr>
            <p:ph type="title"/>
          </p:nvPr>
        </p:nvSpPr>
        <p:spPr>
          <a:xfrm>
            <a:off x="342900" y="4960137"/>
            <a:ext cx="5829300" cy="1463041"/>
          </a:xfrm>
          <a:prstGeom prst="rect">
            <a:avLst/>
          </a:prstGeom>
        </p:spPr>
        <p:txBody>
          <a:bodyPr/>
          <a:lstStyle>
            <a:lvl1pPr algn="r">
              <a:defRPr spc="200" sz="2800"/>
            </a:lvl1pPr>
          </a:lstStyle>
          <a:p>
            <a:pPr/>
            <a:r>
              <a:t>Text názvu</a:t>
            </a:r>
          </a:p>
        </p:txBody>
      </p:sp>
      <p:sp>
        <p:nvSpPr>
          <p:cNvPr id="25" name="Straight Connector 7"/>
          <p:cNvSpPr/>
          <p:nvPr/>
        </p:nvSpPr>
        <p:spPr>
          <a:xfrm flipV="1">
            <a:off x="6290131" y="5264105"/>
            <a:ext cx="1" cy="914401"/>
          </a:xfrm>
          <a:prstGeom prst="line">
            <a:avLst/>
          </a:prstGeom>
          <a:ln w="19050">
            <a:solidFill>
              <a:srgbClr val="800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26" name="Obrázek 1" descr="Obrázek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36126" y="5483693"/>
            <a:ext cx="2161541" cy="415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792761"/>
            <a:ext cx="9144000" cy="3680461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traight Connector 6"/>
          <p:cNvSpPr/>
          <p:nvPr/>
        </p:nvSpPr>
        <p:spPr>
          <a:xfrm flipV="1">
            <a:off x="571499" y="428759"/>
            <a:ext cx="1" cy="914401"/>
          </a:xfrm>
          <a:prstGeom prst="line">
            <a:avLst/>
          </a:prstGeom>
          <a:ln w="1905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6" name="Text názvu"/>
          <p:cNvSpPr txBox="1"/>
          <p:nvPr>
            <p:ph type="title"/>
          </p:nvPr>
        </p:nvSpPr>
        <p:spPr>
          <a:xfrm>
            <a:off x="768095" y="167772"/>
            <a:ext cx="7290056" cy="1499618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37" name="Text úrovne 1…"/>
          <p:cNvSpPr txBox="1"/>
          <p:nvPr>
            <p:ph type="body" sz="half" idx="1"/>
          </p:nvPr>
        </p:nvSpPr>
        <p:spPr>
          <a:xfrm>
            <a:off x="768095" y="1798983"/>
            <a:ext cx="3566161" cy="4510378"/>
          </a:xfrm>
          <a:prstGeom prst="rect">
            <a:avLst/>
          </a:prstGeom>
        </p:spPr>
        <p:txBody>
          <a:bodyPr/>
          <a:lstStyle/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38" name="Straight Connector 7"/>
          <p:cNvSpPr/>
          <p:nvPr/>
        </p:nvSpPr>
        <p:spPr>
          <a:xfrm flipV="1">
            <a:off x="4422880" y="2081946"/>
            <a:ext cx="1" cy="3979739"/>
          </a:xfrm>
          <a:prstGeom prst="line">
            <a:avLst/>
          </a:prstGeom>
          <a:ln w="1905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39" name="Obrázek 1" descr="Obrázek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7273" y="6472549"/>
            <a:ext cx="1508418" cy="290252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traight Connector 6"/>
          <p:cNvSpPr/>
          <p:nvPr/>
        </p:nvSpPr>
        <p:spPr>
          <a:xfrm flipV="1">
            <a:off x="571499" y="428759"/>
            <a:ext cx="1" cy="914401"/>
          </a:xfrm>
          <a:prstGeom prst="line">
            <a:avLst/>
          </a:prstGeom>
          <a:ln w="1905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8" name="Text názvu"/>
          <p:cNvSpPr txBox="1"/>
          <p:nvPr>
            <p:ph type="title"/>
          </p:nvPr>
        </p:nvSpPr>
        <p:spPr>
          <a:xfrm>
            <a:off x="768095" y="177713"/>
            <a:ext cx="7290056" cy="1499617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9" name="Text úrovne 1…"/>
          <p:cNvSpPr txBox="1"/>
          <p:nvPr>
            <p:ph type="body" sz="quarter" idx="1"/>
          </p:nvPr>
        </p:nvSpPr>
        <p:spPr>
          <a:xfrm>
            <a:off x="768095" y="1782071"/>
            <a:ext cx="3566161" cy="8229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200">
                <a:solidFill>
                  <a:srgbClr val="689C9A"/>
                </a:solidFill>
              </a:defRPr>
            </a:lvl1pPr>
            <a:lvl2pPr marL="0" indent="457189">
              <a:spcBef>
                <a:spcPts val="0"/>
              </a:spcBef>
              <a:buClrTx/>
              <a:buSzTx/>
              <a:buFontTx/>
              <a:buNone/>
              <a:defRPr sz="2200">
                <a:solidFill>
                  <a:srgbClr val="689C9A"/>
                </a:solidFill>
              </a:defRPr>
            </a:lvl2pPr>
            <a:lvl3pPr marL="0" indent="914377">
              <a:spcBef>
                <a:spcPts val="0"/>
              </a:spcBef>
              <a:buClrTx/>
              <a:buSzTx/>
              <a:buFontTx/>
              <a:buNone/>
              <a:defRPr sz="2200">
                <a:solidFill>
                  <a:srgbClr val="689C9A"/>
                </a:solidFill>
              </a:defRPr>
            </a:lvl3pPr>
            <a:lvl4pPr marL="0" indent="1371565">
              <a:spcBef>
                <a:spcPts val="0"/>
              </a:spcBef>
              <a:buClrTx/>
              <a:buSzTx/>
              <a:buFontTx/>
              <a:buNone/>
              <a:defRPr sz="2200">
                <a:solidFill>
                  <a:srgbClr val="689C9A"/>
                </a:solidFill>
              </a:defRPr>
            </a:lvl4pPr>
            <a:lvl5pPr marL="0" indent="1828754">
              <a:spcBef>
                <a:spcPts val="0"/>
              </a:spcBef>
              <a:buClrTx/>
              <a:buSzTx/>
              <a:buFontTx/>
              <a:buNone/>
              <a:defRPr sz="2200">
                <a:solidFill>
                  <a:srgbClr val="689C9A"/>
                </a:solidFill>
              </a:defRPr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0" name="Text Placeholder 4"/>
          <p:cNvSpPr/>
          <p:nvPr>
            <p:ph type="body" sz="quarter" idx="13"/>
          </p:nvPr>
        </p:nvSpPr>
        <p:spPr>
          <a:xfrm>
            <a:off x="4491990" y="1782071"/>
            <a:ext cx="3566160" cy="822961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1800"/>
              </a:spcBef>
              <a:buClrTx/>
              <a:buSzTx/>
              <a:buFontTx/>
              <a:buNone/>
              <a:defRPr sz="2200">
                <a:solidFill>
                  <a:srgbClr val="689C9A"/>
                </a:solidFill>
              </a:defRPr>
            </a:pPr>
          </a:p>
        </p:txBody>
      </p:sp>
      <p:sp>
        <p:nvSpPr>
          <p:cNvPr id="51" name="Straight Connector 10"/>
          <p:cNvSpPr/>
          <p:nvPr/>
        </p:nvSpPr>
        <p:spPr>
          <a:xfrm flipV="1">
            <a:off x="4422880" y="2081946"/>
            <a:ext cx="1" cy="3979739"/>
          </a:xfrm>
          <a:prstGeom prst="line">
            <a:avLst/>
          </a:prstGeom>
          <a:ln w="1905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52" name="Obrázek 1" descr="Obrázek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7273" y="6472549"/>
            <a:ext cx="1508418" cy="29025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traight Connector 6"/>
          <p:cNvSpPr/>
          <p:nvPr/>
        </p:nvSpPr>
        <p:spPr>
          <a:xfrm flipV="1">
            <a:off x="571499" y="428759"/>
            <a:ext cx="1" cy="914401"/>
          </a:xfrm>
          <a:prstGeom prst="line">
            <a:avLst/>
          </a:prstGeom>
          <a:ln w="1905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1" name="Text názvu"/>
          <p:cNvSpPr txBox="1"/>
          <p:nvPr>
            <p:ph type="title"/>
          </p:nvPr>
        </p:nvSpPr>
        <p:spPr>
          <a:xfrm>
            <a:off x="768095" y="187650"/>
            <a:ext cx="7290056" cy="1499618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pic>
        <p:nvPicPr>
          <p:cNvPr id="62" name="Obrázek 1" descr="Obrázek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7273" y="6472549"/>
            <a:ext cx="1508418" cy="290252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traight Connector 6"/>
          <p:cNvSpPr/>
          <p:nvPr/>
        </p:nvSpPr>
        <p:spPr>
          <a:xfrm flipV="1">
            <a:off x="571499" y="428759"/>
            <a:ext cx="1" cy="914401"/>
          </a:xfrm>
          <a:prstGeom prst="line">
            <a:avLst/>
          </a:prstGeom>
          <a:ln w="1905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8" name="Text názvu"/>
          <p:cNvSpPr txBox="1"/>
          <p:nvPr>
            <p:ph type="title"/>
          </p:nvPr>
        </p:nvSpPr>
        <p:spPr>
          <a:xfrm>
            <a:off x="768095" y="471509"/>
            <a:ext cx="3291842" cy="173736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Text názvu</a:t>
            </a:r>
          </a:p>
        </p:txBody>
      </p:sp>
      <p:sp>
        <p:nvSpPr>
          <p:cNvPr id="79" name="Text úrovne 1…"/>
          <p:cNvSpPr txBox="1"/>
          <p:nvPr>
            <p:ph type="body" sz="half" idx="1"/>
          </p:nvPr>
        </p:nvSpPr>
        <p:spPr>
          <a:xfrm>
            <a:off x="4286250" y="822960"/>
            <a:ext cx="4258818" cy="5184648"/>
          </a:xfrm>
          <a:prstGeom prst="rect">
            <a:avLst/>
          </a:prstGeom>
        </p:spPr>
        <p:txBody>
          <a:bodyPr/>
          <a:lstStyle/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80" name="Text Placeholder 3"/>
          <p:cNvSpPr/>
          <p:nvPr>
            <p:ph type="body" sz="quarter" idx="13"/>
          </p:nvPr>
        </p:nvSpPr>
        <p:spPr>
          <a:xfrm>
            <a:off x="768095" y="2257506"/>
            <a:ext cx="3291842" cy="376229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ClrTx/>
              <a:buSzTx/>
              <a:buFontTx/>
              <a:buNone/>
              <a:defRPr sz="1600"/>
            </a:pPr>
          </a:p>
        </p:txBody>
      </p:sp>
      <p:pic>
        <p:nvPicPr>
          <p:cNvPr id="81" name="Obrázek 1" descr="Obrázek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7273" y="6472549"/>
            <a:ext cx="1508418" cy="290252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názvu"/>
          <p:cNvSpPr txBox="1"/>
          <p:nvPr>
            <p:ph type="title"/>
          </p:nvPr>
        </p:nvSpPr>
        <p:spPr>
          <a:xfrm>
            <a:off x="342900" y="4960137"/>
            <a:ext cx="5829300" cy="1463041"/>
          </a:xfrm>
          <a:prstGeom prst="rect">
            <a:avLst/>
          </a:prstGeom>
        </p:spPr>
        <p:txBody>
          <a:bodyPr/>
          <a:lstStyle>
            <a:lvl1pPr algn="r">
              <a:defRPr spc="200" sz="4400"/>
            </a:lvl1pPr>
          </a:lstStyle>
          <a:p>
            <a:pPr/>
            <a:r>
              <a:t>Text názvu</a:t>
            </a:r>
          </a:p>
        </p:txBody>
      </p:sp>
      <p:sp>
        <p:nvSpPr>
          <p:cNvPr id="90" name="Picture Placeholder 2"/>
          <p:cNvSpPr/>
          <p:nvPr>
            <p:ph type="pic" idx="13"/>
          </p:nvPr>
        </p:nvSpPr>
        <p:spPr>
          <a:xfrm>
            <a:off x="0" y="-2"/>
            <a:ext cx="9141715" cy="457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1" name="Text úrovne 1…"/>
          <p:cNvSpPr txBox="1"/>
          <p:nvPr>
            <p:ph type="body" sz="quarter" idx="1"/>
          </p:nvPr>
        </p:nvSpPr>
        <p:spPr>
          <a:xfrm>
            <a:off x="6457950" y="4960137"/>
            <a:ext cx="24003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600">
                <a:solidFill>
                  <a:srgbClr val="474233"/>
                </a:solidFill>
              </a:defRPr>
            </a:lvl1pPr>
            <a:lvl2pPr marL="0" indent="3429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600">
                <a:solidFill>
                  <a:srgbClr val="474233"/>
                </a:solidFill>
              </a:defRPr>
            </a:lvl2pPr>
            <a:lvl3pPr marL="0" indent="685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600">
                <a:solidFill>
                  <a:srgbClr val="474233"/>
                </a:solidFill>
              </a:defRPr>
            </a:lvl3pPr>
            <a:lvl4pPr marL="0" indent="10287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600">
                <a:solidFill>
                  <a:srgbClr val="474233"/>
                </a:solidFill>
              </a:defRPr>
            </a:lvl4pPr>
            <a:lvl5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600">
                <a:solidFill>
                  <a:srgbClr val="474233"/>
                </a:solidFill>
              </a:defRPr>
            </a:lvl5pPr>
          </a:lstStyle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92" name="Straight Connector 8"/>
          <p:cNvSpPr/>
          <p:nvPr/>
        </p:nvSpPr>
        <p:spPr>
          <a:xfrm flipV="1">
            <a:off x="6290131" y="5264105"/>
            <a:ext cx="1" cy="914401"/>
          </a:xfrm>
          <a:prstGeom prst="line">
            <a:avLst/>
          </a:prstGeom>
          <a:ln w="1905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3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traight Connector 6"/>
          <p:cNvSpPr/>
          <p:nvPr/>
        </p:nvSpPr>
        <p:spPr>
          <a:xfrm flipV="1">
            <a:off x="571499" y="428759"/>
            <a:ext cx="1" cy="914401"/>
          </a:xfrm>
          <a:prstGeom prst="line">
            <a:avLst/>
          </a:prstGeom>
          <a:ln w="1905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1" name="Text názvu"/>
          <p:cNvSpPr txBox="1"/>
          <p:nvPr>
            <p:ph type="title"/>
          </p:nvPr>
        </p:nvSpPr>
        <p:spPr>
          <a:xfrm>
            <a:off x="768095" y="187650"/>
            <a:ext cx="7290056" cy="1499618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102" name="Text úrovne 1…"/>
          <p:cNvSpPr txBox="1"/>
          <p:nvPr>
            <p:ph type="body" idx="1"/>
          </p:nvPr>
        </p:nvSpPr>
        <p:spPr>
          <a:xfrm>
            <a:off x="768095" y="1818861"/>
            <a:ext cx="7290057" cy="4490500"/>
          </a:xfrm>
          <a:prstGeom prst="rect">
            <a:avLst/>
          </a:prstGeom>
        </p:spPr>
        <p:txBody>
          <a:bodyPr/>
          <a:lstStyle/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pic>
        <p:nvPicPr>
          <p:cNvPr id="103" name="Obrázek 1" descr="Obrázek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7273" y="6472549"/>
            <a:ext cx="1508418" cy="290252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Číslo snímky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ázek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7273" y="6472549"/>
            <a:ext cx="1508418" cy="29025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názvu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4" name="Text úrovne 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" name="Číslo snímky"/>
          <p:cNvSpPr txBox="1"/>
          <p:nvPr>
            <p:ph type="sldNum" sz="quarter" idx="2"/>
          </p:nvPr>
        </p:nvSpPr>
        <p:spPr>
          <a:xfrm>
            <a:off x="8128000" y="6492294"/>
            <a:ext cx="244287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000">
                <a:solidFill>
                  <a:srgbClr val="474233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 xmlns:p14="http://schemas.microsoft.com/office/powerpoint/2010/main" spd="med" advClick="1"/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3200" u="none">
          <a:ln>
            <a:noFill/>
          </a:ln>
          <a:solidFill>
            <a:srgbClr val="800000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1pPr>
      <a:lvl2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3200" u="none">
          <a:ln>
            <a:noFill/>
          </a:ln>
          <a:solidFill>
            <a:srgbClr val="800000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2pPr>
      <a:lvl3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3200" u="none">
          <a:ln>
            <a:noFill/>
          </a:ln>
          <a:solidFill>
            <a:srgbClr val="800000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3pPr>
      <a:lvl4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3200" u="none">
          <a:ln>
            <a:noFill/>
          </a:ln>
          <a:solidFill>
            <a:srgbClr val="800000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4pPr>
      <a:lvl5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3200" u="none">
          <a:ln>
            <a:noFill/>
          </a:ln>
          <a:solidFill>
            <a:srgbClr val="800000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5pPr>
      <a:lvl6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3200" u="none">
          <a:ln>
            <a:noFill/>
          </a:ln>
          <a:solidFill>
            <a:srgbClr val="800000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6pPr>
      <a:lvl7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3200" u="none">
          <a:ln>
            <a:noFill/>
          </a:ln>
          <a:solidFill>
            <a:srgbClr val="800000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7pPr>
      <a:lvl8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3200" u="none">
          <a:ln>
            <a:noFill/>
          </a:ln>
          <a:solidFill>
            <a:srgbClr val="800000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8pPr>
      <a:lvl9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3200" u="none">
          <a:ln>
            <a:noFill/>
          </a:ln>
          <a:solidFill>
            <a:srgbClr val="800000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9pPr>
    </p:titleStyle>
    <p:bodyStyle>
      <a:lvl1pPr marL="91439" marR="0" indent="-91439" algn="l" defTabSz="914377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2"/>
        </a:buClr>
        <a:buSzPct val="100000"/>
        <a:buFont typeface="Tw Cen MT"/>
        <a:buChar char=" "/>
        <a:tabLst/>
        <a:defRPr b="0" baseline="0" cap="none" i="0" spc="0" strike="noStrike" sz="2000" u="none">
          <a:ln>
            <a:noFill/>
          </a:ln>
          <a:solidFill>
            <a:srgbClr val="2E2B21"/>
          </a:solidFill>
          <a:uFillTx/>
          <a:latin typeface="Tw Cen MT"/>
          <a:ea typeface="Tw Cen MT"/>
          <a:cs typeface="Tw Cen MT"/>
          <a:sym typeface="Tw Cen MT"/>
        </a:defRPr>
      </a:lvl1pPr>
      <a:lvl2pPr marL="299465" marR="0" indent="-171446" algn="l" defTabSz="914377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2"/>
        </a:buClr>
        <a:buSzPct val="100000"/>
        <a:buFont typeface="Tw Cen MT"/>
        <a:buChar char=""/>
        <a:tabLst/>
        <a:defRPr b="0" baseline="0" cap="none" i="0" spc="0" strike="noStrike" sz="2000" u="none">
          <a:ln>
            <a:noFill/>
          </a:ln>
          <a:solidFill>
            <a:srgbClr val="2E2B21"/>
          </a:solidFill>
          <a:uFillTx/>
          <a:latin typeface="Tw Cen MT"/>
          <a:ea typeface="Tw Cen MT"/>
          <a:cs typeface="Tw Cen MT"/>
          <a:sym typeface="Tw Cen MT"/>
        </a:defRPr>
      </a:lvl2pPr>
      <a:lvl3pPr marL="539494" marR="0" indent="-228595" algn="l" defTabSz="914377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2"/>
        </a:buClr>
        <a:buSzPct val="100000"/>
        <a:buFont typeface="Tw Cen MT"/>
        <a:buChar char=""/>
        <a:tabLst/>
        <a:defRPr b="0" baseline="0" cap="none" i="0" spc="0" strike="noStrike" sz="2000" u="none">
          <a:ln>
            <a:noFill/>
          </a:ln>
          <a:solidFill>
            <a:srgbClr val="2E2B21"/>
          </a:solidFill>
          <a:uFillTx/>
          <a:latin typeface="Tw Cen MT"/>
          <a:ea typeface="Tw Cen MT"/>
          <a:cs typeface="Tw Cen MT"/>
          <a:sym typeface="Tw Cen MT"/>
        </a:defRPr>
      </a:lvl3pPr>
      <a:lvl4pPr marL="685797" marR="0" indent="-228594" algn="l" defTabSz="914377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2"/>
        </a:buClr>
        <a:buSzPct val="100000"/>
        <a:buFont typeface="Tw Cen MT"/>
        <a:buChar char=""/>
        <a:tabLst/>
        <a:defRPr b="0" baseline="0" cap="none" i="0" spc="0" strike="noStrike" sz="2000" u="none">
          <a:ln>
            <a:noFill/>
          </a:ln>
          <a:solidFill>
            <a:srgbClr val="2E2B21"/>
          </a:solidFill>
          <a:uFillTx/>
          <a:latin typeface="Tw Cen MT"/>
          <a:ea typeface="Tw Cen MT"/>
          <a:cs typeface="Tw Cen MT"/>
          <a:sym typeface="Tw Cen MT"/>
        </a:defRPr>
      </a:lvl4pPr>
      <a:lvl5pPr marL="868677" marR="0" indent="-228594" algn="l" defTabSz="914377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2"/>
        </a:buClr>
        <a:buSzPct val="100000"/>
        <a:buFont typeface="Tw Cen MT"/>
        <a:buChar char=""/>
        <a:tabLst/>
        <a:defRPr b="0" baseline="0" cap="none" i="0" spc="0" strike="noStrike" sz="2000" u="none">
          <a:ln>
            <a:noFill/>
          </a:ln>
          <a:solidFill>
            <a:srgbClr val="2E2B21"/>
          </a:solidFill>
          <a:uFillTx/>
          <a:latin typeface="Tw Cen MT"/>
          <a:ea typeface="Tw Cen MT"/>
          <a:cs typeface="Tw Cen MT"/>
          <a:sym typeface="Tw Cen MT"/>
        </a:defRPr>
      </a:lvl5pPr>
      <a:lvl6pPr marL="1005838" marR="0" indent="-228595" algn="l" defTabSz="914377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2"/>
        </a:buClr>
        <a:buSzPct val="100000"/>
        <a:buFont typeface="Tw Cen MT"/>
        <a:buChar char=""/>
        <a:tabLst/>
        <a:defRPr b="0" baseline="0" cap="none" i="0" spc="0" strike="noStrike" sz="2000" u="none">
          <a:ln>
            <a:noFill/>
          </a:ln>
          <a:solidFill>
            <a:srgbClr val="2E2B21"/>
          </a:solidFill>
          <a:uFillTx/>
          <a:latin typeface="Tw Cen MT"/>
          <a:ea typeface="Tw Cen MT"/>
          <a:cs typeface="Tw Cen MT"/>
          <a:sym typeface="Tw Cen MT"/>
        </a:defRPr>
      </a:lvl6pPr>
      <a:lvl7pPr marL="1152141" marR="0" indent="-228595" algn="l" defTabSz="914377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2"/>
        </a:buClr>
        <a:buSzPct val="100000"/>
        <a:buFont typeface="Tw Cen MT"/>
        <a:buChar char=""/>
        <a:tabLst/>
        <a:defRPr b="0" baseline="0" cap="none" i="0" spc="0" strike="noStrike" sz="2000" u="none">
          <a:ln>
            <a:noFill/>
          </a:ln>
          <a:solidFill>
            <a:srgbClr val="2E2B21"/>
          </a:solidFill>
          <a:uFillTx/>
          <a:latin typeface="Tw Cen MT"/>
          <a:ea typeface="Tw Cen MT"/>
          <a:cs typeface="Tw Cen MT"/>
          <a:sym typeface="Tw Cen MT"/>
        </a:defRPr>
      </a:lvl7pPr>
      <a:lvl8pPr marL="1307590" marR="0" indent="-228595" algn="l" defTabSz="914377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2"/>
        </a:buClr>
        <a:buSzPct val="100000"/>
        <a:buFont typeface="Tw Cen MT"/>
        <a:buChar char=""/>
        <a:tabLst/>
        <a:defRPr b="0" baseline="0" cap="none" i="0" spc="0" strike="noStrike" sz="2000" u="none">
          <a:ln>
            <a:noFill/>
          </a:ln>
          <a:solidFill>
            <a:srgbClr val="2E2B21"/>
          </a:solidFill>
          <a:uFillTx/>
          <a:latin typeface="Tw Cen MT"/>
          <a:ea typeface="Tw Cen MT"/>
          <a:cs typeface="Tw Cen MT"/>
          <a:sym typeface="Tw Cen MT"/>
        </a:defRPr>
      </a:lvl8pPr>
      <a:lvl9pPr marL="1453894" marR="0" indent="-228595" algn="l" defTabSz="914377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2"/>
        </a:buClr>
        <a:buSzPct val="100000"/>
        <a:buFont typeface="Tw Cen MT"/>
        <a:buChar char=""/>
        <a:tabLst/>
        <a:defRPr b="0" baseline="0" cap="none" i="0" spc="0" strike="noStrike" sz="2000" u="none">
          <a:ln>
            <a:noFill/>
          </a:ln>
          <a:solidFill>
            <a:srgbClr val="2E2B21"/>
          </a:solidFill>
          <a:uFillTx/>
          <a:latin typeface="Tw Cen MT"/>
          <a:ea typeface="Tw Cen MT"/>
          <a:cs typeface="Tw Cen MT"/>
          <a:sym typeface="Tw Cen MT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1.tif"/><Relationship Id="rId4" Type="http://schemas.openxmlformats.org/officeDocument/2006/relationships/image" Target="../media/image3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7"/>
          <p:cNvSpPr txBox="1"/>
          <p:nvPr>
            <p:ph type="title"/>
          </p:nvPr>
        </p:nvSpPr>
        <p:spPr>
          <a:xfrm>
            <a:off x="342900" y="4960137"/>
            <a:ext cx="5829300" cy="1463041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 sz="2000"/>
            </a:lvl1pPr>
          </a:lstStyle>
          <a:p>
            <a:pPr/>
            <a:r>
              <a:t>High Speed Weigh in Motion Enforcement</a:t>
            </a:r>
          </a:p>
        </p:txBody>
      </p:sp>
      <p:pic>
        <p:nvPicPr>
          <p:cNvPr id="125" name="Picture Placeholder 5" descr="Picture Placeholder 5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6" name="Text Placeholder 8"/>
          <p:cNvSpPr txBox="1"/>
          <p:nvPr>
            <p:ph type="body" sz="quarter" idx="1"/>
          </p:nvPr>
        </p:nvSpPr>
        <p:spPr>
          <a:xfrm>
            <a:off x="6457950" y="4960137"/>
            <a:ext cx="2400300" cy="146304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7" name="Obrázek 1" descr="Obrázek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38765" y="5560502"/>
            <a:ext cx="2161541" cy="415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594" y="-12454"/>
            <a:ext cx="9155759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ontent Placeholder 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1800"/>
            </a:pPr>
            <a:r>
              <a:t>Оборудование не влияет на дорожное движение и </a:t>
            </a:r>
            <a:br/>
            <a:r>
              <a:t>работает только с цели контроля</a:t>
            </a:r>
            <a:r>
              <a:t>.</a:t>
            </a:r>
          </a:p>
          <a:p>
            <a:pPr>
              <a:lnSpc>
                <a:spcPct val="81000"/>
              </a:lnSpc>
              <a:defRPr sz="1800"/>
            </a:pPr>
          </a:p>
          <a:p>
            <a:pPr>
              <a:lnSpc>
                <a:spcPct val="81000"/>
              </a:lnSpc>
              <a:defRPr sz="1800"/>
            </a:pPr>
            <a:r>
              <a:t>Опоры</a:t>
            </a:r>
          </a:p>
          <a:p>
            <a:pPr lvl="1" marL="265175" indent="-137156">
              <a:lnSpc>
                <a:spcPct val="81000"/>
              </a:lnSpc>
              <a:spcBef>
                <a:spcPts val="400"/>
              </a:spcBef>
              <a:buFontTx/>
              <a:defRPr sz="1400"/>
            </a:pPr>
            <a:r>
              <a:t>Покрытие всех полос</a:t>
            </a:r>
          </a:p>
          <a:p>
            <a:pPr lvl="1" marL="265175" indent="-137156">
              <a:lnSpc>
                <a:spcPct val="81000"/>
              </a:lnSpc>
              <a:spcBef>
                <a:spcPts val="400"/>
              </a:spcBef>
              <a:buFontTx/>
              <a:defRPr sz="1400"/>
            </a:pPr>
            <a:r>
              <a:t>Рекомендуется на въездах в город и главных магистралях</a:t>
            </a:r>
          </a:p>
          <a:p>
            <a:pPr>
              <a:lnSpc>
                <a:spcPct val="81000"/>
              </a:lnSpc>
              <a:defRPr sz="1800"/>
            </a:pPr>
          </a:p>
          <a:p>
            <a:pPr>
              <a:lnSpc>
                <a:spcPct val="81000"/>
              </a:lnSpc>
              <a:defRPr sz="1800"/>
            </a:pPr>
            <a:r>
              <a:t>Рамки</a:t>
            </a:r>
          </a:p>
          <a:p>
            <a:pPr lvl="1" marL="265175" indent="-137156">
              <a:lnSpc>
                <a:spcPct val="81000"/>
              </a:lnSpc>
              <a:spcBef>
                <a:spcPts val="400"/>
              </a:spcBef>
              <a:buFontTx/>
              <a:defRPr sz="1400"/>
            </a:pPr>
            <a:r>
              <a:t>Рекомендуется на дорогах первого класса</a:t>
            </a:r>
          </a:p>
          <a:p>
            <a:pPr lvl="1" marL="265175" indent="-137156">
              <a:lnSpc>
                <a:spcPct val="81000"/>
              </a:lnSpc>
              <a:spcBef>
                <a:spcPts val="400"/>
              </a:spcBef>
              <a:buFontTx/>
              <a:defRPr sz="1400"/>
            </a:pPr>
            <a:r>
              <a:t>Альтернативно можно использоваться мобильными рамками</a:t>
            </a:r>
          </a:p>
          <a:p>
            <a:pPr lvl="1" marL="265175" indent="-137156">
              <a:lnSpc>
                <a:spcPct val="81000"/>
              </a:lnSpc>
              <a:spcBef>
                <a:spcPts val="400"/>
              </a:spcBef>
              <a:buFontTx/>
              <a:defRPr sz="1400"/>
            </a:pPr>
          </a:p>
          <a:p>
            <a:pPr>
              <a:lnSpc>
                <a:spcPct val="81000"/>
              </a:lnSpc>
              <a:defRPr sz="1800"/>
            </a:pPr>
            <a:r>
              <a:t>Машины мобильного контроля</a:t>
            </a:r>
          </a:p>
          <a:p>
            <a:pPr lvl="1" marL="265175" indent="-137156">
              <a:lnSpc>
                <a:spcPct val="81000"/>
              </a:lnSpc>
              <a:spcBef>
                <a:spcPts val="400"/>
              </a:spcBef>
              <a:buFontTx/>
              <a:defRPr sz="1400"/>
            </a:pPr>
            <a:r>
              <a:t>Проверки сразу на любой дороге</a:t>
            </a:r>
          </a:p>
          <a:p>
            <a:pPr lvl="1" marL="265175" indent="-137156">
              <a:lnSpc>
                <a:spcPct val="81000"/>
              </a:lnSpc>
              <a:spcBef>
                <a:spcPts val="400"/>
              </a:spcBef>
              <a:buFontTx/>
              <a:defRPr sz="1400"/>
            </a:pPr>
            <a:r>
              <a:t>Психологический эффект контроля в любое время и везде</a:t>
            </a:r>
          </a:p>
        </p:txBody>
      </p:sp>
      <p:sp>
        <p:nvSpPr>
          <p:cNvPr id="156" name="Title 2"/>
          <p:cNvSpPr txBox="1"/>
          <p:nvPr>
            <p:ph type="title"/>
          </p:nvPr>
        </p:nvSpPr>
        <p:spPr>
          <a:xfrm>
            <a:off x="768095" y="187650"/>
            <a:ext cx="7290056" cy="1499618"/>
          </a:xfrm>
          <a:prstGeom prst="rect">
            <a:avLst/>
          </a:prstGeom>
        </p:spPr>
        <p:txBody>
          <a:bodyPr/>
          <a:lstStyle/>
          <a:p>
            <a:pPr/>
            <a:r>
              <a:t>Комплексная услуга</a:t>
            </a:r>
            <a:br/>
            <a:r>
              <a:rPr sz="2400"/>
              <a:t>Контроль</a:t>
            </a:r>
          </a:p>
        </p:txBody>
      </p:sp>
      <p:pic>
        <p:nvPicPr>
          <p:cNvPr id="15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2114" t="0" r="3161" b="0"/>
          <a:stretch>
            <a:fillRect/>
          </a:stretch>
        </p:blipFill>
        <p:spPr>
          <a:xfrm>
            <a:off x="6727765" y="1297677"/>
            <a:ext cx="2023667" cy="142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42" y="0"/>
                </a:moveTo>
                <a:cubicBezTo>
                  <a:pt x="1138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138" y="21600"/>
                  <a:pt x="2542" y="21600"/>
                </a:cubicBezTo>
                <a:lnTo>
                  <a:pt x="19058" y="21600"/>
                </a:lnTo>
                <a:cubicBezTo>
                  <a:pt x="20462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462" y="0"/>
                  <a:pt x="19058" y="0"/>
                </a:cubicBezTo>
                <a:lnTo>
                  <a:pt x="2542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2221" t="0" r="2226" b="0"/>
          <a:stretch>
            <a:fillRect/>
          </a:stretch>
        </p:blipFill>
        <p:spPr>
          <a:xfrm>
            <a:off x="6727765" y="3414695"/>
            <a:ext cx="1982789" cy="142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94" y="0"/>
                </a:moveTo>
                <a:cubicBezTo>
                  <a:pt x="1161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161" y="21600"/>
                  <a:pt x="2594" y="21600"/>
                </a:cubicBezTo>
                <a:lnTo>
                  <a:pt x="19006" y="21600"/>
                </a:lnTo>
                <a:cubicBezTo>
                  <a:pt x="20439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439" y="0"/>
                  <a:pt x="19006" y="0"/>
                </a:cubicBezTo>
                <a:lnTo>
                  <a:pt x="2594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61" name="Obrázok 7"/>
          <p:cNvGrpSpPr/>
          <p:nvPr/>
        </p:nvGrpSpPr>
        <p:grpSpPr>
          <a:xfrm>
            <a:off x="6768344" y="5198471"/>
            <a:ext cx="2003421" cy="1334090"/>
            <a:chOff x="0" y="0"/>
            <a:chExt cx="2003419" cy="1334089"/>
          </a:xfrm>
        </p:grpSpPr>
        <p:sp>
          <p:nvSpPr>
            <p:cNvPr id="159" name="Tvar"/>
            <p:cNvSpPr/>
            <p:nvPr/>
          </p:nvSpPr>
          <p:spPr>
            <a:xfrm>
              <a:off x="-1" y="-1"/>
              <a:ext cx="2003421" cy="133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205"/>
                  </a:moveTo>
                  <a:lnTo>
                    <a:pt x="0" y="3205"/>
                  </a:lnTo>
                  <a:cubicBezTo>
                    <a:pt x="0" y="1435"/>
                    <a:pt x="956" y="0"/>
                    <a:pt x="2135" y="0"/>
                  </a:cubicBezTo>
                  <a:lnTo>
                    <a:pt x="19465" y="0"/>
                  </a:lnTo>
                  <a:lnTo>
                    <a:pt x="19465" y="0"/>
                  </a:lnTo>
                  <a:cubicBezTo>
                    <a:pt x="20644" y="0"/>
                    <a:pt x="21600" y="1435"/>
                    <a:pt x="21600" y="3205"/>
                  </a:cubicBezTo>
                  <a:lnTo>
                    <a:pt x="21600" y="18395"/>
                  </a:lnTo>
                  <a:lnTo>
                    <a:pt x="21600" y="18395"/>
                  </a:lnTo>
                  <a:cubicBezTo>
                    <a:pt x="21600" y="20165"/>
                    <a:pt x="20644" y="21600"/>
                    <a:pt x="19465" y="21600"/>
                  </a:cubicBezTo>
                  <a:lnTo>
                    <a:pt x="2135" y="21600"/>
                  </a:lnTo>
                  <a:lnTo>
                    <a:pt x="2135" y="21600"/>
                  </a:lnTo>
                  <a:cubicBezTo>
                    <a:pt x="956" y="21600"/>
                    <a:pt x="0" y="20165"/>
                    <a:pt x="0" y="18395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60" name="image12.jpeg" descr="image12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14"/>
            <a:stretch>
              <a:fillRect/>
            </a:stretch>
          </p:blipFill>
          <p:spPr>
            <a:xfrm>
              <a:off x="0" y="0"/>
              <a:ext cx="2003420" cy="1333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5" y="0"/>
                  </a:moveTo>
                  <a:cubicBezTo>
                    <a:pt x="956" y="0"/>
                    <a:pt x="0" y="1436"/>
                    <a:pt x="0" y="3207"/>
                  </a:cubicBezTo>
                  <a:lnTo>
                    <a:pt x="0" y="18400"/>
                  </a:lnTo>
                  <a:cubicBezTo>
                    <a:pt x="0" y="20170"/>
                    <a:pt x="956" y="21600"/>
                    <a:pt x="2135" y="21600"/>
                  </a:cubicBezTo>
                  <a:lnTo>
                    <a:pt x="19465" y="21600"/>
                  </a:lnTo>
                  <a:cubicBezTo>
                    <a:pt x="20644" y="21600"/>
                    <a:pt x="21600" y="20170"/>
                    <a:pt x="21600" y="18400"/>
                  </a:cubicBezTo>
                  <a:lnTo>
                    <a:pt x="21600" y="3207"/>
                  </a:lnTo>
                  <a:cubicBezTo>
                    <a:pt x="21600" y="1436"/>
                    <a:pt x="20644" y="0"/>
                    <a:pt x="19465" y="0"/>
                  </a:cubicBezTo>
                  <a:lnTo>
                    <a:pt x="213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  <p:sp>
        <p:nvSpPr>
          <p:cNvPr id="162" name="Slide Number Placeholder 6"/>
          <p:cNvSpPr txBox="1"/>
          <p:nvPr>
            <p:ph type="sldNum" sz="quarter" idx="4294967295"/>
          </p:nvPr>
        </p:nvSpPr>
        <p:spPr>
          <a:xfrm>
            <a:off x="8128000" y="6492294"/>
            <a:ext cx="244287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b="1" sz="1800"/>
            </a:pPr>
            <a:r>
              <a:t>Оборудование на опорах и рамках</a:t>
            </a:r>
            <a:endParaRPr sz="2600"/>
          </a:p>
          <a:p>
            <a:pPr>
              <a:lnSpc>
                <a:spcPct val="72000"/>
              </a:lnSpc>
              <a:defRPr sz="1400"/>
            </a:pPr>
            <a:r>
              <a:t>Лазерные датчики</a:t>
            </a:r>
          </a:p>
          <a:p>
            <a:pPr lvl="1" marL="265175" indent="-137156">
              <a:lnSpc>
                <a:spcPct val="72000"/>
              </a:lnSpc>
              <a:spcBef>
                <a:spcPts val="400"/>
              </a:spcBef>
              <a:buFontTx/>
              <a:defRPr sz="1100"/>
            </a:pPr>
            <a:r>
              <a:t>Распознавание машин и классификация</a:t>
            </a:r>
          </a:p>
          <a:p>
            <a:pPr lvl="1" marL="265175" indent="-137156">
              <a:lnSpc>
                <a:spcPct val="72000"/>
              </a:lnSpc>
              <a:spcBef>
                <a:spcPts val="400"/>
              </a:spcBef>
              <a:buFontTx/>
              <a:defRPr sz="1100"/>
            </a:pPr>
            <a:r>
              <a:t>Измерение размеров машин</a:t>
            </a:r>
          </a:p>
          <a:p>
            <a:pPr lvl="1" marL="265175" indent="-137156">
              <a:lnSpc>
                <a:spcPct val="72000"/>
              </a:lnSpc>
              <a:spcBef>
                <a:spcPts val="400"/>
              </a:spcBef>
              <a:buFontTx/>
              <a:defRPr sz="1100"/>
            </a:pPr>
            <a:r>
              <a:t>Измерение скорости а количества ос</a:t>
            </a:r>
          </a:p>
          <a:p>
            <a:pPr lvl="1" marL="265175" indent="-137156">
              <a:lnSpc>
                <a:spcPct val="72000"/>
              </a:lnSpc>
              <a:spcBef>
                <a:spcPts val="400"/>
              </a:spcBef>
              <a:buFontTx/>
              <a:defRPr sz="1100"/>
            </a:pPr>
          </a:p>
          <a:p>
            <a:pPr>
              <a:lnSpc>
                <a:spcPct val="72000"/>
              </a:lnSpc>
              <a:defRPr sz="1400"/>
            </a:pPr>
            <a:r>
              <a:t>Камеры</a:t>
            </a:r>
          </a:p>
          <a:p>
            <a:pPr lvl="1" marL="265175" indent="-137156">
              <a:lnSpc>
                <a:spcPct val="72000"/>
              </a:lnSpc>
              <a:spcBef>
                <a:spcPts val="400"/>
              </a:spcBef>
              <a:buFontTx/>
              <a:defRPr sz="1100"/>
            </a:pPr>
            <a:r>
              <a:t>Камера для распознавания государственных номеров</a:t>
            </a:r>
          </a:p>
          <a:p>
            <a:pPr lvl="1" marL="265175" indent="-137156">
              <a:lnSpc>
                <a:spcPct val="72000"/>
              </a:lnSpc>
              <a:spcBef>
                <a:spcPts val="400"/>
              </a:spcBef>
              <a:buFontTx/>
              <a:defRPr sz="1100"/>
            </a:pPr>
            <a:r>
              <a:t>Камера для  обзорных фотографии</a:t>
            </a:r>
          </a:p>
          <a:p>
            <a:pPr lvl="1" marL="265175" indent="-137156">
              <a:lnSpc>
                <a:spcPct val="72000"/>
              </a:lnSpc>
              <a:spcBef>
                <a:spcPts val="400"/>
              </a:spcBef>
              <a:buFontTx/>
              <a:defRPr sz="1100"/>
            </a:pPr>
          </a:p>
          <a:p>
            <a:pPr>
              <a:lnSpc>
                <a:spcPct val="72000"/>
              </a:lnSpc>
              <a:defRPr sz="1400"/>
            </a:pPr>
            <a:r>
              <a:t>Индуктивные</a:t>
            </a:r>
            <a:r>
              <a:t> </a:t>
            </a:r>
            <a:r>
              <a:t>петли</a:t>
            </a:r>
          </a:p>
          <a:p>
            <a:pPr lvl="1" marL="265175" indent="-137156">
              <a:lnSpc>
                <a:spcPct val="72000"/>
              </a:lnSpc>
              <a:spcBef>
                <a:spcPts val="400"/>
              </a:spcBef>
              <a:buFontTx/>
              <a:defRPr sz="1100"/>
            </a:pPr>
            <a:r>
              <a:t>Распознавание машин, измерение количества ос</a:t>
            </a:r>
          </a:p>
          <a:p>
            <a:pPr lvl="1" marL="265175" indent="-137156">
              <a:lnSpc>
                <a:spcPct val="72000"/>
              </a:lnSpc>
              <a:spcBef>
                <a:spcPts val="400"/>
              </a:spcBef>
              <a:buFontTx/>
              <a:defRPr sz="1100"/>
            </a:pPr>
            <a:r>
              <a:t>Распознавание количества колясь, Контроль скорости</a:t>
            </a:r>
          </a:p>
          <a:p>
            <a:pPr>
              <a:lnSpc>
                <a:spcPct val="72000"/>
              </a:lnSpc>
              <a:defRPr sz="1400"/>
            </a:pPr>
            <a:r>
              <a:t>Сервер</a:t>
            </a:r>
          </a:p>
          <a:p>
            <a:pPr lvl="1" marL="265175" indent="-137156">
              <a:lnSpc>
                <a:spcPct val="72000"/>
              </a:lnSpc>
              <a:spcBef>
                <a:spcPts val="400"/>
              </a:spcBef>
              <a:buFontTx/>
              <a:defRPr sz="1100"/>
            </a:pPr>
            <a:r>
              <a:t>Обработка данных, распознавание номеров, коммуникация</a:t>
            </a:r>
          </a:p>
          <a:p>
            <a:pPr lvl="1" marL="265175" indent="-137156">
              <a:lnSpc>
                <a:spcPct val="72000"/>
              </a:lnSpc>
              <a:spcBef>
                <a:spcPts val="400"/>
              </a:spcBef>
              <a:buFontTx/>
              <a:defRPr sz="1100"/>
            </a:pPr>
          </a:p>
          <a:p>
            <a:pPr>
              <a:lnSpc>
                <a:spcPct val="72000"/>
              </a:lnSpc>
              <a:defRPr sz="1400"/>
            </a:pPr>
            <a:r>
              <a:t>Опции</a:t>
            </a:r>
          </a:p>
          <a:p>
            <a:pPr lvl="1" marL="265175" indent="-137156">
              <a:lnSpc>
                <a:spcPct val="72000"/>
              </a:lnSpc>
              <a:spcBef>
                <a:spcPts val="400"/>
              </a:spcBef>
              <a:buFontTx/>
              <a:defRPr sz="1100"/>
            </a:pPr>
            <a:r>
              <a:t>Инфракрасное рефлекторы</a:t>
            </a:r>
          </a:p>
          <a:p>
            <a:pPr lvl="1" marL="265175" indent="-137156">
              <a:lnSpc>
                <a:spcPct val="72000"/>
              </a:lnSpc>
              <a:spcBef>
                <a:spcPts val="400"/>
              </a:spcBef>
              <a:buFontTx/>
              <a:defRPr sz="1100"/>
            </a:pPr>
            <a:r>
              <a:t>Веси</a:t>
            </a:r>
          </a:p>
        </p:txBody>
      </p:sp>
      <p:sp>
        <p:nvSpPr>
          <p:cNvPr id="165" name="Title 1"/>
          <p:cNvSpPr txBox="1"/>
          <p:nvPr>
            <p:ph type="title"/>
          </p:nvPr>
        </p:nvSpPr>
        <p:spPr>
          <a:xfrm>
            <a:off x="768095" y="187650"/>
            <a:ext cx="7290056" cy="1499618"/>
          </a:xfrm>
          <a:prstGeom prst="rect">
            <a:avLst/>
          </a:prstGeom>
        </p:spPr>
        <p:txBody>
          <a:bodyPr/>
          <a:lstStyle/>
          <a:p>
            <a:pPr/>
            <a:r>
              <a:t>Комплексная услуга</a:t>
            </a:r>
            <a:br/>
            <a:r>
              <a:rPr sz="2400"/>
              <a:t>Контроль</a:t>
            </a:r>
          </a:p>
        </p:txBody>
      </p:sp>
      <p:grpSp>
        <p:nvGrpSpPr>
          <p:cNvPr id="168" name="Picture 3"/>
          <p:cNvGrpSpPr/>
          <p:nvPr/>
        </p:nvGrpSpPr>
        <p:grpSpPr>
          <a:xfrm>
            <a:off x="6357937" y="928669"/>
            <a:ext cx="1857376" cy="1393033"/>
            <a:chOff x="0" y="0"/>
            <a:chExt cx="1857375" cy="1393031"/>
          </a:xfrm>
        </p:grpSpPr>
        <p:sp>
          <p:nvSpPr>
            <p:cNvPr id="166" name="Tvar"/>
            <p:cNvSpPr/>
            <p:nvPr/>
          </p:nvSpPr>
          <p:spPr>
            <a:xfrm>
              <a:off x="-1" y="0"/>
              <a:ext cx="1857376" cy="1393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623" y="0"/>
                    <a:pt x="1392" y="0"/>
                  </a:cubicBezTo>
                  <a:lnTo>
                    <a:pt x="20208" y="0"/>
                  </a:lnTo>
                  <a:lnTo>
                    <a:pt x="20208" y="0"/>
                  </a:lnTo>
                  <a:cubicBezTo>
                    <a:pt x="20977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0977" y="21600"/>
                    <a:pt x="20208" y="21600"/>
                  </a:cubicBezTo>
                  <a:lnTo>
                    <a:pt x="1392" y="21600"/>
                  </a:lnTo>
                  <a:lnTo>
                    <a:pt x="1392" y="21600"/>
                  </a:lnTo>
                  <a:cubicBezTo>
                    <a:pt x="623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67" name="image13.jpeg" descr="image1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1857375" cy="1393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4" y="0"/>
                  </a:moveTo>
                  <a:cubicBezTo>
                    <a:pt x="625" y="0"/>
                    <a:pt x="0" y="833"/>
                    <a:pt x="0" y="1858"/>
                  </a:cubicBezTo>
                  <a:lnTo>
                    <a:pt x="0" y="19742"/>
                  </a:lnTo>
                  <a:cubicBezTo>
                    <a:pt x="0" y="20767"/>
                    <a:pt x="625" y="21600"/>
                    <a:pt x="1394" y="21600"/>
                  </a:cubicBezTo>
                  <a:lnTo>
                    <a:pt x="20206" y="21600"/>
                  </a:lnTo>
                  <a:cubicBezTo>
                    <a:pt x="20975" y="21600"/>
                    <a:pt x="21600" y="20767"/>
                    <a:pt x="21600" y="19742"/>
                  </a:cubicBezTo>
                  <a:lnTo>
                    <a:pt x="21600" y="1858"/>
                  </a:lnTo>
                  <a:cubicBezTo>
                    <a:pt x="21600" y="833"/>
                    <a:pt x="20975" y="0"/>
                    <a:pt x="20206" y="0"/>
                  </a:cubicBezTo>
                  <a:lnTo>
                    <a:pt x="139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  <p:grpSp>
        <p:nvGrpSpPr>
          <p:cNvPr id="171" name="Picture 4"/>
          <p:cNvGrpSpPr/>
          <p:nvPr/>
        </p:nvGrpSpPr>
        <p:grpSpPr>
          <a:xfrm>
            <a:off x="6357937" y="2901155"/>
            <a:ext cx="1857376" cy="1393032"/>
            <a:chOff x="0" y="0"/>
            <a:chExt cx="1857375" cy="1393031"/>
          </a:xfrm>
        </p:grpSpPr>
        <p:sp>
          <p:nvSpPr>
            <p:cNvPr id="169" name="Tvar"/>
            <p:cNvSpPr/>
            <p:nvPr/>
          </p:nvSpPr>
          <p:spPr>
            <a:xfrm>
              <a:off x="-1" y="0"/>
              <a:ext cx="1857376" cy="1393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623" y="0"/>
                    <a:pt x="1392" y="0"/>
                  </a:cubicBezTo>
                  <a:lnTo>
                    <a:pt x="20208" y="0"/>
                  </a:lnTo>
                  <a:lnTo>
                    <a:pt x="20208" y="0"/>
                  </a:lnTo>
                  <a:cubicBezTo>
                    <a:pt x="20977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0977" y="21600"/>
                    <a:pt x="20208" y="21600"/>
                  </a:cubicBezTo>
                  <a:lnTo>
                    <a:pt x="1392" y="21600"/>
                  </a:lnTo>
                  <a:lnTo>
                    <a:pt x="1392" y="21600"/>
                  </a:lnTo>
                  <a:cubicBezTo>
                    <a:pt x="623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70" name="image14.jpeg" descr="image14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1857375" cy="1393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4" y="0"/>
                  </a:moveTo>
                  <a:cubicBezTo>
                    <a:pt x="625" y="0"/>
                    <a:pt x="0" y="833"/>
                    <a:pt x="0" y="1858"/>
                  </a:cubicBezTo>
                  <a:lnTo>
                    <a:pt x="0" y="19742"/>
                  </a:lnTo>
                  <a:cubicBezTo>
                    <a:pt x="0" y="20767"/>
                    <a:pt x="625" y="21600"/>
                    <a:pt x="1394" y="21600"/>
                  </a:cubicBezTo>
                  <a:lnTo>
                    <a:pt x="20206" y="21600"/>
                  </a:lnTo>
                  <a:cubicBezTo>
                    <a:pt x="20975" y="21600"/>
                    <a:pt x="21600" y="20767"/>
                    <a:pt x="21600" y="19742"/>
                  </a:cubicBezTo>
                  <a:lnTo>
                    <a:pt x="21600" y="1858"/>
                  </a:lnTo>
                  <a:cubicBezTo>
                    <a:pt x="21600" y="833"/>
                    <a:pt x="20975" y="0"/>
                    <a:pt x="20206" y="0"/>
                  </a:cubicBezTo>
                  <a:lnTo>
                    <a:pt x="139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  <p:grpSp>
        <p:nvGrpSpPr>
          <p:cNvPr id="174" name="Picture 5"/>
          <p:cNvGrpSpPr/>
          <p:nvPr/>
        </p:nvGrpSpPr>
        <p:grpSpPr>
          <a:xfrm>
            <a:off x="6357937" y="4877887"/>
            <a:ext cx="1857375" cy="1392737"/>
            <a:chOff x="0" y="0"/>
            <a:chExt cx="1857374" cy="1392736"/>
          </a:xfrm>
        </p:grpSpPr>
        <p:sp>
          <p:nvSpPr>
            <p:cNvPr id="172" name="Tvar"/>
            <p:cNvSpPr/>
            <p:nvPr/>
          </p:nvSpPr>
          <p:spPr>
            <a:xfrm>
              <a:off x="0" y="-1"/>
              <a:ext cx="1857375" cy="1392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623" y="0"/>
                    <a:pt x="1392" y="0"/>
                  </a:cubicBezTo>
                  <a:lnTo>
                    <a:pt x="20208" y="0"/>
                  </a:lnTo>
                  <a:lnTo>
                    <a:pt x="20208" y="0"/>
                  </a:lnTo>
                  <a:cubicBezTo>
                    <a:pt x="20977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0977" y="21600"/>
                    <a:pt x="20208" y="21600"/>
                  </a:cubicBezTo>
                  <a:lnTo>
                    <a:pt x="1392" y="21600"/>
                  </a:lnTo>
                  <a:lnTo>
                    <a:pt x="1392" y="21600"/>
                  </a:lnTo>
                  <a:cubicBezTo>
                    <a:pt x="623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73" name="image15.jpeg" descr="image15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7"/>
            <a:stretch>
              <a:fillRect/>
            </a:stretch>
          </p:blipFill>
          <p:spPr>
            <a:xfrm>
              <a:off x="0" y="0"/>
              <a:ext cx="1857375" cy="1392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4" y="0"/>
                  </a:moveTo>
                  <a:cubicBezTo>
                    <a:pt x="625" y="0"/>
                    <a:pt x="0" y="834"/>
                    <a:pt x="0" y="1859"/>
                  </a:cubicBezTo>
                  <a:lnTo>
                    <a:pt x="0" y="19747"/>
                  </a:lnTo>
                  <a:cubicBezTo>
                    <a:pt x="0" y="20772"/>
                    <a:pt x="625" y="21600"/>
                    <a:pt x="1394" y="21600"/>
                  </a:cubicBezTo>
                  <a:lnTo>
                    <a:pt x="20206" y="21600"/>
                  </a:lnTo>
                  <a:cubicBezTo>
                    <a:pt x="20975" y="21600"/>
                    <a:pt x="21600" y="20772"/>
                    <a:pt x="21600" y="19747"/>
                  </a:cubicBezTo>
                  <a:lnTo>
                    <a:pt x="21600" y="1859"/>
                  </a:lnTo>
                  <a:cubicBezTo>
                    <a:pt x="21600" y="834"/>
                    <a:pt x="20975" y="0"/>
                    <a:pt x="20206" y="0"/>
                  </a:cubicBezTo>
                  <a:lnTo>
                    <a:pt x="139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  <p:sp>
        <p:nvSpPr>
          <p:cNvPr id="175" name="Slide Number Placeholder 6"/>
          <p:cNvSpPr txBox="1"/>
          <p:nvPr>
            <p:ph type="sldNum" sz="quarter" idx="4294967295"/>
          </p:nvPr>
        </p:nvSpPr>
        <p:spPr>
          <a:xfrm>
            <a:off x="8128000" y="6492294"/>
            <a:ext cx="244287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79902"/>
            <a:ext cx="9144000" cy="2034178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Title 1"/>
          <p:cNvSpPr txBox="1"/>
          <p:nvPr>
            <p:ph type="title"/>
          </p:nvPr>
        </p:nvSpPr>
        <p:spPr>
          <a:xfrm>
            <a:off x="768095" y="187650"/>
            <a:ext cx="7290056" cy="1499618"/>
          </a:xfrm>
          <a:prstGeom prst="rect">
            <a:avLst/>
          </a:prstGeom>
        </p:spPr>
        <p:txBody>
          <a:bodyPr/>
          <a:lstStyle/>
          <a:p>
            <a:pPr/>
            <a:r>
              <a:t>Спасибо за внимание</a:t>
            </a:r>
          </a:p>
        </p:txBody>
      </p:sp>
      <p:sp>
        <p:nvSpPr>
          <p:cNvPr id="179" name="Content Placeholder 2"/>
          <p:cNvSpPr txBox="1"/>
          <p:nvPr>
            <p:ph type="body" sz="half" idx="1"/>
          </p:nvPr>
        </p:nvSpPr>
        <p:spPr>
          <a:xfrm>
            <a:off x="768095" y="4103627"/>
            <a:ext cx="7290057" cy="2205734"/>
          </a:xfrm>
          <a:prstGeom prst="rect">
            <a:avLst/>
          </a:prstGeom>
        </p:spPr>
        <p:txBody>
          <a:bodyPr/>
          <a:lstStyle/>
          <a:p>
            <a:pPr>
              <a:defRPr b="1" sz="1800"/>
            </a:pPr>
            <a:r>
              <a:t>Richard Kertesz</a:t>
            </a:r>
          </a:p>
          <a:p>
            <a:pPr>
              <a:defRPr sz="1400"/>
            </a:pPr>
          </a:p>
          <a:p>
            <a:pPr>
              <a:defRPr sz="1400"/>
            </a:pPr>
          </a:p>
          <a:p>
            <a:pPr>
              <a:spcBef>
                <a:spcPts val="200"/>
              </a:spcBef>
              <a:defRPr b="1" sz="1400"/>
            </a:pPr>
            <a:r>
              <a:t>Contacts:</a:t>
            </a:r>
          </a:p>
          <a:p>
            <a:pPr>
              <a:spcBef>
                <a:spcPts val="200"/>
              </a:spcBef>
              <a:defRPr sz="1400"/>
            </a:pPr>
            <a:r>
              <a:t>E-mail: richard.kertesz@skytoll.sk</a:t>
            </a:r>
          </a:p>
          <a:p>
            <a:pPr>
              <a:spcBef>
                <a:spcPts val="200"/>
              </a:spcBef>
              <a:defRPr sz="1400"/>
            </a:pPr>
            <a:r>
              <a:t>www.skytoll.sk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adpis 7"/>
          <p:cNvSpPr txBox="1"/>
          <p:nvPr>
            <p:ph type="title"/>
          </p:nvPr>
        </p:nvSpPr>
        <p:spPr>
          <a:xfrm>
            <a:off x="768095" y="187650"/>
            <a:ext cx="7290056" cy="1499618"/>
          </a:xfrm>
          <a:prstGeom prst="rect">
            <a:avLst/>
          </a:prstGeom>
        </p:spPr>
        <p:txBody>
          <a:bodyPr/>
          <a:lstStyle/>
          <a:p>
            <a:pPr/>
            <a:r>
              <a:t>Скайтолл</a:t>
            </a:r>
            <a:br/>
            <a:r>
              <a:rPr sz="2400"/>
              <a:t>о компании</a:t>
            </a:r>
          </a:p>
        </p:txBody>
      </p:sp>
      <p:sp>
        <p:nvSpPr>
          <p:cNvPr id="131" name="Zástupný symbol obsahu 2"/>
          <p:cNvSpPr txBox="1"/>
          <p:nvPr>
            <p:ph type="body" idx="1"/>
          </p:nvPr>
        </p:nvSpPr>
        <p:spPr>
          <a:xfrm>
            <a:off x="856526" y="1917700"/>
            <a:ext cx="7080975" cy="3975100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81000"/>
              </a:lnSpc>
              <a:buSzTx/>
              <a:buNone/>
              <a:defRPr sz="1600"/>
            </a:pPr>
            <a:r>
              <a:t>Компания СкайТолл была создана в </a:t>
            </a:r>
            <a:r>
              <a:t>2008 </a:t>
            </a:r>
            <a:r>
              <a:t>году группой технологических и финансовых инвесторов с целы участвовать в открытом тендеры на комплекс услуг безостановочного взимания дорожной платы в Словацкой Республике</a:t>
            </a:r>
            <a:r>
              <a:t>. </a:t>
            </a:r>
            <a:endParaRPr sz="1800"/>
          </a:p>
          <a:p>
            <a:pPr marL="0" indent="0" algn="just">
              <a:lnSpc>
                <a:spcPct val="81000"/>
              </a:lnSpc>
              <a:buSzTx/>
              <a:buNone/>
              <a:defRPr sz="1600"/>
            </a:pPr>
            <a:r>
              <a:t>В </a:t>
            </a:r>
            <a:r>
              <a:t>2009 </a:t>
            </a:r>
            <a:r>
              <a:t>году компания выиграла тендер на запуск системы взимания платы на основе технологии </a:t>
            </a:r>
            <a:r>
              <a:t>GNSS </a:t>
            </a:r>
            <a:r>
              <a:t>с задачи проектирования, стройки и эксплуатации систему взимания дорожной платы на 13 лет.</a:t>
            </a:r>
            <a:r>
              <a:t> </a:t>
            </a:r>
            <a:endParaRPr sz="1800"/>
          </a:p>
          <a:p>
            <a:pPr marL="0" indent="0" algn="just">
              <a:lnSpc>
                <a:spcPct val="81000"/>
              </a:lnSpc>
              <a:buSzTx/>
              <a:buNone/>
              <a:defRPr sz="1600"/>
            </a:pPr>
            <a:r>
              <a:t>2014 – </a:t>
            </a:r>
            <a:r>
              <a:t>СкайТолл участвовал в проекте Платон в Российской Федерации как проектировщик центральной системы управления и сбора денежных средств.</a:t>
            </a:r>
            <a:endParaRPr sz="1800"/>
          </a:p>
          <a:p>
            <a:pPr marL="0" indent="0" algn="just">
              <a:lnSpc>
                <a:spcPct val="81000"/>
              </a:lnSpc>
              <a:buSzTx/>
              <a:buNone/>
              <a:defRPr sz="1600"/>
            </a:pPr>
            <a:r>
              <a:t>2015 – </a:t>
            </a:r>
            <a:r>
              <a:t>СкайТолл построил и эксплуатировал решение скоростного</a:t>
            </a:r>
            <a:r>
              <a:t> </a:t>
            </a:r>
            <a:r>
              <a:t>весового контроля на двоих разных местах в Словакии.</a:t>
            </a:r>
            <a:endParaRPr sz="1800"/>
          </a:p>
          <a:p>
            <a:pPr marL="0" indent="0" algn="just">
              <a:lnSpc>
                <a:spcPct val="81000"/>
              </a:lnSpc>
              <a:buSzTx/>
              <a:buNone/>
              <a:defRPr sz="1600"/>
            </a:pPr>
            <a:r>
              <a:t>2015 – </a:t>
            </a:r>
            <a:r>
              <a:t>СкайТолл выиграл тендер на проектирование, интеграции и эксплуатации комплексной услуги сбора платы из лёгких машин на основе технологии распознавания номеров, которая запустилась </a:t>
            </a:r>
            <a:r>
              <a:t>1.12.2015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Nadpis 7"/>
          <p:cNvSpPr txBox="1"/>
          <p:nvPr>
            <p:ph type="title"/>
          </p:nvPr>
        </p:nvSpPr>
        <p:spPr>
          <a:xfrm>
            <a:off x="768095" y="187650"/>
            <a:ext cx="7290056" cy="1499618"/>
          </a:xfrm>
          <a:prstGeom prst="rect">
            <a:avLst/>
          </a:prstGeom>
        </p:spPr>
        <p:txBody>
          <a:bodyPr/>
          <a:lstStyle/>
          <a:p>
            <a:pPr/>
            <a:r>
              <a:t>Техническое Решение</a:t>
            </a:r>
          </a:p>
        </p:txBody>
      </p:sp>
      <p:pic>
        <p:nvPicPr>
          <p:cNvPr id="134" name="Content Placeholder 10" descr="Content Placeholder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257" y="1819275"/>
            <a:ext cx="6477984" cy="4489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Nadpis 7"/>
          <p:cNvSpPr txBox="1"/>
          <p:nvPr>
            <p:ph type="title"/>
          </p:nvPr>
        </p:nvSpPr>
        <p:spPr>
          <a:xfrm>
            <a:off x="768095" y="187650"/>
            <a:ext cx="7290056" cy="1499618"/>
          </a:xfrm>
          <a:prstGeom prst="rect">
            <a:avLst/>
          </a:prstGeom>
        </p:spPr>
        <p:txBody>
          <a:bodyPr/>
          <a:lstStyle/>
          <a:p>
            <a:pPr/>
            <a:r>
              <a:t>Техническое Решение</a:t>
            </a:r>
          </a:p>
        </p:txBody>
      </p:sp>
      <p:pic>
        <p:nvPicPr>
          <p:cNvPr id="137" name="Kistler Weight Enforcement.mp4" descr="Kistler Weight Enforcement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768350" y="2014538"/>
            <a:ext cx="7289800" cy="4097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9055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3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11" fill="hold" display="0">
                  <p:stCondLst>
                    <p:cond delay="indefinite"/>
                  </p:stCondLst>
                </p:cTn>
                <p:tgtEl>
                  <p:spTgt spid="13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Nadpis 7"/>
          <p:cNvSpPr txBox="1"/>
          <p:nvPr>
            <p:ph type="title"/>
          </p:nvPr>
        </p:nvSpPr>
        <p:spPr>
          <a:xfrm>
            <a:off x="768095" y="167772"/>
            <a:ext cx="7290056" cy="1499618"/>
          </a:xfrm>
          <a:prstGeom prst="rect">
            <a:avLst/>
          </a:prstGeom>
        </p:spPr>
        <p:txBody>
          <a:bodyPr/>
          <a:lstStyle/>
          <a:p>
            <a:pPr/>
            <a:r>
              <a:t>Скоростной весовой контроль</a:t>
            </a:r>
            <a:br/>
            <a:r>
              <a:rPr sz="2400"/>
              <a:t>Выбор технологии</a:t>
            </a:r>
          </a:p>
        </p:txBody>
      </p:sp>
      <p:sp>
        <p:nvSpPr>
          <p:cNvPr id="140" name="Content Placeholder 3"/>
          <p:cNvSpPr txBox="1"/>
          <p:nvPr>
            <p:ph type="body" sz="half" idx="1"/>
          </p:nvPr>
        </p:nvSpPr>
        <p:spPr>
          <a:xfrm>
            <a:off x="768095" y="1798983"/>
            <a:ext cx="3566161" cy="4510378"/>
          </a:xfrm>
          <a:prstGeom prst="rect">
            <a:avLst/>
          </a:prstGeom>
        </p:spPr>
        <p:txBody>
          <a:bodyPr/>
          <a:lstStyle/>
          <a:p>
            <a:pPr marL="0" indent="0" defTabSz="957262">
              <a:lnSpc>
                <a:spcPct val="72000"/>
              </a:lnSpc>
              <a:spcBef>
                <a:spcPts val="900"/>
              </a:spcBef>
              <a:buSzTx/>
              <a:buNone/>
              <a:defRPr b="1" sz="2300"/>
            </a:pPr>
            <a:r>
              <a:t>Пьезоэлектрические</a:t>
            </a:r>
            <a:r>
              <a:t> </a:t>
            </a:r>
            <a:r>
              <a:t>датчики</a:t>
            </a:r>
            <a:r>
              <a:t> (</a:t>
            </a:r>
            <a:r>
              <a:t>ВЫБРАНО</a:t>
            </a:r>
            <a:r>
              <a:t>)</a:t>
            </a:r>
            <a:endParaRPr sz="2800"/>
          </a:p>
          <a:p>
            <a:pPr marL="0" indent="0" defTabSz="957262">
              <a:lnSpc>
                <a:spcPct val="72000"/>
              </a:lnSpc>
              <a:spcBef>
                <a:spcPts val="900"/>
              </a:spcBef>
              <a:buSzTx/>
              <a:buNone/>
              <a:defRPr b="1" sz="1700"/>
            </a:pPr>
            <a:r>
              <a:t>Плюсы</a:t>
            </a:r>
            <a:r>
              <a:t>:</a:t>
            </a:r>
          </a:p>
          <a:p>
            <a:pPr defTabSz="957262">
              <a:lnSpc>
                <a:spcPct val="72000"/>
              </a:lnSpc>
              <a:spcBef>
                <a:spcPts val="900"/>
              </a:spcBef>
              <a:buClr>
                <a:srgbClr val="006600"/>
              </a:buClr>
              <a:buFont typeface="Arial"/>
              <a:buChar char="•"/>
              <a:defRPr sz="1700"/>
            </a:pPr>
            <a:r>
              <a:t>Быстрая стройка в течение одного дня </a:t>
            </a:r>
          </a:p>
          <a:p>
            <a:pPr defTabSz="957262">
              <a:lnSpc>
                <a:spcPct val="72000"/>
              </a:lnSpc>
              <a:spcBef>
                <a:spcPts val="900"/>
              </a:spcBef>
              <a:buClr>
                <a:srgbClr val="006600"/>
              </a:buClr>
              <a:buFont typeface="Arial"/>
              <a:buChar char="•"/>
              <a:defRPr sz="1700"/>
            </a:pPr>
            <a:r>
              <a:t>Предел скорости измерения от</a:t>
            </a:r>
            <a:r>
              <a:t> 10 </a:t>
            </a:r>
            <a:r>
              <a:t>до</a:t>
            </a:r>
            <a:r>
              <a:t> 255 km/h</a:t>
            </a:r>
          </a:p>
          <a:p>
            <a:pPr defTabSz="957262">
              <a:lnSpc>
                <a:spcPct val="72000"/>
              </a:lnSpc>
              <a:spcBef>
                <a:spcPts val="900"/>
              </a:spcBef>
              <a:buClr>
                <a:srgbClr val="006600"/>
              </a:buClr>
              <a:buFont typeface="Arial"/>
              <a:buChar char="•"/>
              <a:defRPr sz="1700"/>
            </a:pPr>
            <a:r>
              <a:t>Температура работы датчиков от </a:t>
            </a:r>
            <a:r>
              <a:t>-20 </a:t>
            </a:r>
            <a:r>
              <a:t>до</a:t>
            </a:r>
            <a:r>
              <a:t> +70 °C</a:t>
            </a:r>
          </a:p>
          <a:p>
            <a:pPr marL="0" indent="0" defTabSz="957262">
              <a:lnSpc>
                <a:spcPct val="72000"/>
              </a:lnSpc>
              <a:spcBef>
                <a:spcPts val="900"/>
              </a:spcBef>
              <a:buSzTx/>
              <a:buNone/>
              <a:defRPr sz="1700"/>
            </a:pPr>
          </a:p>
          <a:p>
            <a:pPr marL="0" indent="0" defTabSz="957262">
              <a:lnSpc>
                <a:spcPct val="72000"/>
              </a:lnSpc>
              <a:spcBef>
                <a:spcPts val="900"/>
              </a:spcBef>
              <a:buSzTx/>
              <a:buNone/>
              <a:defRPr b="1" sz="1700"/>
            </a:pPr>
            <a:r>
              <a:t>Минусы</a:t>
            </a:r>
            <a:r>
              <a:t>:</a:t>
            </a:r>
          </a:p>
          <a:p>
            <a:pPr defTabSz="957262">
              <a:lnSpc>
                <a:spcPct val="72000"/>
              </a:lnSpc>
              <a:spcBef>
                <a:spcPts val="900"/>
              </a:spcBef>
              <a:buClr>
                <a:srgbClr val="006600"/>
              </a:buClr>
              <a:buFont typeface="Arial"/>
              <a:buChar char="•"/>
              <a:defRPr sz="1700"/>
            </a:pPr>
            <a:r>
              <a:t>Дорога должна выполнять требования качества дорожного покрытия 300 метров до весовой станции с целы стабилизации веса машины</a:t>
            </a:r>
          </a:p>
        </p:txBody>
      </p:sp>
      <p:sp>
        <p:nvSpPr>
          <p:cNvPr id="141" name="Content Placeholder 4"/>
          <p:cNvSpPr txBox="1"/>
          <p:nvPr/>
        </p:nvSpPr>
        <p:spPr>
          <a:xfrm>
            <a:off x="4491990" y="1798983"/>
            <a:ext cx="3566160" cy="4510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909399">
              <a:lnSpc>
                <a:spcPct val="72000"/>
              </a:lnSpc>
              <a:spcBef>
                <a:spcPts val="800"/>
              </a:spcBef>
              <a:defRPr b="1" sz="2185"/>
            </a:pPr>
            <a:r>
              <a:t>Тензометрические веси</a:t>
            </a:r>
            <a:endParaRPr sz="2660"/>
          </a:p>
          <a:p>
            <a:pPr defTabSz="909399">
              <a:lnSpc>
                <a:spcPct val="72000"/>
              </a:lnSpc>
              <a:spcBef>
                <a:spcPts val="800"/>
              </a:spcBef>
              <a:defRPr b="1" sz="1615"/>
            </a:pPr>
            <a:br>
              <a:rPr sz="2660"/>
            </a:br>
            <a:r>
              <a:t>Плюсы</a:t>
            </a:r>
            <a:r>
              <a:t>:</a:t>
            </a:r>
            <a:endParaRPr sz="1994"/>
          </a:p>
          <a:p>
            <a:pPr marL="86867" indent="-86867" defTabSz="909399">
              <a:lnSpc>
                <a:spcPct val="72000"/>
              </a:lnSpc>
              <a:spcBef>
                <a:spcPts val="800"/>
              </a:spcBef>
              <a:buClr>
                <a:srgbClr val="006600"/>
              </a:buClr>
              <a:buSzPct val="100000"/>
              <a:buFont typeface="Arial"/>
              <a:buChar char="•"/>
              <a:defRPr sz="1615"/>
            </a:pPr>
            <a:r>
              <a:t>Монтаж в течение 14 дней</a:t>
            </a:r>
            <a:endParaRPr sz="1994"/>
          </a:p>
          <a:p>
            <a:pPr marL="86867" indent="-86867" defTabSz="909399">
              <a:lnSpc>
                <a:spcPct val="72000"/>
              </a:lnSpc>
              <a:spcBef>
                <a:spcPts val="800"/>
              </a:spcBef>
              <a:buClr>
                <a:srgbClr val="006600"/>
              </a:buClr>
              <a:buSzPct val="100000"/>
              <a:buFont typeface="Arial"/>
              <a:buChar char="•"/>
              <a:defRPr sz="1425"/>
            </a:pPr>
            <a:r>
              <a:t>Предел скорости измерения от</a:t>
            </a:r>
            <a:r>
              <a:t> </a:t>
            </a:r>
            <a:r>
              <a:t>2</a:t>
            </a:r>
            <a:r>
              <a:t> </a:t>
            </a:r>
            <a:r>
              <a:t>до</a:t>
            </a:r>
            <a:r>
              <a:t> </a:t>
            </a:r>
            <a:r>
              <a:t>160</a:t>
            </a:r>
            <a:r>
              <a:t> km/h</a:t>
            </a:r>
            <a:endParaRPr sz="1615"/>
          </a:p>
          <a:p>
            <a:pPr marL="86867" indent="-86867" defTabSz="909399">
              <a:lnSpc>
                <a:spcPct val="72000"/>
              </a:lnSpc>
              <a:spcBef>
                <a:spcPts val="800"/>
              </a:spcBef>
              <a:buClr>
                <a:srgbClr val="006600"/>
              </a:buClr>
              <a:buSzPct val="100000"/>
              <a:buFont typeface="Arial"/>
              <a:buChar char="•"/>
              <a:defRPr sz="1425"/>
            </a:pPr>
            <a:r>
              <a:t>Температура работы вес от </a:t>
            </a:r>
            <a:r>
              <a:t>-20 </a:t>
            </a:r>
            <a:r>
              <a:t>до</a:t>
            </a:r>
            <a:r>
              <a:t> +</a:t>
            </a:r>
            <a:r>
              <a:t>6</a:t>
            </a:r>
            <a:r>
              <a:t>0 °C</a:t>
            </a:r>
            <a:endParaRPr sz="1615"/>
          </a:p>
          <a:p>
            <a:pPr marL="86867" indent="-86867" defTabSz="909399">
              <a:lnSpc>
                <a:spcPct val="72000"/>
              </a:lnSpc>
              <a:spcBef>
                <a:spcPts val="800"/>
              </a:spcBef>
              <a:buClr>
                <a:srgbClr val="006600"/>
              </a:buClr>
              <a:buSzPct val="100000"/>
              <a:buFont typeface="Tw Cen MT"/>
              <a:buChar char=" "/>
              <a:defRPr sz="1994"/>
            </a:pPr>
          </a:p>
          <a:p>
            <a:pPr defTabSz="909399">
              <a:lnSpc>
                <a:spcPct val="72000"/>
              </a:lnSpc>
              <a:spcBef>
                <a:spcPts val="800"/>
              </a:spcBef>
              <a:defRPr b="1" sz="1615"/>
            </a:pPr>
            <a:br>
              <a:rPr sz="1994"/>
            </a:br>
            <a:br>
              <a:rPr sz="1994"/>
            </a:br>
            <a:r>
              <a:t>Минусы</a:t>
            </a:r>
            <a:r>
              <a:t>:</a:t>
            </a:r>
            <a:endParaRPr sz="1994"/>
          </a:p>
          <a:p>
            <a:pPr marL="86867" indent="-86867" defTabSz="909399">
              <a:lnSpc>
                <a:spcPct val="72000"/>
              </a:lnSpc>
              <a:spcBef>
                <a:spcPts val="800"/>
              </a:spcBef>
              <a:buClr>
                <a:srgbClr val="006600"/>
              </a:buClr>
              <a:buSzPct val="100000"/>
              <a:buFont typeface="Arial"/>
              <a:buChar char="•"/>
              <a:defRPr sz="1425"/>
            </a:pPr>
            <a:r>
              <a:t>Дорога должна выполнять требования качества дорожного покрытия 50 метров до весовой станции и 30 метров после станции с целы стабилизации веса машины. Станция должна стаять на ровном участке дороги с длиной минимум 1.000 метров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Nadpis 7"/>
          <p:cNvSpPr txBox="1"/>
          <p:nvPr>
            <p:ph type="title"/>
          </p:nvPr>
        </p:nvSpPr>
        <p:spPr>
          <a:xfrm>
            <a:off x="768095" y="187650"/>
            <a:ext cx="7290056" cy="1499618"/>
          </a:xfrm>
          <a:prstGeom prst="rect">
            <a:avLst/>
          </a:prstGeom>
        </p:spPr>
        <p:txBody>
          <a:bodyPr/>
          <a:lstStyle/>
          <a:p>
            <a:pPr/>
            <a:r>
              <a:t>Скоростной весовой контроль</a:t>
            </a:r>
            <a:br/>
            <a:r>
              <a:rPr sz="2400"/>
              <a:t>Пилотный проект</a:t>
            </a:r>
          </a:p>
        </p:txBody>
      </p:sp>
      <p:sp>
        <p:nvSpPr>
          <p:cNvPr id="144" name="Zástupný symbol obsahu 2"/>
          <p:cNvSpPr txBox="1"/>
          <p:nvPr>
            <p:ph type="body" idx="1"/>
          </p:nvPr>
        </p:nvSpPr>
        <p:spPr>
          <a:xfrm>
            <a:off x="856526" y="1917700"/>
            <a:ext cx="7080975" cy="3975100"/>
          </a:xfrm>
          <a:prstGeom prst="rect">
            <a:avLst/>
          </a:prstGeom>
        </p:spPr>
        <p:txBody>
          <a:bodyPr/>
          <a:lstStyle/>
          <a:p>
            <a:pPr>
              <a:buFont typeface="Arial"/>
              <a:buChar char="•"/>
              <a:defRPr sz="1800"/>
            </a:pPr>
            <a:r>
              <a:t>Период проекта было 6 месяцев на следивших местах</a:t>
            </a:r>
            <a:r>
              <a:t>:</a:t>
            </a:r>
          </a:p>
          <a:p>
            <a:pPr lvl="1" marL="265175" indent="-137156">
              <a:spcBef>
                <a:spcPts val="400"/>
              </a:spcBef>
              <a:buFontTx/>
              <a:defRPr sz="1400"/>
            </a:pPr>
            <a:r>
              <a:t>23.06.2015 - 23.12.2015 </a:t>
            </a:r>
            <a:r>
              <a:t>на станции</a:t>
            </a:r>
            <a:r>
              <a:t> P02 – Cífer</a:t>
            </a:r>
          </a:p>
          <a:p>
            <a:pPr lvl="1" marL="265175" indent="-137156">
              <a:spcBef>
                <a:spcPts val="400"/>
              </a:spcBef>
              <a:buFontTx/>
              <a:defRPr sz="1400"/>
            </a:pPr>
            <a:r>
              <a:t>29.06.2015 - 29.12.2015 </a:t>
            </a:r>
            <a:r>
              <a:t>на станции</a:t>
            </a:r>
            <a:r>
              <a:t> P36 – Mýtna</a:t>
            </a:r>
            <a:endParaRPr sz="1800"/>
          </a:p>
          <a:p>
            <a:pPr>
              <a:buFont typeface="Arial"/>
              <a:buChar char="•"/>
              <a:defRPr sz="1800"/>
            </a:pPr>
            <a:r>
              <a:t>За период контроля пере зашло больше 1.5 миллиона измерении</a:t>
            </a:r>
          </a:p>
          <a:p>
            <a:pPr>
              <a:buFont typeface="Arial"/>
              <a:buChar char="•"/>
              <a:defRPr sz="1800"/>
            </a:pPr>
            <a:r>
              <a:t>Из общего количества измерении было распознано боле </a:t>
            </a:r>
            <a:r>
              <a:t>44</a:t>
            </a:r>
            <a:r>
              <a:t>.000 нарушении правил </a:t>
            </a:r>
            <a:r>
              <a:t> </a:t>
            </a:r>
            <a:r>
              <a:t>дорожного движения. На пример перевесил  фактический вес машины максимальный разрешений вес машины в сравнении с центральным реестром машин. </a:t>
            </a:r>
          </a:p>
          <a:p>
            <a:pPr>
              <a:buFont typeface="Arial"/>
              <a:buChar char="•"/>
              <a:defRPr sz="1800"/>
            </a:pPr>
            <a:r>
              <a:t>После анализа данных из пилотного проекта был вычислен возможный размер штрафов боле 1.5 миллионов Евро.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"/>
          <p:cNvSpPr txBox="1"/>
          <p:nvPr>
            <p:ph type="title"/>
          </p:nvPr>
        </p:nvSpPr>
        <p:spPr>
          <a:xfrm>
            <a:off x="768095" y="187650"/>
            <a:ext cx="7290056" cy="1499618"/>
          </a:xfrm>
          <a:prstGeom prst="rect">
            <a:avLst/>
          </a:prstGeom>
        </p:spPr>
        <p:txBody>
          <a:bodyPr/>
          <a:lstStyle/>
          <a:p>
            <a:pPr/>
            <a:r>
              <a:t>Решения и проекты</a:t>
            </a:r>
            <a:br/>
            <a:r>
              <a:rPr sz="2400"/>
              <a:t>Экспертиза в рамках систем взимания платы</a:t>
            </a:r>
          </a:p>
        </p:txBody>
      </p:sp>
      <p:sp>
        <p:nvSpPr>
          <p:cNvPr id="147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265175" indent="-137156">
              <a:lnSpc>
                <a:spcPct val="88000"/>
              </a:lnSpc>
              <a:spcBef>
                <a:spcPts val="400"/>
              </a:spcBef>
              <a:buSzPct val="80000"/>
              <a:buFontTx/>
              <a:defRPr sz="2200"/>
            </a:pPr>
            <a:r>
              <a:t>Оплата за проезд</a:t>
            </a:r>
            <a:endParaRPr sz="2600"/>
          </a:p>
          <a:p>
            <a:pPr lvl="2" marL="448055" indent="-137156">
              <a:lnSpc>
                <a:spcPct val="88000"/>
              </a:lnSpc>
              <a:spcBef>
                <a:spcPts val="400"/>
              </a:spcBef>
              <a:buSzPct val="80000"/>
              <a:buFontTx/>
              <a:defRPr sz="1700"/>
            </a:pPr>
            <a:r>
              <a:t>У компании есть собственное решение для сбора дорожной платы за проезд</a:t>
            </a:r>
            <a:r>
              <a:t>. </a:t>
            </a:r>
            <a:r>
              <a:t>Центральная система управляет всеми процессами и компонентами обшей системы сбора платы</a:t>
            </a:r>
            <a:endParaRPr sz="2100"/>
          </a:p>
          <a:p>
            <a:pPr lvl="2" marL="448055" indent="-137156">
              <a:lnSpc>
                <a:spcPct val="88000"/>
              </a:lnSpc>
              <a:spcBef>
                <a:spcPts val="400"/>
              </a:spcBef>
              <a:buSzPct val="80000"/>
              <a:buFontTx/>
              <a:defRPr sz="1700"/>
            </a:pPr>
            <a:r>
              <a:t>Решение позволяет неограниченное расширение системы и интеграции с разними системами контроля инфраструктуры как весовой контроль, так на пример и контроль скорости</a:t>
            </a:r>
            <a:endParaRPr sz="2100"/>
          </a:p>
          <a:p>
            <a:pPr lvl="2" marL="0" indent="310898">
              <a:lnSpc>
                <a:spcPct val="88000"/>
              </a:lnSpc>
              <a:spcBef>
                <a:spcPts val="400"/>
              </a:spcBef>
              <a:buSzTx/>
              <a:buNone/>
              <a:defRPr sz="2200"/>
            </a:pPr>
          </a:p>
          <a:p>
            <a:pPr lvl="1" marL="265175" indent="-137156">
              <a:lnSpc>
                <a:spcPct val="88000"/>
              </a:lnSpc>
              <a:spcBef>
                <a:spcPts val="400"/>
              </a:spcBef>
              <a:buSzPct val="80000"/>
              <a:buFontTx/>
              <a:defRPr sz="2200"/>
            </a:pPr>
            <a:r>
              <a:t>Оплата за время использования</a:t>
            </a:r>
            <a:endParaRPr sz="1300"/>
          </a:p>
          <a:p>
            <a:pPr lvl="2" marL="448055" indent="-137156">
              <a:lnSpc>
                <a:spcPct val="88000"/>
              </a:lnSpc>
              <a:spcBef>
                <a:spcPts val="400"/>
              </a:spcBef>
              <a:buSzPct val="80000"/>
              <a:buFontTx/>
              <a:defRPr sz="1700"/>
            </a:pPr>
            <a:r>
              <a:t>Компания построила собственную систему сбора и контроля использования дорог за определённое время </a:t>
            </a:r>
            <a:r>
              <a:t>–</a:t>
            </a:r>
            <a:r>
              <a:t> електронную винетку. Система работает в Словакии без остановки от 01.12.2015</a:t>
            </a:r>
            <a:endParaRPr sz="2100"/>
          </a:p>
          <a:p>
            <a:pPr lvl="2" marL="448055" indent="-137156">
              <a:lnSpc>
                <a:spcPct val="88000"/>
              </a:lnSpc>
              <a:spcBef>
                <a:spcPts val="400"/>
              </a:spcBef>
              <a:buSzPct val="80000"/>
              <a:buFontTx/>
              <a:defRPr sz="1700"/>
            </a:pPr>
            <a:r>
              <a:t>Система позволяет закупку через смартфон, интернет, пункты продажа на дорогах и автоматизированный контроль оплаты на дорогах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/>
          <p:nvPr>
            <p:ph type="title"/>
          </p:nvPr>
        </p:nvSpPr>
        <p:spPr>
          <a:xfrm>
            <a:off x="768095" y="187650"/>
            <a:ext cx="7290056" cy="1499618"/>
          </a:xfrm>
          <a:prstGeom prst="rect">
            <a:avLst/>
          </a:prstGeom>
        </p:spPr>
        <p:txBody>
          <a:bodyPr/>
          <a:lstStyle/>
          <a:p>
            <a:pPr/>
            <a:r>
              <a:t>Решения и проекты</a:t>
            </a:r>
            <a:br/>
            <a:r>
              <a:rPr sz="2400"/>
              <a:t>экспертиза в консалтинге</a:t>
            </a:r>
          </a:p>
        </p:txBody>
      </p:sp>
      <p:sp>
        <p:nvSpPr>
          <p:cNvPr id="150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251917" indent="-130299" defTabSz="868658">
              <a:lnSpc>
                <a:spcPct val="99000"/>
              </a:lnSpc>
              <a:spcBef>
                <a:spcPts val="300"/>
              </a:spcBef>
              <a:buSzPct val="80000"/>
              <a:buFontTx/>
              <a:defRPr sz="2280"/>
            </a:pPr>
            <a:r>
              <a:t>Финансирование инфраструктуры и сбор платы</a:t>
            </a:r>
            <a:endParaRPr sz="2470"/>
          </a:p>
          <a:p>
            <a:pPr lvl="2" marL="425653" indent="-130299" defTabSz="868658">
              <a:lnSpc>
                <a:spcPct val="99000"/>
              </a:lnSpc>
              <a:spcBef>
                <a:spcPts val="300"/>
              </a:spcBef>
              <a:buSzPct val="80000"/>
              <a:buFontTx/>
              <a:defRPr sz="1804"/>
            </a:pPr>
            <a:r>
              <a:t>Компания СкайТолл имеет международный опыт в областях сбора платы и решении смарт метеринг в разных странах. Наш кноу-хау используют наши клиенты с цели проектирования самых эффективных решении в зависимости от реальных требовании.</a:t>
            </a:r>
            <a:endParaRPr sz="1994"/>
          </a:p>
          <a:p>
            <a:pPr lvl="2" marL="0" indent="295354" defTabSz="868658">
              <a:lnSpc>
                <a:spcPct val="99000"/>
              </a:lnSpc>
              <a:spcBef>
                <a:spcPts val="300"/>
              </a:spcBef>
              <a:buSzTx/>
              <a:buNone/>
              <a:defRPr sz="2090"/>
            </a:pPr>
          </a:p>
          <a:p>
            <a:pPr lvl="1" marL="251917" indent="-130299" defTabSz="868658">
              <a:lnSpc>
                <a:spcPct val="99000"/>
              </a:lnSpc>
              <a:spcBef>
                <a:spcPts val="300"/>
              </a:spcBef>
              <a:buSzPct val="80000"/>
              <a:buFontTx/>
              <a:defRPr sz="2280"/>
            </a:pPr>
            <a:r>
              <a:t>Контроль использования инфраструктуры</a:t>
            </a:r>
            <a:endParaRPr sz="1330"/>
          </a:p>
          <a:p>
            <a:pPr lvl="2" marL="425653" indent="-130299" defTabSz="868658">
              <a:lnSpc>
                <a:spcPct val="99000"/>
              </a:lnSpc>
              <a:spcBef>
                <a:spcPts val="300"/>
              </a:spcBef>
              <a:buSzPct val="80000"/>
              <a:buFontTx/>
              <a:defRPr sz="1804"/>
            </a:pPr>
            <a:r>
              <a:t>Мы понимаем что над мерное и не регулированное использование дорог влияет на качество и финансирование дорожной инфраструктуры. Постоянно расширяем наше ноу-хау в данной области и строим рекомендации нашим клиентом на основе местных и международных данных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1"/>
          <p:cNvSpPr txBox="1"/>
          <p:nvPr>
            <p:ph type="title"/>
          </p:nvPr>
        </p:nvSpPr>
        <p:spPr>
          <a:xfrm>
            <a:off x="768095" y="187650"/>
            <a:ext cx="7290056" cy="1499618"/>
          </a:xfrm>
          <a:prstGeom prst="rect">
            <a:avLst/>
          </a:prstGeom>
        </p:spPr>
        <p:txBody>
          <a:bodyPr/>
          <a:lstStyle/>
          <a:p>
            <a:pPr/>
            <a:r>
              <a:t>Комплексная услуга</a:t>
            </a:r>
            <a:br/>
            <a:r>
              <a:rPr sz="2400"/>
              <a:t>Обзор</a:t>
            </a:r>
          </a:p>
        </p:txBody>
      </p:sp>
      <p:pic>
        <p:nvPicPr>
          <p:cNvPr id="15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87" y="1358899"/>
            <a:ext cx="9145028" cy="5499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Integrál">
  <a:themeElements>
    <a:clrScheme name="Integrál">
      <a:dk1>
        <a:srgbClr val="2E2B21"/>
      </a:dk1>
      <a:lt1>
        <a:srgbClr val="FFFFFF"/>
      </a:lt1>
      <a:dk2>
        <a:srgbClr val="A7A7A7"/>
      </a:dk2>
      <a:lt2>
        <a:srgbClr val="535353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0000FF"/>
      </a:hlink>
      <a:folHlink>
        <a:srgbClr val="FF00FF"/>
      </a:folHlink>
    </a:clrScheme>
    <a:fontScheme name="Integrá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127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E2B21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E2B21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tegrál">
  <a:themeElements>
    <a:clrScheme name="Integrá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0000FF"/>
      </a:hlink>
      <a:folHlink>
        <a:srgbClr val="FF00FF"/>
      </a:folHlink>
    </a:clrScheme>
    <a:fontScheme name="Integrá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127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E2B21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E2B21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