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69" r:id="rId18"/>
    <p:sldId id="271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2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7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0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4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1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5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47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8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2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5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7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F76AB4-9C82-4371-AA22-43A3C37CB9C2}" type="datetimeFigureOut">
              <a:rPr lang="ru-RU" smtClean="0"/>
              <a:t>пн 05.02.24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CA8813-5384-4008-BFAE-AE9F05867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zu.edu.ua/31625/1/%D0%9B%D0%86%D0%9D%D0%93%D0%92%D0%9E%D0%9A%D0%A0%D0%90%D0%87%D0%9D%D0%9E%D0%97%D0%9D%D0%90%D0%92%D0%A1%D0%A2%D0%92%D0%9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Notion of Country Study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8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61" y="1278570"/>
            <a:ext cx="8242911" cy="4417410"/>
          </a:xfrm>
        </p:spPr>
      </p:pic>
    </p:spTree>
    <p:extLst>
      <p:ext uri="{BB962C8B-B14F-4D97-AF65-F5344CB8AC3E}">
        <p14:creationId xmlns:p14="http://schemas.microsoft.com/office/powerpoint/2010/main" val="20967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147" y="469955"/>
            <a:ext cx="8865883" cy="2851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6" y="2895925"/>
            <a:ext cx="8865883" cy="34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11" y="1287625"/>
            <a:ext cx="9087963" cy="3961712"/>
          </a:xfrm>
        </p:spPr>
      </p:pic>
    </p:spTree>
    <p:extLst>
      <p:ext uri="{BB962C8B-B14F-4D97-AF65-F5344CB8AC3E}">
        <p14:creationId xmlns:p14="http://schemas.microsoft.com/office/powerpoint/2010/main" val="392704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linguistics the word </a:t>
            </a:r>
            <a:r>
              <a:rPr lang="en-US" b="1" dirty="0" smtClean="0"/>
              <a:t>realia</a:t>
            </a:r>
            <a:r>
              <a:rPr lang="en-US" dirty="0" smtClean="0"/>
              <a:t> is used to denote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285999"/>
            <a:ext cx="9601196" cy="3669507"/>
          </a:xfrm>
        </p:spPr>
      </p:pic>
    </p:spTree>
    <p:extLst>
      <p:ext uri="{BB962C8B-B14F-4D97-AF65-F5344CB8AC3E}">
        <p14:creationId xmlns:p14="http://schemas.microsoft.com/office/powerpoint/2010/main" val="293735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National-marked vocabulary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12" y="2544313"/>
            <a:ext cx="8869976" cy="3002784"/>
          </a:xfrm>
        </p:spPr>
      </p:pic>
    </p:spTree>
    <p:extLst>
      <p:ext uri="{BB962C8B-B14F-4D97-AF65-F5344CB8AC3E}">
        <p14:creationId xmlns:p14="http://schemas.microsoft.com/office/powerpoint/2010/main" val="12096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87" y="2616551"/>
            <a:ext cx="8625426" cy="2879691"/>
          </a:xfrm>
        </p:spPr>
      </p:pic>
    </p:spTree>
    <p:extLst>
      <p:ext uri="{BB962C8B-B14F-4D97-AF65-F5344CB8AC3E}">
        <p14:creationId xmlns:p14="http://schemas.microsoft.com/office/powerpoint/2010/main" val="70584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61" y="994946"/>
            <a:ext cx="8141016" cy="4818670"/>
          </a:xfrm>
        </p:spPr>
      </p:pic>
    </p:spTree>
    <p:extLst>
      <p:ext uri="{BB962C8B-B14F-4D97-AF65-F5344CB8AC3E}">
        <p14:creationId xmlns:p14="http://schemas.microsoft.com/office/powerpoint/2010/main" val="106785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088" y="2568336"/>
            <a:ext cx="9601196" cy="1303867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52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http://eprints.zu.edu.ua/31625/1/%</a:t>
            </a:r>
            <a:r>
              <a:rPr lang="de-DE" dirty="0" smtClean="0">
                <a:hlinkClick r:id="rId2"/>
              </a:rPr>
              <a:t>D0%9B%D0%86%D0%9D%D0%93%D0%92%D0%9E%D0%9A%D0%A0%D0%90%D0%87%D0%9D%D0%9E%D0%97%D0%9D%D0%90%D0%92%D0%A1%D0%A2%D0%92%D0%9E.pdf</a:t>
            </a: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15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015412"/>
            <a:ext cx="9601196" cy="400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England, Scotland, Wales, Northern Ireland, the USA, Canada, Australia, New Zealand, Hawaii, Alaska, Tasmania</a:t>
            </a:r>
          </a:p>
          <a:p>
            <a:r>
              <a:rPr lang="en-US" dirty="0" smtClean="0"/>
              <a:t>Geography and history</a:t>
            </a:r>
          </a:p>
          <a:p>
            <a:r>
              <a:rPr lang="en-US" dirty="0" smtClean="0"/>
              <a:t>Government and law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Arts and culture</a:t>
            </a:r>
          </a:p>
          <a:p>
            <a:r>
              <a:rPr lang="en-US" dirty="0" smtClean="0"/>
              <a:t>Customs and traditions</a:t>
            </a:r>
          </a:p>
          <a:p>
            <a:r>
              <a:rPr lang="en-US" dirty="0" smtClean="0"/>
              <a:t>Language and cross cultural communication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6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CS as a branch of Linguistics</a:t>
            </a:r>
          </a:p>
          <a:p>
            <a:r>
              <a:rPr lang="en-US" dirty="0" smtClean="0"/>
              <a:t>The ties of CS with other branches of Linguistics</a:t>
            </a:r>
          </a:p>
          <a:p>
            <a:r>
              <a:rPr lang="en-US" dirty="0" smtClean="0"/>
              <a:t>The main terms of CS</a:t>
            </a:r>
          </a:p>
          <a:p>
            <a:r>
              <a:rPr lang="en-US" dirty="0" smtClean="0"/>
              <a:t>Realia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5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CS investigate</a:t>
            </a:r>
            <a:r>
              <a:rPr lang="uk-UA" dirty="0" smtClean="0"/>
              <a:t>?</a:t>
            </a:r>
          </a:p>
          <a:p>
            <a:r>
              <a:rPr lang="en-US" dirty="0" smtClean="0"/>
              <a:t>What vocabulary is called background</a:t>
            </a:r>
            <a:r>
              <a:rPr lang="uk-UA" dirty="0" smtClean="0"/>
              <a:t>?</a:t>
            </a:r>
          </a:p>
          <a:p>
            <a:r>
              <a:rPr lang="en-US" dirty="0" smtClean="0"/>
              <a:t>What does background knowledge mean</a:t>
            </a:r>
            <a:r>
              <a:rPr lang="uk-UA" dirty="0" smtClean="0"/>
              <a:t>?</a:t>
            </a:r>
          </a:p>
          <a:p>
            <a:r>
              <a:rPr lang="en-US" dirty="0" smtClean="0"/>
              <a:t>When do we get acquainted with background knowledge</a:t>
            </a:r>
            <a:r>
              <a:rPr lang="uk-UA" dirty="0" smtClean="0"/>
              <a:t>?</a:t>
            </a:r>
          </a:p>
          <a:p>
            <a:r>
              <a:rPr lang="en-US" dirty="0" smtClean="0"/>
              <a:t>What knowledge does the presupposition include</a:t>
            </a:r>
            <a:r>
              <a:rPr lang="uk-UA" dirty="0" smtClean="0"/>
              <a:t>?</a:t>
            </a:r>
            <a:endParaRPr lang="en-US" dirty="0" smtClean="0"/>
          </a:p>
          <a:p>
            <a:r>
              <a:rPr lang="en-US" dirty="0" smtClean="0"/>
              <a:t>How can you explain the word </a:t>
            </a:r>
            <a:r>
              <a:rPr lang="uk-UA" dirty="0" smtClean="0"/>
              <a:t>«</a:t>
            </a:r>
            <a:r>
              <a:rPr lang="en-US" dirty="0" smtClean="0"/>
              <a:t>realia</a:t>
            </a:r>
            <a:r>
              <a:rPr lang="uk-UA" dirty="0" smtClean="0"/>
              <a:t>»</a:t>
            </a:r>
            <a:r>
              <a:rPr lang="en-US" dirty="0" smtClean="0"/>
              <a:t> and its place in language</a:t>
            </a:r>
            <a:r>
              <a:rPr lang="uk-UA" dirty="0" smtClean="0"/>
              <a:t>?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0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873829"/>
            <a:ext cx="10053115" cy="1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as a branch of Linguistics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0" y="2464792"/>
            <a:ext cx="9423920" cy="3380492"/>
          </a:xfrm>
        </p:spPr>
      </p:pic>
    </p:spTree>
    <p:extLst>
      <p:ext uri="{BB962C8B-B14F-4D97-AF65-F5344CB8AC3E}">
        <p14:creationId xmlns:p14="http://schemas.microsoft.com/office/powerpoint/2010/main" val="123023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as a branch of Linguistics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951335"/>
            <a:ext cx="9601196" cy="1805353"/>
          </a:xfrm>
        </p:spPr>
      </p:pic>
    </p:spTree>
    <p:extLst>
      <p:ext uri="{BB962C8B-B14F-4D97-AF65-F5344CB8AC3E}">
        <p14:creationId xmlns:p14="http://schemas.microsoft.com/office/powerpoint/2010/main" val="21607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ties of CS with other branches of Linguistics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2" y="2391956"/>
            <a:ext cx="7094855" cy="3514185"/>
          </a:xfrm>
        </p:spPr>
      </p:pic>
    </p:spTree>
    <p:extLst>
      <p:ext uri="{BB962C8B-B14F-4D97-AF65-F5344CB8AC3E}">
        <p14:creationId xmlns:p14="http://schemas.microsoft.com/office/powerpoint/2010/main" val="23143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main terms of CS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187" y="1634065"/>
            <a:ext cx="9535411" cy="1744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1" y="3238929"/>
            <a:ext cx="8360227" cy="28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1" y="719331"/>
            <a:ext cx="4976811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15" y="3209731"/>
            <a:ext cx="5046078" cy="26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92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170</Words>
  <Application>Microsoft Office PowerPoint</Application>
  <PresentationFormat>Широкоэкранный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The Notion of Country Study</vt:lpstr>
      <vt:lpstr>Презентация PowerPoint</vt:lpstr>
      <vt:lpstr>Questions</vt:lpstr>
      <vt:lpstr>Introduction</vt:lpstr>
      <vt:lpstr>CS as a branch of Linguistics </vt:lpstr>
      <vt:lpstr>CS as a branch of Linguistics</vt:lpstr>
      <vt:lpstr>The ties of CS with other branches of Linguistics </vt:lpstr>
      <vt:lpstr>The main terms of CS </vt:lpstr>
      <vt:lpstr>Презентация PowerPoint</vt:lpstr>
      <vt:lpstr>Презентация PowerPoint</vt:lpstr>
      <vt:lpstr>Презентация PowerPoint</vt:lpstr>
      <vt:lpstr>Презентация PowerPoint</vt:lpstr>
      <vt:lpstr>In linguistics the word realia is used to denote:</vt:lpstr>
      <vt:lpstr>National-marked vocabulary</vt:lpstr>
      <vt:lpstr>Презентация PowerPoint</vt:lpstr>
      <vt:lpstr>Презентация PowerPoint</vt:lpstr>
      <vt:lpstr>Thank you for your attention</vt:lpstr>
      <vt:lpstr>Source</vt:lpstr>
      <vt:lpstr>Seminar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Notion of Country Study</dc:title>
  <dc:creator>DM</dc:creator>
  <cp:lastModifiedBy>DM</cp:lastModifiedBy>
  <cp:revision>10</cp:revision>
  <dcterms:created xsi:type="dcterms:W3CDTF">2024-02-04T22:07:44Z</dcterms:created>
  <dcterms:modified xsi:type="dcterms:W3CDTF">2024-02-05T12:21:50Z</dcterms:modified>
</cp:coreProperties>
</file>