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A4BFD-867C-4CA9-901C-BF9BC3E9446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1DEF3-9976-44CC-9252-382C417E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7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DEF3-9976-44CC-9252-382C417E19D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0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НОВІТНІ ТЕХНОЛОГІЇ ЦИФРОВОГО ДІАГРАМОУТВОРЕННЯ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9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Схемотехніка ЦАР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7666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93" y="3310880"/>
            <a:ext cx="7136099" cy="271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14" y="6165304"/>
            <a:ext cx="646837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80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роботи </a:t>
            </a:r>
            <a:r>
              <a:rPr lang="uk-UA" dirty="0" err="1" smtClean="0"/>
              <a:t>радіомодуля</a:t>
            </a:r>
            <a:r>
              <a:rPr lang="uk-UA" dirty="0" smtClean="0"/>
              <a:t> ЦАР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172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200800" cy="16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7344816" cy="7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7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Технологія оброблення сигналів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124744"/>
            <a:ext cx="838224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756858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50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Формування діаграми спрямованості ЦАР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3074"/>
            <a:ext cx="8482130" cy="13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3284984"/>
            <a:ext cx="38018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6237312"/>
            <a:ext cx="54610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5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синтезу діаграми спрямованості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2924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78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92394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708920"/>
            <a:ext cx="897108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2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31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8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3625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156279"/>
            <a:ext cx="599068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25081"/>
            <a:ext cx="67061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6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Математична модель ЦАР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0" y="1484784"/>
            <a:ext cx="90073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457420" cy="10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6" y="3356992"/>
            <a:ext cx="8500197" cy="53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8" y="3804577"/>
            <a:ext cx="6444084" cy="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6" y="4437112"/>
            <a:ext cx="85388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6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методу </a:t>
            </a:r>
            <a:r>
              <a:rPr lang="uk-UA" dirty="0" err="1" smtClean="0"/>
              <a:t>Кейптона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196752"/>
            <a:ext cx="76939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40408"/>
            <a:ext cx="877127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7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Цифрові антенні решітки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" y="1556792"/>
            <a:ext cx="90831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2728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" y="5157192"/>
            <a:ext cx="9144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7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</a:t>
            </a:r>
            <a:r>
              <a:rPr lang="uk-UA" dirty="0" err="1" smtClean="0"/>
              <a:t>хнічна</a:t>
            </a:r>
            <a:r>
              <a:rPr lang="uk-UA" dirty="0" smtClean="0"/>
              <a:t> реалізація ЦАР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86" y="1484784"/>
            <a:ext cx="54726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" y="2132856"/>
            <a:ext cx="9027260" cy="40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5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параметри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5" y="1461445"/>
            <a:ext cx="8496944" cy="26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9036496" cy="245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3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вимоги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9" y="1484784"/>
            <a:ext cx="8712968" cy="32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" y="4797152"/>
            <a:ext cx="8910875" cy="11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" y="5995980"/>
            <a:ext cx="194918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4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</a:t>
            </a:r>
            <a:r>
              <a:rPr lang="uk-UA" dirty="0" err="1" smtClean="0"/>
              <a:t>трансивер</a:t>
            </a:r>
            <a:r>
              <a:rPr lang="uk-UA" dirty="0" smtClean="0"/>
              <a:t> для ЦАР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322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788395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87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побудови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9" y="1484784"/>
            <a:ext cx="871296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21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</a:t>
            </a:r>
            <a:r>
              <a:rPr lang="uk-UA" dirty="0" err="1" smtClean="0"/>
              <a:t>трансивер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1" y="1484784"/>
            <a:ext cx="8352928" cy="36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1208"/>
            <a:ext cx="71516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2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характеристик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5" y="1124744"/>
            <a:ext cx="83194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4" y="3919158"/>
            <a:ext cx="8385015" cy="188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8" y="5733256"/>
            <a:ext cx="826074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62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Широкосмугові </a:t>
            </a:r>
            <a:r>
              <a:rPr lang="uk-UA" dirty="0" err="1" smtClean="0"/>
              <a:t>трансивери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4202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4" y="4437112"/>
            <a:ext cx="891409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9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Широкосмуговий </a:t>
            </a:r>
            <a:r>
              <a:rPr lang="uk-UA" dirty="0" err="1" smtClean="0"/>
              <a:t>трансивер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819032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797152"/>
            <a:ext cx="7128793" cy="51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54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лінеаризації характеристики тракту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58095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ЦАР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13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1846"/>
            <a:ext cx="2464942" cy="292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52" y="5757958"/>
            <a:ext cx="2134678" cy="66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309320"/>
            <a:ext cx="139006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2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Широкосмуговий передавач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3" y="1484784"/>
            <a:ext cx="64807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21" y="3861049"/>
            <a:ext cx="49685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06" y="6237312"/>
            <a:ext cx="6675614" cy="47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42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передавачів ЦАР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64896" cy="28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5" y="4268150"/>
            <a:ext cx="8208912" cy="234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73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передавач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23854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57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передавач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1"/>
            <a:ext cx="5976664" cy="518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0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передавач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643840" cy="350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42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Підсумковий аналіз результатів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496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1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Інтелектуальні антени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65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ЦАР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" y="1304192"/>
            <a:ext cx="9144000" cy="45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9" y="5850012"/>
            <a:ext cx="9035249" cy="89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9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проекти ЦАР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1182"/>
            <a:ext cx="8892832" cy="46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3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Сучасні проекти ЦАР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45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22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ЦАР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" y="1340768"/>
            <a:ext cx="873783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61" y="5661248"/>
            <a:ext cx="5259097" cy="82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23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побудови ЦАР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0927"/>
            <a:ext cx="86724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90" y="5373216"/>
            <a:ext cx="3960440" cy="5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7" y="5932051"/>
            <a:ext cx="8660177" cy="74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17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інтелектуальних антен</a:t>
            </a: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342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3573016"/>
            <a:ext cx="4176464" cy="23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1" y="6021288"/>
            <a:ext cx="740117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79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інтелектуальних антен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9341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20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Перемикання променів ЦАР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002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73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перемикання променів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632849" cy="558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52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295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584110" cy="39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35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0503"/>
            <a:ext cx="7928768" cy="5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54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 роботи адаптивних ЦАР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3968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3" y="4509120"/>
            <a:ext cx="86795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0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3724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53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Характеристики ЦАР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7" y="1466850"/>
            <a:ext cx="3980689" cy="38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5" y="5661248"/>
            <a:ext cx="33375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38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Алгоритми адаптації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8" y="1196752"/>
            <a:ext cx="901300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" y="2060848"/>
            <a:ext cx="906935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81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адаптивних алгоритмів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" y="1412776"/>
            <a:ext cx="873309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02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Алгоритми на апріорній інформації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711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3" y="4375014"/>
            <a:ext cx="89214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13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Розділення сигналів </a:t>
            </a:r>
            <a:r>
              <a:rPr lang="en-US" dirty="0" smtClean="0"/>
              <a:t>SDMA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" y="1124744"/>
            <a:ext cx="89848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" y="4869160"/>
            <a:ext cx="89318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25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Смарт</a:t>
            </a:r>
            <a:r>
              <a:rPr lang="uk-UA" dirty="0" smtClean="0"/>
              <a:t> антена з </a:t>
            </a:r>
            <a:r>
              <a:rPr lang="en-US" dirty="0" smtClean="0"/>
              <a:t>SDMA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6"/>
            <a:ext cx="71538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1905"/>
            <a:ext cx="8820472" cy="4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51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Переваги технології інтелектуальних антен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2574"/>
            <a:ext cx="8874235" cy="53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57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74605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5085184"/>
            <a:ext cx="877010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13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3765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65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 інтелектуальних антен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391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98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Перспективи застосування ЦАР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7393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7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Можливості ЦАР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4888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1" y="4005064"/>
            <a:ext cx="658086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4" y="6021288"/>
            <a:ext cx="77288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12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211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" y="3743312"/>
            <a:ext cx="88430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6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Можливості ЦАР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24936" cy="18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3" y="3140968"/>
            <a:ext cx="61817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57" y="6425274"/>
            <a:ext cx="6577184" cy="34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8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                Адаптація ЦАР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7" y="1268760"/>
            <a:ext cx="883227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5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Процес цифрового </a:t>
            </a:r>
            <a:r>
              <a:rPr lang="uk-UA" dirty="0" smtClean="0"/>
              <a:t>формування діаграми спрямованості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820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38484"/>
            <a:ext cx="47630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17122"/>
            <a:ext cx="5832648" cy="6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46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163</Words>
  <Application>Microsoft Office PowerPoint</Application>
  <PresentationFormat>Экран (4:3)</PresentationFormat>
  <Paragraphs>61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НОВІТНІ ТЕХНОЛОГІЇ ЦИФРОВОГО ДІАГРАМОУТВОРЕННЯ</vt:lpstr>
      <vt:lpstr>Цифрові антенні решітки</vt:lpstr>
      <vt:lpstr>Побудова ЦАР</vt:lpstr>
      <vt:lpstr>Побудова ЦАР</vt:lpstr>
      <vt:lpstr>Характеристики ЦАР</vt:lpstr>
      <vt:lpstr>Можливості ЦАР</vt:lpstr>
      <vt:lpstr>Можливості ЦАР</vt:lpstr>
      <vt:lpstr>                Адаптація ЦАР</vt:lpstr>
      <vt:lpstr>Процес цифрового формування діаграми спрямованості</vt:lpstr>
      <vt:lpstr>Схемотехніка ЦАР</vt:lpstr>
      <vt:lpstr>Принцип роботи радіомодуля ЦАР</vt:lpstr>
      <vt:lpstr>Технологія оброблення сигналів</vt:lpstr>
      <vt:lpstr>Формування діаграми спрямованості ЦАР</vt:lpstr>
      <vt:lpstr>Принцип синтезу діаграми спрямованості</vt:lpstr>
      <vt:lpstr>Переваги ЦАР</vt:lpstr>
      <vt:lpstr>Переваги ЦАР</vt:lpstr>
      <vt:lpstr>Переваги ЦАР</vt:lpstr>
      <vt:lpstr>Математична модель ЦАР</vt:lpstr>
      <vt:lpstr>Переваги методу Кейптона</vt:lpstr>
      <vt:lpstr>Технічна реалізація ЦАР</vt:lpstr>
      <vt:lpstr>Технічні параметри</vt:lpstr>
      <vt:lpstr>Технічні вимоги</vt:lpstr>
      <vt:lpstr>Цифровий трансивер для ЦАР</vt:lpstr>
      <vt:lpstr>Архітектура побудови</vt:lpstr>
      <vt:lpstr>Цифровий трансивер</vt:lpstr>
      <vt:lpstr>Аналіз характеристик</vt:lpstr>
      <vt:lpstr>Широкосмугові трансивери</vt:lpstr>
      <vt:lpstr>Широкосмуговий трансивер</vt:lpstr>
      <vt:lpstr>Використання лінеаризації характеристики тракту</vt:lpstr>
      <vt:lpstr>Широкосмуговий передавач</vt:lpstr>
      <vt:lpstr>Архітектура передавачів ЦАР</vt:lpstr>
      <vt:lpstr>Цифровий передавач</vt:lpstr>
      <vt:lpstr>Цифровий передавач</vt:lpstr>
      <vt:lpstr>Цифровий передавач</vt:lpstr>
      <vt:lpstr>Підсумковий аналіз результатів</vt:lpstr>
      <vt:lpstr>Інтелектуальні антени</vt:lpstr>
      <vt:lpstr>Створення ЦАР</vt:lpstr>
      <vt:lpstr>Відомі проекти ЦАР</vt:lpstr>
      <vt:lpstr>Сучасні проекти ЦАР</vt:lpstr>
      <vt:lpstr>Принципи побудови ЦАР</vt:lpstr>
      <vt:lpstr>Типи інтелектуальних антен</vt:lpstr>
      <vt:lpstr>Типи інтелектуальних антен</vt:lpstr>
      <vt:lpstr>Перемикання променів ЦАР</vt:lpstr>
      <vt:lpstr>Система перемикання променів</vt:lpstr>
      <vt:lpstr>Адаптивні ЦАР</vt:lpstr>
      <vt:lpstr>Адаптивні ЦАР</vt:lpstr>
      <vt:lpstr>Адаптивні ЦАР</vt:lpstr>
      <vt:lpstr>Принцип роботи адаптивних ЦАР</vt:lpstr>
      <vt:lpstr>Адаптивні ЦАР</vt:lpstr>
      <vt:lpstr>Алгоритми адаптації</vt:lpstr>
      <vt:lpstr>Варіанти адаптивних алгоритмів</vt:lpstr>
      <vt:lpstr>Алгоритми на апріорній інформації</vt:lpstr>
      <vt:lpstr>Розділення сигналів SDMA</vt:lpstr>
      <vt:lpstr>Смарт антена з SDMA</vt:lpstr>
      <vt:lpstr>Переваги технології інтелектуальних антен</vt:lpstr>
      <vt:lpstr>Переваги ЦАР</vt:lpstr>
      <vt:lpstr>Переваги ЦАР</vt:lpstr>
      <vt:lpstr>Недоліки інтелектуальних антен</vt:lpstr>
      <vt:lpstr>Перспективи застосування ЦАР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ЦИФРОВОГО ДІАГРАМОУТВОРЕННЯ</dc:title>
  <dc:creator>User</dc:creator>
  <cp:lastModifiedBy>User</cp:lastModifiedBy>
  <cp:revision>85</cp:revision>
  <dcterms:created xsi:type="dcterms:W3CDTF">2024-11-07T13:49:19Z</dcterms:created>
  <dcterms:modified xsi:type="dcterms:W3CDTF">2024-11-28T12:31:45Z</dcterms:modified>
</cp:coreProperties>
</file>