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7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62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869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7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656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82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5902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364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11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398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814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233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38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376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425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401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324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DD14-D9EE-A543-A084-E8BF6168A5FC}" type="datetimeFigureOut">
              <a:rPr lang="ru-UA" smtClean="0"/>
              <a:t>26.11.2024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90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48C36-61D5-154D-A81C-029FB90E8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7589" y="2404534"/>
            <a:ext cx="5996413" cy="1646302"/>
          </a:xfrm>
        </p:spPr>
        <p:txBody>
          <a:bodyPr/>
          <a:lstStyle/>
          <a:p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Якісне та кількісне оцінювання ризиків підприємницької та торговельної діяльності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EC4DAB-2DF9-9242-8892-12E7CA014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</a:t>
            </a:r>
          </a:p>
        </p:txBody>
      </p:sp>
    </p:spTree>
    <p:extLst>
      <p:ext uri="{BB962C8B-B14F-4D97-AF65-F5344CB8AC3E}">
        <p14:creationId xmlns:p14="http://schemas.microsoft.com/office/powerpoint/2010/main" val="405374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B752AC-4056-EB48-97B9-DCEEA11B4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439387"/>
            <a:ext cx="11017489" cy="5601975"/>
          </a:xfrm>
        </p:spPr>
        <p:txBody>
          <a:bodyPr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нейтралізаціі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6201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7276C9-580A-BF45-BD29-289358230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7" y="249383"/>
            <a:ext cx="10887642" cy="57919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дієвоі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демократизм 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3964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3F01A0-365C-B048-A11A-B61BD927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7" y="261257"/>
            <a:ext cx="11232962" cy="578010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часу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-менеджменту; </a:t>
            </a:r>
          </a:p>
          <a:p>
            <a:r>
              <a:rPr lang="ru-RU" dirty="0"/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375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53AD01-AD5F-F34F-BEFC-6FD3E5F9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98" y="427513"/>
            <a:ext cx="10671386" cy="561385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оптимальному,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5127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558683-E36B-8C45-936C-5BEE1D3C8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8" y="225631"/>
            <a:ext cx="10960457" cy="581573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ухилення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менеджера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невикористаних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менеджером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менеджер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2860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FABCFA-93AD-9E47-99EF-AB37F674F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41" y="332509"/>
            <a:ext cx="11173275" cy="611641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співучасника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Передача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ф’ючерсного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Ф’ючерси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угоди.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Найпоширенішою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нуля.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54640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2F34B6-753E-254B-AE73-31B27DE61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7" y="546265"/>
            <a:ext cx="11125929" cy="5495097"/>
          </a:xfrm>
        </p:spPr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не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до 20 %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місцезнаходження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4718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EEE2FA-A96A-9447-A909-2AA510CC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895" y="795647"/>
            <a:ext cx="11175463" cy="5245715"/>
          </a:xfrm>
        </p:spPr>
        <p:txBody>
          <a:bodyPr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страховіи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боку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некваліфікованими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нечесними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фінансово-комерційні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40570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C37351-1958-E247-9274-8EE06FA3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1" y="451263"/>
            <a:ext cx="10920925" cy="559010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плату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(Страхова сума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страховика.) Таким чином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наражаються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відбудеться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сила та 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зачепить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той же час у рамках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страховиком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протипожежного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7857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67F897-9535-0B49-BA17-452AC5F68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49383"/>
            <a:ext cx="11088585" cy="579198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(надбавок)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страховик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страховиком,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банками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на овердрафт.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кредит,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430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742512-4011-5B42-8602-8522F2E77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53143"/>
            <a:ext cx="10933140" cy="5388219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accent1"/>
                </a:solidFill>
              </a:rPr>
              <a:t>Управління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ризиками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ru-RU" b="1" dirty="0" err="1">
                <a:solidFill>
                  <a:schemeClr val="accent1"/>
                </a:solidFill>
              </a:rPr>
              <a:t>господарськоі</a:t>
            </a:r>
            <a:r>
              <a:rPr lang="ru-RU" b="1" dirty="0">
                <a:solidFill>
                  <a:schemeClr val="accent1"/>
                </a:solidFill>
              </a:rPr>
              <a:t>̈ </a:t>
            </a:r>
            <a:r>
              <a:rPr lang="ru-RU" b="1" dirty="0" err="1">
                <a:solidFill>
                  <a:schemeClr val="accent1"/>
                </a:solidFill>
              </a:rPr>
              <a:t>діяльності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Розсудливии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менеджер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природа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споріднена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(приросту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поточному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оперативно,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9956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FCC732-BDA5-FC45-9483-510E6E2F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427512"/>
            <a:ext cx="11437656" cy="6189855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фондовому ринку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одного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фінансово-комерційніи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товарно-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однотипного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93932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B8D4C3-F856-154E-9DEC-0DD355CF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1" y="439387"/>
            <a:ext cx="10307313" cy="5601975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новинок),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якийсь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боку,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дозволив 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проект,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Але,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затратами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відсуваються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39093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034031-D13E-2E4C-A93E-7DD70A56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7" y="653143"/>
            <a:ext cx="10728888" cy="5388219"/>
          </a:xfrm>
        </p:spPr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б у менеджера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прогноз й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товаром,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коли так,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проблемою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заходу.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модуля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способу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нейтралізаціі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91160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E5F0726-D0D1-D84E-AB0F-15C1B0B2B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72" y="356260"/>
            <a:ext cx="8367952" cy="5507635"/>
          </a:xfrm>
        </p:spPr>
      </p:pic>
    </p:spTree>
    <p:extLst>
      <p:ext uri="{BB962C8B-B14F-4D97-AF65-F5344CB8AC3E}">
        <p14:creationId xmlns:p14="http://schemas.microsoft.com/office/powerpoint/2010/main" val="2266263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2643C9-1073-204C-ABFD-C814FA25A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7" y="344385"/>
            <a:ext cx="10668417" cy="569697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часом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організаційно-технічні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практику “оптимального”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набору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177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AEA530-926C-AB44-93C9-2495D3342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15637"/>
            <a:ext cx="10921109" cy="5625726"/>
          </a:xfrm>
        </p:spPr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тактику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майстерності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305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C32D67-0E67-774C-BCE5-E04A9039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5013"/>
            <a:ext cx="10188588" cy="55663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886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FC72B7-FE0A-894F-9D16-27E6D06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17" y="391887"/>
            <a:ext cx="11550316" cy="6153292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-менеджером,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безперебійне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ризик-менеджменті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перспективу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та процедур: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0899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288355-B1A4-4841-B4E2-BA6C88F02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9" y="442913"/>
            <a:ext cx="11490158" cy="5598449"/>
          </a:xfrm>
        </p:spPr>
        <p:txBody>
          <a:bodyPr/>
          <a:lstStyle/>
          <a:p>
            <a:r>
              <a:rPr lang="ru-RU" dirty="0"/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керівноі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3158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F959FD-B334-8C4D-B890-717ACFEF3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51263"/>
            <a:ext cx="11125646" cy="6154074"/>
          </a:xfrm>
        </p:spPr>
        <p:txBody>
          <a:bodyPr/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в основу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1 наведено блок-схему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013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6F97CE3-C6FA-404A-B8B9-334545EB3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458" y="220592"/>
            <a:ext cx="7234126" cy="5821434"/>
          </a:xfrm>
        </p:spPr>
      </p:pic>
    </p:spTree>
    <p:extLst>
      <p:ext uri="{BB962C8B-B14F-4D97-AF65-F5344CB8AC3E}">
        <p14:creationId xmlns:p14="http://schemas.microsoft.com/office/powerpoint/2010/main" val="300541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447D5E-52BC-7B44-8A89-A12276D55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3" y="356261"/>
            <a:ext cx="10969675" cy="5685102"/>
          </a:xfrm>
        </p:spPr>
        <p:txBody>
          <a:bodyPr/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методично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критеріїв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487486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{1D48E0E8-C2F9-C44C-8351-991745A94D75}tf10001060</Template>
  <TotalTime>289</TotalTime>
  <Words>2833</Words>
  <Application>Microsoft Macintosh PowerPoint</Application>
  <PresentationFormat>Широкоэкранный</PresentationFormat>
  <Paragraphs>124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Аспект</vt:lpstr>
      <vt:lpstr>   Якісне та кількісне оцінювання ризиків підприємницької та торговельної діяльності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Особливості управління ризиками господарської діяльності  </dc:title>
  <dc:creator>Александр Ткачук</dc:creator>
  <cp:lastModifiedBy>Александр Ткачук</cp:lastModifiedBy>
  <cp:revision>26</cp:revision>
  <dcterms:created xsi:type="dcterms:W3CDTF">2021-10-19T14:55:24Z</dcterms:created>
  <dcterms:modified xsi:type="dcterms:W3CDTF">2024-11-26T09:32:38Z</dcterms:modified>
</cp:coreProperties>
</file>