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55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AB2CD-1480-45C2-9B2A-323C5B23312E}" type="datetimeFigureOut">
              <a:rPr lang="ru-RU" smtClean="0"/>
              <a:t>12.10.2022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8FFC1-9C95-4FA6-86FA-CB201757E4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33521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AB2CD-1480-45C2-9B2A-323C5B23312E}" type="datetimeFigureOut">
              <a:rPr lang="ru-RU" smtClean="0"/>
              <a:t>12.10.2022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8FFC1-9C95-4FA6-86FA-CB201757E4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48472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AB2CD-1480-45C2-9B2A-323C5B23312E}" type="datetimeFigureOut">
              <a:rPr lang="ru-RU" smtClean="0"/>
              <a:t>12.10.2022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8FFC1-9C95-4FA6-86FA-CB201757E4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98520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AB2CD-1480-45C2-9B2A-323C5B23312E}" type="datetimeFigureOut">
              <a:rPr lang="ru-RU" smtClean="0"/>
              <a:t>12.10.2022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8FFC1-9C95-4FA6-86FA-CB201757E4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37756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AB2CD-1480-45C2-9B2A-323C5B23312E}" type="datetimeFigureOut">
              <a:rPr lang="ru-RU" smtClean="0"/>
              <a:t>12.10.2022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8FFC1-9C95-4FA6-86FA-CB201757E4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99090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AB2CD-1480-45C2-9B2A-323C5B23312E}" type="datetimeFigureOut">
              <a:rPr lang="ru-RU" smtClean="0"/>
              <a:t>12.10.2022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8FFC1-9C95-4FA6-86FA-CB201757E4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045465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AB2CD-1480-45C2-9B2A-323C5B23312E}" type="datetimeFigureOut">
              <a:rPr lang="ru-RU" smtClean="0"/>
              <a:t>12.10.2022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8FFC1-9C95-4FA6-86FA-CB201757E4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27283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AB2CD-1480-45C2-9B2A-323C5B23312E}" type="datetimeFigureOut">
              <a:rPr lang="ru-RU" smtClean="0"/>
              <a:t>12.10.2022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8FFC1-9C95-4FA6-86FA-CB201757E4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46697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AB2CD-1480-45C2-9B2A-323C5B23312E}" type="datetimeFigureOut">
              <a:rPr lang="ru-RU" smtClean="0"/>
              <a:t>12.10.2022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8FFC1-9C95-4FA6-86FA-CB201757E4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455185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AB2CD-1480-45C2-9B2A-323C5B23312E}" type="datetimeFigureOut">
              <a:rPr lang="ru-RU" smtClean="0"/>
              <a:t>12.10.2022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8FFC1-9C95-4FA6-86FA-CB201757E4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17246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AB2CD-1480-45C2-9B2A-323C5B23312E}" type="datetimeFigureOut">
              <a:rPr lang="ru-RU" smtClean="0"/>
              <a:t>12.10.2022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8FFC1-9C95-4FA6-86FA-CB201757E4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06330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2AB2CD-1480-45C2-9B2A-323C5B23312E}" type="datetimeFigureOut">
              <a:rPr lang="ru-RU" smtClean="0"/>
              <a:t>12.10.2022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78FFC1-9C95-4FA6-86FA-CB201757E4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1435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00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Тема </a:t>
            </a:r>
            <a:r>
              <a:rPr lang="en-US" dirty="0" smtClean="0"/>
              <a:t>5</a:t>
            </a:r>
            <a:r>
              <a:rPr lang="ru-RU" dirty="0" smtClean="0"/>
              <a:t>. </a:t>
            </a:r>
            <a:r>
              <a:rPr lang="ru-RU" dirty="0" err="1" smtClean="0"/>
              <a:t>Психологічні</a:t>
            </a:r>
            <a:r>
              <a:rPr lang="ru-RU" dirty="0" smtClean="0"/>
              <a:t> </a:t>
            </a:r>
            <a:r>
              <a:rPr lang="ru-RU" dirty="0" err="1" smtClean="0"/>
              <a:t>аспекти</a:t>
            </a:r>
            <a:r>
              <a:rPr lang="ru-RU" dirty="0" smtClean="0"/>
              <a:t> </a:t>
            </a:r>
            <a:r>
              <a:rPr lang="ru-RU" dirty="0" err="1" smtClean="0"/>
              <a:t>брендингу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1. </a:t>
            </a:r>
            <a:r>
              <a:rPr lang="ru-RU" dirty="0" err="1" smtClean="0"/>
              <a:t>Основні</a:t>
            </a:r>
            <a:r>
              <a:rPr lang="ru-RU" dirty="0" smtClean="0"/>
              <a:t> </a:t>
            </a:r>
            <a:r>
              <a:rPr lang="ru-RU" dirty="0" err="1" smtClean="0"/>
              <a:t>закони</a:t>
            </a:r>
            <a:r>
              <a:rPr lang="ru-RU" dirty="0" smtClean="0"/>
              <a:t> </a:t>
            </a:r>
            <a:r>
              <a:rPr lang="ru-RU" dirty="0" err="1" smtClean="0"/>
              <a:t>створення</a:t>
            </a:r>
            <a:r>
              <a:rPr lang="ru-RU" dirty="0" smtClean="0"/>
              <a:t> бренду </a:t>
            </a:r>
            <a:r>
              <a:rPr lang="ru-RU" dirty="0" err="1" smtClean="0"/>
              <a:t>компанії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623519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00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2. </a:t>
            </a:r>
            <a:r>
              <a:rPr lang="ru-RU" dirty="0" err="1" smtClean="0"/>
              <a:t>Неймінг</a:t>
            </a:r>
            <a:r>
              <a:rPr lang="ru-RU" dirty="0" smtClean="0"/>
              <a:t> (</a:t>
            </a:r>
            <a:r>
              <a:rPr lang="ru-RU" dirty="0" err="1" smtClean="0"/>
              <a:t>розроблення</a:t>
            </a:r>
            <a:r>
              <a:rPr lang="ru-RU" dirty="0" smtClean="0"/>
              <a:t> </a:t>
            </a:r>
            <a:r>
              <a:rPr lang="ru-RU" dirty="0" err="1" smtClean="0"/>
              <a:t>назви</a:t>
            </a:r>
            <a:r>
              <a:rPr lang="ru-RU" dirty="0" smtClean="0"/>
              <a:t> бренду)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err="1" smtClean="0"/>
              <a:t>Етапи</a:t>
            </a:r>
            <a:r>
              <a:rPr lang="ru-RU" dirty="0" smtClean="0"/>
              <a:t> </a:t>
            </a:r>
            <a:r>
              <a:rPr lang="ru-RU" dirty="0" err="1" smtClean="0"/>
              <a:t>розроблення</a:t>
            </a:r>
            <a:r>
              <a:rPr lang="ru-RU" dirty="0" smtClean="0"/>
              <a:t> </a:t>
            </a:r>
            <a:r>
              <a:rPr lang="ru-RU" dirty="0" err="1" smtClean="0"/>
              <a:t>назви</a:t>
            </a:r>
            <a:r>
              <a:rPr lang="ru-RU" dirty="0" smtClean="0"/>
              <a:t> бренду:</a:t>
            </a:r>
          </a:p>
          <a:p>
            <a:r>
              <a:rPr lang="ru-RU" dirty="0" smtClean="0"/>
              <a:t> 1. </a:t>
            </a:r>
            <a:r>
              <a:rPr lang="ru-RU" dirty="0" err="1" smtClean="0"/>
              <a:t>Аналіз</a:t>
            </a:r>
            <a:r>
              <a:rPr lang="ru-RU" dirty="0" smtClean="0"/>
              <a:t> ринку, </a:t>
            </a:r>
            <a:r>
              <a:rPr lang="ru-RU" dirty="0" err="1" smtClean="0"/>
              <a:t>конкурентів</a:t>
            </a:r>
            <a:r>
              <a:rPr lang="ru-RU" dirty="0" smtClean="0"/>
              <a:t> і </a:t>
            </a:r>
            <a:r>
              <a:rPr lang="ru-RU" dirty="0" err="1" smtClean="0"/>
              <a:t>споживачів</a:t>
            </a:r>
            <a:r>
              <a:rPr lang="ru-RU" dirty="0" smtClean="0"/>
              <a:t>. </a:t>
            </a:r>
          </a:p>
          <a:p>
            <a:r>
              <a:rPr lang="ru-RU" dirty="0" smtClean="0"/>
              <a:t>2. </a:t>
            </a:r>
            <a:r>
              <a:rPr lang="ru-RU" dirty="0" err="1" smtClean="0"/>
              <a:t>Внутрішній</a:t>
            </a:r>
            <a:r>
              <a:rPr lang="ru-RU" dirty="0" smtClean="0"/>
              <a:t> аудит </a:t>
            </a:r>
            <a:r>
              <a:rPr lang="ru-RU" dirty="0" err="1" smtClean="0"/>
              <a:t>компанії</a:t>
            </a:r>
            <a:r>
              <a:rPr lang="ru-RU" dirty="0" smtClean="0"/>
              <a:t>. </a:t>
            </a:r>
          </a:p>
          <a:p>
            <a:r>
              <a:rPr lang="ru-RU" dirty="0" smtClean="0"/>
              <a:t>3. </a:t>
            </a:r>
            <a:r>
              <a:rPr lang="ru-RU" dirty="0" err="1" smtClean="0"/>
              <a:t>Розроблення</a:t>
            </a:r>
            <a:r>
              <a:rPr lang="ru-RU" dirty="0" smtClean="0"/>
              <a:t> </a:t>
            </a:r>
            <a:r>
              <a:rPr lang="ru-RU" dirty="0" err="1" smtClean="0"/>
              <a:t>технічного</a:t>
            </a:r>
            <a:r>
              <a:rPr lang="ru-RU" dirty="0" smtClean="0"/>
              <a:t> </a:t>
            </a:r>
            <a:r>
              <a:rPr lang="ru-RU" dirty="0" err="1" smtClean="0"/>
              <a:t>завдання</a:t>
            </a:r>
            <a:r>
              <a:rPr lang="ru-RU" dirty="0" smtClean="0"/>
              <a:t>.</a:t>
            </a:r>
          </a:p>
          <a:p>
            <a:r>
              <a:rPr lang="ru-RU" dirty="0" smtClean="0"/>
              <a:t>4. </a:t>
            </a:r>
            <a:r>
              <a:rPr lang="ru-RU" dirty="0" err="1" smtClean="0"/>
              <a:t>Визначення</a:t>
            </a:r>
            <a:r>
              <a:rPr lang="ru-RU" dirty="0" smtClean="0"/>
              <a:t> </a:t>
            </a:r>
            <a:r>
              <a:rPr lang="ru-RU" dirty="0" err="1" smtClean="0"/>
              <a:t>головної</a:t>
            </a:r>
            <a:r>
              <a:rPr lang="ru-RU" dirty="0" smtClean="0"/>
              <a:t> </a:t>
            </a:r>
            <a:r>
              <a:rPr lang="ru-RU" dirty="0" err="1" smtClean="0"/>
              <a:t>ідеї</a:t>
            </a:r>
            <a:r>
              <a:rPr lang="ru-RU" dirty="0" smtClean="0"/>
              <a:t> </a:t>
            </a:r>
            <a:r>
              <a:rPr lang="ru-RU" dirty="0" err="1" smtClean="0"/>
              <a:t>неймінгу</a:t>
            </a:r>
            <a:r>
              <a:rPr lang="ru-RU" dirty="0" smtClean="0"/>
              <a:t>, </a:t>
            </a:r>
            <a:r>
              <a:rPr lang="ru-RU" dirty="0" err="1" smtClean="0"/>
              <a:t>тобто</a:t>
            </a:r>
            <a:r>
              <a:rPr lang="ru-RU" dirty="0" smtClean="0"/>
              <a:t>, </a:t>
            </a:r>
            <a:r>
              <a:rPr lang="ru-RU" dirty="0" err="1" smtClean="0"/>
              <a:t>який</a:t>
            </a:r>
            <a:r>
              <a:rPr lang="ru-RU" dirty="0" smtClean="0"/>
              <a:t> </a:t>
            </a:r>
            <a:r>
              <a:rPr lang="ru-RU" dirty="0" err="1" smtClean="0"/>
              <a:t>саме</a:t>
            </a:r>
            <a:r>
              <a:rPr lang="ru-RU" dirty="0" smtClean="0"/>
              <a:t> </a:t>
            </a:r>
            <a:r>
              <a:rPr lang="ru-RU" dirty="0" err="1" smtClean="0"/>
              <a:t>посил</a:t>
            </a:r>
            <a:r>
              <a:rPr lang="ru-RU" dirty="0" smtClean="0"/>
              <a:t> </a:t>
            </a:r>
            <a:r>
              <a:rPr lang="ru-RU" dirty="0" err="1" smtClean="0"/>
              <a:t>назва</a:t>
            </a:r>
            <a:r>
              <a:rPr lang="ru-RU" dirty="0" smtClean="0"/>
              <a:t> бренду </a:t>
            </a:r>
            <a:r>
              <a:rPr lang="ru-RU" dirty="0" err="1" smtClean="0"/>
              <a:t>має</a:t>
            </a:r>
            <a:r>
              <a:rPr lang="ru-RU" dirty="0" smtClean="0"/>
              <a:t> </a:t>
            </a:r>
            <a:r>
              <a:rPr lang="ru-RU" dirty="0" err="1" smtClean="0"/>
              <a:t>доносити</a:t>
            </a:r>
            <a:r>
              <a:rPr lang="ru-RU" dirty="0" smtClean="0"/>
              <a:t> до </a:t>
            </a:r>
            <a:r>
              <a:rPr lang="ru-RU" dirty="0" err="1" smtClean="0"/>
              <a:t>споживачів</a:t>
            </a:r>
            <a:r>
              <a:rPr lang="ru-RU" dirty="0" smtClean="0"/>
              <a:t>.</a:t>
            </a:r>
          </a:p>
          <a:p>
            <a:r>
              <a:rPr lang="ru-RU" dirty="0" smtClean="0"/>
              <a:t>5. </a:t>
            </a:r>
            <a:r>
              <a:rPr lang="ru-RU" dirty="0" err="1" smtClean="0"/>
              <a:t>Генерування</a:t>
            </a:r>
            <a:r>
              <a:rPr lang="ru-RU" dirty="0" smtClean="0"/>
              <a:t> </a:t>
            </a:r>
            <a:r>
              <a:rPr lang="ru-RU" dirty="0" err="1" smtClean="0"/>
              <a:t>варіантів</a:t>
            </a:r>
            <a:r>
              <a:rPr lang="ru-RU" dirty="0" smtClean="0"/>
              <a:t> </a:t>
            </a:r>
            <a:r>
              <a:rPr lang="ru-RU" dirty="0" err="1" smtClean="0"/>
              <a:t>назви</a:t>
            </a:r>
            <a:r>
              <a:rPr lang="ru-RU" dirty="0" smtClean="0"/>
              <a:t> (</a:t>
            </a:r>
            <a:r>
              <a:rPr lang="ru-RU" dirty="0" err="1" smtClean="0"/>
              <a:t>більше</a:t>
            </a:r>
            <a:r>
              <a:rPr lang="ru-RU" dirty="0" smtClean="0"/>
              <a:t> як 1000 </a:t>
            </a:r>
            <a:r>
              <a:rPr lang="ru-RU" dirty="0" err="1" smtClean="0"/>
              <a:t>назв</a:t>
            </a:r>
            <a:r>
              <a:rPr lang="ru-RU" dirty="0" smtClean="0"/>
              <a:t>). </a:t>
            </a:r>
          </a:p>
          <a:p>
            <a:r>
              <a:rPr lang="ru-RU" dirty="0" smtClean="0"/>
              <a:t>6. </a:t>
            </a:r>
            <a:r>
              <a:rPr lang="ru-RU" dirty="0" err="1" smtClean="0"/>
              <a:t>Відбирання</a:t>
            </a:r>
            <a:r>
              <a:rPr lang="ru-RU" dirty="0" smtClean="0"/>
              <a:t> </a:t>
            </a:r>
            <a:r>
              <a:rPr lang="ru-RU" dirty="0" err="1" smtClean="0"/>
              <a:t>варіантів</a:t>
            </a:r>
            <a:r>
              <a:rPr lang="ru-RU" dirty="0" smtClean="0"/>
              <a:t> </a:t>
            </a:r>
            <a:r>
              <a:rPr lang="ru-RU" dirty="0" err="1" smtClean="0"/>
              <a:t>назви</a:t>
            </a:r>
            <a:r>
              <a:rPr lang="ru-RU" dirty="0" smtClean="0"/>
              <a:t>. </a:t>
            </a:r>
            <a:r>
              <a:rPr lang="ru-RU" dirty="0" err="1" smtClean="0"/>
              <a:t>Відбувається</a:t>
            </a:r>
            <a:r>
              <a:rPr lang="ru-RU" dirty="0" smtClean="0"/>
              <a:t> </a:t>
            </a:r>
            <a:r>
              <a:rPr lang="ru-RU" dirty="0" err="1" smtClean="0"/>
              <a:t>процес</a:t>
            </a:r>
            <a:r>
              <a:rPr lang="ru-RU" dirty="0" smtClean="0"/>
              <a:t> </a:t>
            </a:r>
            <a:r>
              <a:rPr lang="ru-RU" dirty="0" err="1" smtClean="0"/>
              <a:t>відсіювання</a:t>
            </a:r>
            <a:r>
              <a:rPr lang="ru-RU" dirty="0" smtClean="0"/>
              <a:t> </a:t>
            </a:r>
            <a:r>
              <a:rPr lang="ru-RU" dirty="0" err="1" smtClean="0"/>
              <a:t>зайвих</a:t>
            </a:r>
            <a:r>
              <a:rPr lang="ru-RU" dirty="0" smtClean="0"/>
              <a:t> </a:t>
            </a:r>
            <a:r>
              <a:rPr lang="ru-RU" dirty="0" err="1" smtClean="0"/>
              <a:t>варіантів</a:t>
            </a:r>
            <a:r>
              <a:rPr lang="ru-RU" dirty="0" smtClean="0"/>
              <a:t>. </a:t>
            </a:r>
          </a:p>
          <a:p>
            <a:r>
              <a:rPr lang="ru-RU" dirty="0" smtClean="0"/>
              <a:t>7. </a:t>
            </a:r>
            <a:r>
              <a:rPr lang="ru-RU" dirty="0" err="1" smtClean="0"/>
              <a:t>Розроблення</a:t>
            </a:r>
            <a:r>
              <a:rPr lang="ru-RU" dirty="0" smtClean="0"/>
              <a:t> </a:t>
            </a:r>
            <a:r>
              <a:rPr lang="ru-RU" dirty="0" err="1" smtClean="0"/>
              <a:t>візуальної</a:t>
            </a:r>
            <a:r>
              <a:rPr lang="ru-RU" dirty="0" smtClean="0"/>
              <a:t> </a:t>
            </a:r>
            <a:r>
              <a:rPr lang="ru-RU" dirty="0" err="1" smtClean="0"/>
              <a:t>складової</a:t>
            </a:r>
            <a:r>
              <a:rPr lang="ru-RU" dirty="0" smtClean="0"/>
              <a:t>. </a:t>
            </a:r>
          </a:p>
          <a:p>
            <a:r>
              <a:rPr lang="ru-RU" dirty="0" smtClean="0"/>
              <a:t>8. </a:t>
            </a:r>
            <a:r>
              <a:rPr lang="ru-RU" dirty="0" err="1" smtClean="0"/>
              <a:t>Вибір</a:t>
            </a:r>
            <a:r>
              <a:rPr lang="ru-RU" dirty="0" smtClean="0"/>
              <a:t> </a:t>
            </a:r>
            <a:r>
              <a:rPr lang="ru-RU" dirty="0" err="1" smtClean="0"/>
              <a:t>фінального</a:t>
            </a:r>
            <a:r>
              <a:rPr lang="ru-RU" dirty="0" smtClean="0"/>
              <a:t> </a:t>
            </a:r>
            <a:r>
              <a:rPr lang="ru-RU" dirty="0" err="1" smtClean="0"/>
              <a:t>варіанта</a:t>
            </a:r>
            <a:r>
              <a:rPr lang="ru-RU" dirty="0" smtClean="0"/>
              <a:t>.</a:t>
            </a:r>
          </a:p>
          <a:p>
            <a:r>
              <a:rPr lang="ru-RU" dirty="0" smtClean="0"/>
              <a:t>9. Консалтинг з </a:t>
            </a:r>
            <a:r>
              <a:rPr lang="ru-RU" dirty="0" err="1" smtClean="0"/>
              <a:t>реєстрації</a:t>
            </a:r>
            <a:r>
              <a:rPr lang="ru-RU" dirty="0" smtClean="0"/>
              <a:t> </a:t>
            </a:r>
            <a:r>
              <a:rPr lang="ru-RU" dirty="0" err="1" smtClean="0"/>
              <a:t>торгової</a:t>
            </a:r>
            <a:r>
              <a:rPr lang="ru-RU" dirty="0" smtClean="0"/>
              <a:t> марки. </a:t>
            </a:r>
            <a:r>
              <a:rPr lang="ru-RU" dirty="0" err="1" smtClean="0"/>
              <a:t>Заключний</a:t>
            </a:r>
            <a:r>
              <a:rPr lang="ru-RU" dirty="0" smtClean="0"/>
              <a:t> </a:t>
            </a:r>
            <a:r>
              <a:rPr lang="ru-RU" dirty="0" err="1" smtClean="0"/>
              <a:t>етап</a:t>
            </a:r>
            <a:r>
              <a:rPr lang="ru-RU" dirty="0" smtClean="0"/>
              <a:t> - </a:t>
            </a:r>
            <a:r>
              <a:rPr lang="ru-RU" dirty="0" err="1" smtClean="0"/>
              <a:t>консультація</a:t>
            </a:r>
            <a:r>
              <a:rPr lang="ru-RU" dirty="0" smtClean="0"/>
              <a:t> про </a:t>
            </a:r>
            <a:r>
              <a:rPr lang="ru-RU" dirty="0" err="1" smtClean="0"/>
              <a:t>реєстрацію</a:t>
            </a:r>
            <a:r>
              <a:rPr lang="ru-RU" dirty="0" smtClean="0"/>
              <a:t> </a:t>
            </a:r>
            <a:r>
              <a:rPr lang="ru-RU" dirty="0" err="1" smtClean="0"/>
              <a:t>торгової</a:t>
            </a:r>
            <a:r>
              <a:rPr lang="ru-RU" dirty="0" smtClean="0"/>
              <a:t> марки.</a:t>
            </a:r>
          </a:p>
          <a:p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465266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00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 smtClean="0"/>
              <a:t>Розроблення</a:t>
            </a:r>
            <a:r>
              <a:rPr lang="ru-RU" dirty="0" smtClean="0"/>
              <a:t> </a:t>
            </a:r>
            <a:r>
              <a:rPr lang="ru-RU" dirty="0" err="1" smtClean="0"/>
              <a:t>назви</a:t>
            </a:r>
            <a:r>
              <a:rPr lang="ru-RU" dirty="0" smtClean="0"/>
              <a:t> (</a:t>
            </a:r>
            <a:r>
              <a:rPr lang="ru-RU" dirty="0" err="1" smtClean="0"/>
              <a:t>неймінгу</a:t>
            </a:r>
            <a:r>
              <a:rPr lang="ru-RU" dirty="0" smtClean="0"/>
              <a:t>) </a:t>
            </a:r>
            <a:r>
              <a:rPr lang="ru-RU" dirty="0" err="1" smtClean="0"/>
              <a:t>потребує</a:t>
            </a:r>
            <a:r>
              <a:rPr lang="ru-RU" dirty="0" smtClean="0"/>
              <a:t>: </a:t>
            </a:r>
          </a:p>
          <a:p>
            <a:r>
              <a:rPr lang="ru-RU" dirty="0" smtClean="0"/>
              <a:t>— </a:t>
            </a:r>
            <a:r>
              <a:rPr lang="ru-RU" dirty="0" err="1" smtClean="0"/>
              <a:t>ретельного</a:t>
            </a:r>
            <a:r>
              <a:rPr lang="ru-RU" dirty="0" smtClean="0"/>
              <a:t> </a:t>
            </a:r>
            <a:r>
              <a:rPr lang="ru-RU" dirty="0" err="1" smtClean="0"/>
              <a:t>аналізу</a:t>
            </a:r>
            <a:r>
              <a:rPr lang="ru-RU" dirty="0" smtClean="0"/>
              <a:t> ринку; </a:t>
            </a:r>
          </a:p>
          <a:p>
            <a:r>
              <a:rPr lang="ru-RU" dirty="0" smtClean="0"/>
              <a:t>— </a:t>
            </a:r>
            <a:r>
              <a:rPr lang="ru-RU" dirty="0" err="1" smtClean="0"/>
              <a:t>тестування</a:t>
            </a:r>
            <a:r>
              <a:rPr lang="ru-RU" dirty="0" smtClean="0"/>
              <a:t> на фокус-</a:t>
            </a:r>
            <a:r>
              <a:rPr lang="ru-RU" dirty="0" err="1" smtClean="0"/>
              <a:t>групах</a:t>
            </a:r>
            <a:r>
              <a:rPr lang="ru-RU" dirty="0" smtClean="0"/>
              <a:t>; </a:t>
            </a:r>
          </a:p>
          <a:p>
            <a:r>
              <a:rPr lang="ru-RU" dirty="0" smtClean="0"/>
              <a:t>— </a:t>
            </a:r>
            <a:r>
              <a:rPr lang="ru-RU" dirty="0" err="1" smtClean="0"/>
              <a:t>лінгвістичного</a:t>
            </a:r>
            <a:r>
              <a:rPr lang="ru-RU" dirty="0" smtClean="0"/>
              <a:t> </a:t>
            </a:r>
            <a:r>
              <a:rPr lang="ru-RU" dirty="0" err="1" smtClean="0"/>
              <a:t>аналізу</a:t>
            </a:r>
            <a:r>
              <a:rPr lang="ru-RU" dirty="0" smtClean="0"/>
              <a:t>; </a:t>
            </a:r>
          </a:p>
          <a:p>
            <a:r>
              <a:rPr lang="ru-RU" dirty="0" smtClean="0"/>
              <a:t>— </a:t>
            </a:r>
            <a:r>
              <a:rPr lang="ru-RU" dirty="0" err="1" smtClean="0"/>
              <a:t>творчого</a:t>
            </a:r>
            <a:r>
              <a:rPr lang="ru-RU" dirty="0" smtClean="0"/>
              <a:t> </a:t>
            </a:r>
            <a:r>
              <a:rPr lang="ru-RU" dirty="0" err="1" smtClean="0"/>
              <a:t>підходу</a:t>
            </a:r>
            <a:r>
              <a:rPr lang="ru-RU" dirty="0" smtClean="0"/>
              <a:t> та </a:t>
            </a:r>
            <a:r>
              <a:rPr lang="ru-RU" dirty="0" err="1" smtClean="0"/>
              <a:t>колективної</a:t>
            </a:r>
            <a:r>
              <a:rPr lang="ru-RU" dirty="0" smtClean="0"/>
              <a:t> </a:t>
            </a:r>
            <a:r>
              <a:rPr lang="ru-RU" dirty="0" err="1" smtClean="0"/>
              <a:t>роботи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035386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00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 smtClean="0"/>
              <a:t>Створення</a:t>
            </a:r>
            <a:r>
              <a:rPr lang="ru-RU" dirty="0" smtClean="0"/>
              <a:t> </a:t>
            </a:r>
            <a:r>
              <a:rPr lang="ru-RU" dirty="0" err="1" smtClean="0"/>
              <a:t>неймінгу</a:t>
            </a:r>
            <a:r>
              <a:rPr lang="ru-RU" dirty="0" smtClean="0"/>
              <a:t>: </a:t>
            </a:r>
          </a:p>
          <a:p>
            <a:r>
              <a:rPr lang="ru-RU" dirty="0" err="1" smtClean="0"/>
              <a:t>фактори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впливають</a:t>
            </a:r>
            <a:r>
              <a:rPr lang="ru-RU" dirty="0" smtClean="0"/>
              <a:t> на </a:t>
            </a:r>
            <a:r>
              <a:rPr lang="ru-RU" dirty="0" err="1" smtClean="0"/>
              <a:t>успіх</a:t>
            </a:r>
            <a:r>
              <a:rPr lang="ru-RU" dirty="0" smtClean="0"/>
              <a:t> — </a:t>
            </a:r>
            <a:r>
              <a:rPr lang="ru-RU" dirty="0" err="1" smtClean="0"/>
              <a:t>легкість</a:t>
            </a:r>
            <a:r>
              <a:rPr lang="ru-RU" dirty="0" smtClean="0"/>
              <a:t> </a:t>
            </a:r>
            <a:r>
              <a:rPr lang="ru-RU" dirty="0" err="1" smtClean="0"/>
              <a:t>вимовляння</a:t>
            </a:r>
            <a:r>
              <a:rPr lang="ru-RU" dirty="0" smtClean="0"/>
              <a:t> </a:t>
            </a:r>
            <a:r>
              <a:rPr lang="ru-RU" dirty="0" err="1" smtClean="0"/>
              <a:t>назви</a:t>
            </a:r>
            <a:r>
              <a:rPr lang="ru-RU" dirty="0" smtClean="0"/>
              <a:t> ; </a:t>
            </a:r>
          </a:p>
          <a:p>
            <a:r>
              <a:rPr lang="ru-RU" dirty="0" smtClean="0"/>
              <a:t>— </a:t>
            </a:r>
            <a:r>
              <a:rPr lang="ru-RU" dirty="0" err="1" smtClean="0"/>
              <a:t>запам’ятовуваність</a:t>
            </a:r>
            <a:r>
              <a:rPr lang="ru-RU" dirty="0" smtClean="0"/>
              <a:t>; </a:t>
            </a:r>
          </a:p>
          <a:p>
            <a:r>
              <a:rPr lang="ru-RU" dirty="0" smtClean="0"/>
              <a:t>— </a:t>
            </a:r>
            <a:r>
              <a:rPr lang="ru-RU" dirty="0" err="1" smtClean="0"/>
              <a:t>асоціативність</a:t>
            </a:r>
            <a:r>
              <a:rPr lang="ru-RU" dirty="0" smtClean="0"/>
              <a:t>; </a:t>
            </a:r>
          </a:p>
          <a:p>
            <a:r>
              <a:rPr lang="ru-RU" dirty="0" smtClean="0"/>
              <a:t>— </a:t>
            </a:r>
            <a:r>
              <a:rPr lang="ru-RU" dirty="0" err="1" smtClean="0"/>
              <a:t>милозвучність</a:t>
            </a:r>
            <a:r>
              <a:rPr lang="ru-RU" dirty="0" smtClean="0"/>
              <a:t> </a:t>
            </a:r>
            <a:r>
              <a:rPr lang="ru-RU" dirty="0" err="1" smtClean="0"/>
              <a:t>назви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1892668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00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Типологія</a:t>
            </a:r>
            <a:r>
              <a:rPr lang="ru-RU" dirty="0" smtClean="0"/>
              <a:t> та </a:t>
            </a:r>
            <a:r>
              <a:rPr lang="ru-RU" dirty="0" err="1" smtClean="0"/>
              <a:t>способи</a:t>
            </a:r>
            <a:r>
              <a:rPr lang="ru-RU" dirty="0" smtClean="0"/>
              <a:t> </a:t>
            </a:r>
            <a:r>
              <a:rPr lang="ru-RU" dirty="0" err="1" smtClean="0"/>
              <a:t>неймінга</a:t>
            </a:r>
            <a:r>
              <a:rPr lang="ru-RU" dirty="0" smtClean="0"/>
              <a:t>.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/>
              <a:t>1. </a:t>
            </a:r>
            <a:r>
              <a:rPr lang="ru-RU" dirty="0" err="1" smtClean="0"/>
              <a:t>Традиційний</a:t>
            </a:r>
            <a:r>
              <a:rPr lang="ru-RU" dirty="0" smtClean="0"/>
              <a:t> </a:t>
            </a:r>
            <a:r>
              <a:rPr lang="ru-RU" dirty="0" err="1" smtClean="0"/>
              <a:t>нейминг</a:t>
            </a:r>
            <a:r>
              <a:rPr lang="ru-RU" dirty="0" smtClean="0"/>
              <a:t> - </a:t>
            </a:r>
            <a:r>
              <a:rPr lang="ru-RU" dirty="0" err="1" smtClean="0"/>
              <a:t>вибір</a:t>
            </a:r>
            <a:r>
              <a:rPr lang="ru-RU" dirty="0" smtClean="0"/>
              <a:t> </a:t>
            </a:r>
            <a:r>
              <a:rPr lang="ru-RU" dirty="0" err="1" smtClean="0"/>
              <a:t>назви</a:t>
            </a:r>
            <a:r>
              <a:rPr lang="ru-RU" dirty="0" smtClean="0"/>
              <a:t> </a:t>
            </a:r>
            <a:r>
              <a:rPr lang="ru-RU" dirty="0" err="1" smtClean="0"/>
              <a:t>відбувається</a:t>
            </a:r>
            <a:r>
              <a:rPr lang="ru-RU" dirty="0" smtClean="0"/>
              <a:t> за </a:t>
            </a:r>
            <a:r>
              <a:rPr lang="ru-RU" dirty="0" err="1" smtClean="0"/>
              <a:t>аналогією</a:t>
            </a:r>
            <a:r>
              <a:rPr lang="ru-RU" dirty="0" smtClean="0"/>
              <a:t> з уже </a:t>
            </a:r>
            <a:r>
              <a:rPr lang="ru-RU" dirty="0" err="1" smtClean="0"/>
              <a:t>існуючими</a:t>
            </a:r>
            <a:r>
              <a:rPr lang="ru-RU" dirty="0" smtClean="0"/>
              <a:t> на ринку. </a:t>
            </a:r>
            <a:r>
              <a:rPr lang="ru-RU" dirty="0" err="1" smtClean="0"/>
              <a:t>Це</a:t>
            </a:r>
            <a:r>
              <a:rPr lang="ru-RU" dirty="0" smtClean="0"/>
              <a:t>, </a:t>
            </a:r>
            <a:r>
              <a:rPr lang="ru-RU" dirty="0" err="1" smtClean="0"/>
              <a:t>найперше</a:t>
            </a:r>
            <a:r>
              <a:rPr lang="ru-RU" dirty="0" smtClean="0"/>
              <a:t>, </a:t>
            </a:r>
            <a:r>
              <a:rPr lang="ru-RU" dirty="0" err="1" smtClean="0"/>
              <a:t>асоціативний</a:t>
            </a:r>
            <a:r>
              <a:rPr lang="ru-RU" dirty="0" smtClean="0"/>
              <a:t> </a:t>
            </a:r>
            <a:r>
              <a:rPr lang="ru-RU" dirty="0" err="1" smtClean="0"/>
              <a:t>неймінг</a:t>
            </a:r>
            <a:r>
              <a:rPr lang="ru-RU" dirty="0" smtClean="0"/>
              <a:t>. </a:t>
            </a:r>
            <a:r>
              <a:rPr lang="ru-RU" dirty="0" err="1" smtClean="0"/>
              <a:t>Назва</a:t>
            </a:r>
            <a:r>
              <a:rPr lang="ru-RU" dirty="0" smtClean="0"/>
              <a:t>, </a:t>
            </a:r>
            <a:r>
              <a:rPr lang="ru-RU" dirty="0" err="1" smtClean="0"/>
              <a:t>побудована</a:t>
            </a:r>
            <a:r>
              <a:rPr lang="ru-RU" dirty="0" smtClean="0"/>
              <a:t> на </a:t>
            </a:r>
            <a:r>
              <a:rPr lang="ru-RU" dirty="0" err="1" smtClean="0"/>
              <a:t>асоціаціях</a:t>
            </a:r>
            <a:r>
              <a:rPr lang="ru-RU" dirty="0" smtClean="0"/>
              <a:t>, буде доступною і </a:t>
            </a:r>
            <a:r>
              <a:rPr lang="ru-RU" dirty="0" err="1" smtClean="0"/>
              <a:t>зрозумілою</a:t>
            </a:r>
            <a:r>
              <a:rPr lang="ru-RU" dirty="0" smtClean="0"/>
              <a:t> </a:t>
            </a:r>
            <a:r>
              <a:rPr lang="ru-RU" dirty="0" err="1" smtClean="0"/>
              <a:t>широкій</a:t>
            </a:r>
            <a:r>
              <a:rPr lang="ru-RU" dirty="0" smtClean="0"/>
              <a:t> </a:t>
            </a:r>
            <a:r>
              <a:rPr lang="ru-RU" dirty="0" err="1" smtClean="0"/>
              <a:t>аудиторії</a:t>
            </a:r>
            <a:r>
              <a:rPr lang="ru-RU" dirty="0" smtClean="0"/>
              <a:t>.</a:t>
            </a:r>
          </a:p>
          <a:p>
            <a:r>
              <a:rPr lang="ru-RU" dirty="0" smtClean="0"/>
              <a:t>2. </a:t>
            </a:r>
            <a:r>
              <a:rPr lang="ru-RU" dirty="0" err="1" smtClean="0"/>
              <a:t>Описовий</a:t>
            </a:r>
            <a:r>
              <a:rPr lang="ru-RU" dirty="0" smtClean="0"/>
              <a:t> </a:t>
            </a:r>
            <a:r>
              <a:rPr lang="ru-RU" dirty="0" err="1" smtClean="0"/>
              <a:t>неймінг</a:t>
            </a:r>
            <a:r>
              <a:rPr lang="ru-RU" dirty="0" smtClean="0"/>
              <a:t>. </a:t>
            </a:r>
            <a:r>
              <a:rPr lang="ru-RU" dirty="0" err="1" smtClean="0"/>
              <a:t>Описові</a:t>
            </a:r>
            <a:r>
              <a:rPr lang="ru-RU" dirty="0" smtClean="0"/>
              <a:t> </a:t>
            </a:r>
            <a:r>
              <a:rPr lang="ru-RU" dirty="0" err="1" smtClean="0"/>
              <a:t>назви</a:t>
            </a:r>
            <a:r>
              <a:rPr lang="ru-RU" dirty="0" smtClean="0"/>
              <a:t> </a:t>
            </a:r>
            <a:r>
              <a:rPr lang="ru-RU" dirty="0" err="1" smtClean="0"/>
              <a:t>чітко</a:t>
            </a:r>
            <a:r>
              <a:rPr lang="ru-RU" dirty="0" smtClean="0"/>
              <a:t> </a:t>
            </a:r>
            <a:r>
              <a:rPr lang="ru-RU" dirty="0" err="1" smtClean="0"/>
              <a:t>передають</a:t>
            </a:r>
            <a:r>
              <a:rPr lang="ru-RU" dirty="0" smtClean="0"/>
              <a:t> </a:t>
            </a:r>
            <a:r>
              <a:rPr lang="ru-RU" dirty="0" err="1" smtClean="0"/>
              <a:t>сутність</a:t>
            </a:r>
            <a:r>
              <a:rPr lang="ru-RU" dirty="0" smtClean="0"/>
              <a:t> продукту.</a:t>
            </a:r>
          </a:p>
          <a:p>
            <a:r>
              <a:rPr lang="ru-RU" dirty="0" smtClean="0"/>
              <a:t>3. </a:t>
            </a:r>
            <a:r>
              <a:rPr lang="ru-RU" dirty="0" err="1" smtClean="0"/>
              <a:t>Географічний</a:t>
            </a:r>
            <a:r>
              <a:rPr lang="ru-RU" dirty="0" smtClean="0"/>
              <a:t> </a:t>
            </a:r>
            <a:r>
              <a:rPr lang="ru-RU" dirty="0" err="1" smtClean="0"/>
              <a:t>неймінг</a:t>
            </a:r>
            <a:r>
              <a:rPr lang="ru-RU" dirty="0" smtClean="0"/>
              <a:t> </a:t>
            </a:r>
            <a:r>
              <a:rPr lang="ru-RU" dirty="0" err="1" smtClean="0"/>
              <a:t>користується</a:t>
            </a:r>
            <a:r>
              <a:rPr lang="ru-RU" dirty="0" smtClean="0"/>
              <a:t> </a:t>
            </a:r>
            <a:r>
              <a:rPr lang="ru-RU" dirty="0" err="1" smtClean="0"/>
              <a:t>високою</a:t>
            </a:r>
            <a:r>
              <a:rPr lang="ru-RU" dirty="0" smtClean="0"/>
              <a:t> </a:t>
            </a:r>
            <a:r>
              <a:rPr lang="ru-RU" dirty="0" err="1" smtClean="0"/>
              <a:t>популярністю</a:t>
            </a:r>
            <a:r>
              <a:rPr lang="ru-RU" dirty="0" smtClean="0"/>
              <a:t>. </a:t>
            </a:r>
            <a:r>
              <a:rPr lang="ru-RU" dirty="0" err="1" smtClean="0"/>
              <a:t>Назва</a:t>
            </a:r>
            <a:r>
              <a:rPr lang="ru-RU" dirty="0" smtClean="0"/>
              <a:t>, </a:t>
            </a:r>
            <a:r>
              <a:rPr lang="ru-RU" dirty="0" err="1" smtClean="0"/>
              <a:t>пов’язана</a:t>
            </a:r>
            <a:r>
              <a:rPr lang="ru-RU" dirty="0" smtClean="0"/>
              <a:t> з </a:t>
            </a:r>
            <a:r>
              <a:rPr lang="ru-RU" dirty="0" err="1" smtClean="0"/>
              <a:t>містом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територією</a:t>
            </a:r>
            <a:r>
              <a:rPr lang="ru-RU" dirty="0" smtClean="0"/>
              <a:t>, </a:t>
            </a:r>
            <a:r>
              <a:rPr lang="ru-RU" dirty="0" err="1" smtClean="0"/>
              <a:t>додає</a:t>
            </a:r>
            <a:r>
              <a:rPr lang="ru-RU" dirty="0" smtClean="0"/>
              <a:t> бренду ваги. З такою </a:t>
            </a:r>
            <a:r>
              <a:rPr lang="ru-RU" dirty="0" err="1" smtClean="0"/>
              <a:t>назвою</a:t>
            </a:r>
            <a:r>
              <a:rPr lang="ru-RU" dirty="0" smtClean="0"/>
              <a:t> легко </a:t>
            </a:r>
            <a:r>
              <a:rPr lang="ru-RU" dirty="0" err="1" smtClean="0"/>
              <a:t>пов’язати</a:t>
            </a:r>
            <a:r>
              <a:rPr lang="ru-RU" dirty="0" smtClean="0"/>
              <a:t> і легенду бренду.</a:t>
            </a:r>
          </a:p>
          <a:p>
            <a:r>
              <a:rPr lang="ru-RU" dirty="0" smtClean="0"/>
              <a:t>4. </a:t>
            </a:r>
            <a:r>
              <a:rPr lang="ru-RU" dirty="0" err="1" smtClean="0"/>
              <a:t>Асоціативний</a:t>
            </a:r>
            <a:r>
              <a:rPr lang="ru-RU" dirty="0" smtClean="0"/>
              <a:t> </a:t>
            </a:r>
            <a:r>
              <a:rPr lang="ru-RU" dirty="0" err="1" smtClean="0"/>
              <a:t>неймінг</a:t>
            </a:r>
            <a:r>
              <a:rPr lang="ru-RU" dirty="0" smtClean="0"/>
              <a:t>. </a:t>
            </a:r>
            <a:r>
              <a:rPr lang="ru-RU" dirty="0" err="1" smtClean="0"/>
              <a:t>Завдання</a:t>
            </a:r>
            <a:r>
              <a:rPr lang="ru-RU" dirty="0" smtClean="0"/>
              <a:t> </a:t>
            </a:r>
            <a:r>
              <a:rPr lang="ru-RU" dirty="0" err="1" smtClean="0"/>
              <a:t>назв-асоціацій</a:t>
            </a:r>
            <a:r>
              <a:rPr lang="ru-RU" dirty="0" smtClean="0"/>
              <a:t> - </a:t>
            </a:r>
            <a:r>
              <a:rPr lang="ru-RU" dirty="0" err="1" smtClean="0"/>
              <a:t>викликати</a:t>
            </a:r>
            <a:r>
              <a:rPr lang="ru-RU" dirty="0" smtClean="0"/>
              <a:t> у </a:t>
            </a:r>
            <a:r>
              <a:rPr lang="ru-RU" dirty="0" err="1" smtClean="0"/>
              <a:t>споживача</a:t>
            </a:r>
            <a:r>
              <a:rPr lang="ru-RU" dirty="0" smtClean="0"/>
              <a:t> </a:t>
            </a:r>
            <a:r>
              <a:rPr lang="ru-RU" dirty="0" err="1" smtClean="0"/>
              <a:t>позитивні</a:t>
            </a:r>
            <a:r>
              <a:rPr lang="ru-RU" dirty="0" smtClean="0"/>
              <a:t> </a:t>
            </a:r>
            <a:r>
              <a:rPr lang="ru-RU" dirty="0" err="1" smtClean="0"/>
              <a:t>емоції</a:t>
            </a:r>
            <a:r>
              <a:rPr lang="ru-RU" dirty="0" smtClean="0"/>
              <a:t>, </a:t>
            </a:r>
            <a:r>
              <a:rPr lang="ru-RU" dirty="0" err="1" smtClean="0"/>
              <a:t>створювати</a:t>
            </a:r>
            <a:r>
              <a:rPr lang="ru-RU" dirty="0" smtClean="0"/>
              <a:t> </a:t>
            </a:r>
            <a:r>
              <a:rPr lang="ru-RU" dirty="0" err="1" smtClean="0"/>
              <a:t>яскраві</a:t>
            </a:r>
            <a:r>
              <a:rPr lang="ru-RU" dirty="0" smtClean="0"/>
              <a:t> </a:t>
            </a:r>
            <a:r>
              <a:rPr lang="ru-RU" dirty="0" err="1" smtClean="0"/>
              <a:t>враження</a:t>
            </a:r>
            <a:r>
              <a:rPr lang="ru-RU" dirty="0" smtClean="0"/>
              <a:t>, </a:t>
            </a:r>
            <a:r>
              <a:rPr lang="ru-RU" dirty="0" err="1" smtClean="0"/>
              <a:t>продемонструвати</a:t>
            </a:r>
            <a:r>
              <a:rPr lang="ru-RU" dirty="0" smtClean="0"/>
              <a:t> </a:t>
            </a:r>
            <a:r>
              <a:rPr lang="ru-RU" dirty="0" err="1" smtClean="0"/>
              <a:t>певний</a:t>
            </a:r>
            <a:r>
              <a:rPr lang="ru-RU" dirty="0" smtClean="0"/>
              <a:t> стиль і </a:t>
            </a:r>
            <a:r>
              <a:rPr lang="ru-RU" dirty="0" err="1" smtClean="0"/>
              <a:t>спосіб</a:t>
            </a:r>
            <a:r>
              <a:rPr lang="ru-RU" dirty="0" smtClean="0"/>
              <a:t> </a:t>
            </a:r>
            <a:r>
              <a:rPr lang="ru-RU" dirty="0" err="1" smtClean="0"/>
              <a:t>життя</a:t>
            </a:r>
            <a:r>
              <a:rPr lang="ru-RU" dirty="0" smtClean="0"/>
              <a:t>. </a:t>
            </a:r>
          </a:p>
          <a:p>
            <a:r>
              <a:rPr lang="ru-RU" dirty="0" smtClean="0"/>
              <a:t>5. </a:t>
            </a:r>
            <a:r>
              <a:rPr lang="ru-RU" dirty="0" err="1" smtClean="0"/>
              <a:t>Складний</a:t>
            </a:r>
            <a:r>
              <a:rPr lang="ru-RU" dirty="0" smtClean="0"/>
              <a:t> </a:t>
            </a:r>
            <a:r>
              <a:rPr lang="ru-RU" dirty="0" err="1" smtClean="0"/>
              <a:t>неймінг</a:t>
            </a:r>
            <a:r>
              <a:rPr lang="ru-RU" dirty="0" smtClean="0"/>
              <a:t> - </a:t>
            </a:r>
            <a:r>
              <a:rPr lang="ru-RU" dirty="0" err="1" smtClean="0"/>
              <a:t>спосіб</a:t>
            </a:r>
            <a:r>
              <a:rPr lang="ru-RU" dirty="0" smtClean="0"/>
              <a:t> </a:t>
            </a:r>
            <a:r>
              <a:rPr lang="ru-RU" dirty="0" err="1" smtClean="0"/>
              <a:t>генерації</a:t>
            </a:r>
            <a:r>
              <a:rPr lang="ru-RU" dirty="0" smtClean="0"/>
              <a:t> </a:t>
            </a:r>
            <a:r>
              <a:rPr lang="ru-RU" dirty="0" err="1" smtClean="0"/>
              <a:t>назви</a:t>
            </a:r>
            <a:r>
              <a:rPr lang="ru-RU" dirty="0" smtClean="0"/>
              <a:t> з </a:t>
            </a:r>
            <a:r>
              <a:rPr lang="ru-RU" dirty="0" err="1" smtClean="0"/>
              <a:t>допомогою</a:t>
            </a:r>
            <a:r>
              <a:rPr lang="ru-RU" dirty="0" smtClean="0"/>
              <a:t> </a:t>
            </a:r>
            <a:r>
              <a:rPr lang="ru-RU" dirty="0" err="1" smtClean="0"/>
              <a:t>комбінування</a:t>
            </a:r>
            <a:r>
              <a:rPr lang="ru-RU" dirty="0" smtClean="0"/>
              <a:t> 2-3 </a:t>
            </a:r>
            <a:r>
              <a:rPr lang="ru-RU" dirty="0" err="1" smtClean="0"/>
              <a:t>слів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перекладу </a:t>
            </a:r>
            <a:r>
              <a:rPr lang="ru-RU" dirty="0" err="1" smtClean="0"/>
              <a:t>іноземних</a:t>
            </a:r>
            <a:r>
              <a:rPr lang="ru-RU" dirty="0" smtClean="0"/>
              <a:t> </a:t>
            </a:r>
            <a:r>
              <a:rPr lang="ru-RU" dirty="0" err="1" smtClean="0"/>
              <a:t>слів</a:t>
            </a:r>
            <a:r>
              <a:rPr lang="ru-RU" dirty="0" smtClean="0"/>
              <a:t>. </a:t>
            </a:r>
            <a:r>
              <a:rPr lang="ru-RU" dirty="0" err="1" smtClean="0"/>
              <a:t>Такі</a:t>
            </a:r>
            <a:r>
              <a:rPr lang="ru-RU" dirty="0" smtClean="0"/>
              <a:t> </a:t>
            </a:r>
            <a:r>
              <a:rPr lang="ru-RU" dirty="0" err="1" smtClean="0"/>
              <a:t>назви</a:t>
            </a:r>
            <a:r>
              <a:rPr lang="ru-RU" dirty="0" smtClean="0"/>
              <a:t> </a:t>
            </a:r>
            <a:r>
              <a:rPr lang="ru-RU" dirty="0" err="1" smtClean="0"/>
              <a:t>привертають</a:t>
            </a:r>
            <a:r>
              <a:rPr lang="ru-RU" dirty="0" smtClean="0"/>
              <a:t> </a:t>
            </a:r>
            <a:r>
              <a:rPr lang="ru-RU" dirty="0" err="1" smtClean="0"/>
              <a:t>споживача</a:t>
            </a:r>
            <a:r>
              <a:rPr lang="ru-RU" dirty="0" smtClean="0"/>
              <a:t> </a:t>
            </a:r>
            <a:r>
              <a:rPr lang="ru-RU" dirty="0" err="1" smtClean="0"/>
              <a:t>своєю</a:t>
            </a:r>
            <a:r>
              <a:rPr lang="ru-RU" dirty="0" smtClean="0"/>
              <a:t> </a:t>
            </a:r>
            <a:r>
              <a:rPr lang="ru-RU" dirty="0" err="1" smtClean="0"/>
              <a:t>незвичністю</a:t>
            </a:r>
            <a:r>
              <a:rPr lang="ru-RU" dirty="0" smtClean="0"/>
              <a:t> та </a:t>
            </a:r>
            <a:r>
              <a:rPr lang="ru-RU" dirty="0" err="1" smtClean="0"/>
              <a:t>оригінальністю</a:t>
            </a:r>
            <a:r>
              <a:rPr lang="ru-RU" dirty="0" smtClean="0"/>
              <a:t>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7279868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00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581891"/>
            <a:ext cx="10515600" cy="5595072"/>
          </a:xfrm>
        </p:spPr>
        <p:txBody>
          <a:bodyPr>
            <a:normAutofit fontScale="92500" lnSpcReduction="20000"/>
          </a:bodyPr>
          <a:lstStyle/>
          <a:p>
            <a:r>
              <a:rPr lang="ru-RU" dirty="0" err="1" smtClean="0"/>
              <a:t>Неймінг</a:t>
            </a:r>
            <a:r>
              <a:rPr lang="ru-RU" dirty="0" smtClean="0"/>
              <a:t> - </a:t>
            </a:r>
            <a:r>
              <a:rPr lang="ru-RU" dirty="0" err="1" smtClean="0"/>
              <a:t>досить</a:t>
            </a:r>
            <a:r>
              <a:rPr lang="ru-RU" dirty="0" smtClean="0"/>
              <a:t> </a:t>
            </a:r>
            <a:r>
              <a:rPr lang="ru-RU" dirty="0" err="1" smtClean="0"/>
              <a:t>складний</a:t>
            </a:r>
            <a:r>
              <a:rPr lang="ru-RU" dirty="0" smtClean="0"/>
              <a:t> </a:t>
            </a:r>
            <a:r>
              <a:rPr lang="ru-RU" dirty="0" err="1" smtClean="0"/>
              <a:t>процес</a:t>
            </a:r>
            <a:r>
              <a:rPr lang="ru-RU" dirty="0" smtClean="0"/>
              <a:t>, </a:t>
            </a:r>
            <a:r>
              <a:rPr lang="ru-RU" dirty="0" err="1" smtClean="0"/>
              <a:t>який</a:t>
            </a:r>
            <a:r>
              <a:rPr lang="ru-RU" dirty="0" smtClean="0"/>
              <a:t> </a:t>
            </a:r>
            <a:r>
              <a:rPr lang="ru-RU" dirty="0" err="1" smtClean="0"/>
              <a:t>відбувається</a:t>
            </a:r>
            <a:r>
              <a:rPr lang="ru-RU" dirty="0" smtClean="0"/>
              <a:t> у </a:t>
            </a:r>
            <a:r>
              <a:rPr lang="ru-RU" dirty="0" err="1" smtClean="0"/>
              <a:t>такі</a:t>
            </a:r>
            <a:r>
              <a:rPr lang="ru-RU" dirty="0" smtClean="0"/>
              <a:t> </a:t>
            </a:r>
            <a:r>
              <a:rPr lang="ru-RU" dirty="0" err="1" smtClean="0"/>
              <a:t>етапи</a:t>
            </a:r>
            <a:r>
              <a:rPr lang="ru-RU" dirty="0" smtClean="0"/>
              <a:t>: </a:t>
            </a:r>
            <a:r>
              <a:rPr lang="ru-RU" dirty="0" err="1" smtClean="0"/>
              <a:t>Етап</a:t>
            </a:r>
            <a:r>
              <a:rPr lang="ru-RU" dirty="0" smtClean="0"/>
              <a:t> 1. </a:t>
            </a:r>
            <a:r>
              <a:rPr lang="ru-RU" dirty="0" err="1" smtClean="0"/>
              <a:t>Аналіз</a:t>
            </a:r>
            <a:r>
              <a:rPr lang="ru-RU" dirty="0" smtClean="0"/>
              <a:t> ринку </a:t>
            </a:r>
            <a:r>
              <a:rPr lang="ru-RU" dirty="0" err="1" smtClean="0"/>
              <a:t>Здійснення</a:t>
            </a:r>
            <a:r>
              <a:rPr lang="ru-RU" dirty="0" smtClean="0"/>
              <a:t> </a:t>
            </a:r>
            <a:r>
              <a:rPr lang="ru-RU" dirty="0" err="1" smtClean="0"/>
              <a:t>маркетингових</a:t>
            </a:r>
            <a:r>
              <a:rPr lang="ru-RU" dirty="0" smtClean="0"/>
              <a:t> </a:t>
            </a:r>
            <a:r>
              <a:rPr lang="ru-RU" dirty="0" err="1" smtClean="0"/>
              <a:t>досліджень</a:t>
            </a:r>
            <a:r>
              <a:rPr lang="ru-RU" dirty="0" smtClean="0"/>
              <a:t> </a:t>
            </a:r>
            <a:r>
              <a:rPr lang="ru-RU" dirty="0" err="1" smtClean="0"/>
              <a:t>дуже</a:t>
            </a:r>
            <a:r>
              <a:rPr lang="ru-RU" dirty="0" smtClean="0"/>
              <a:t> </a:t>
            </a:r>
            <a:r>
              <a:rPr lang="ru-RU" dirty="0" err="1" smtClean="0"/>
              <a:t>важливий</a:t>
            </a:r>
            <a:r>
              <a:rPr lang="ru-RU" dirty="0" smtClean="0"/>
              <a:t> і </a:t>
            </a:r>
            <a:r>
              <a:rPr lang="ru-RU" dirty="0" err="1" smtClean="0"/>
              <a:t>необхідний</a:t>
            </a:r>
            <a:r>
              <a:rPr lang="ru-RU" dirty="0" smtClean="0"/>
              <a:t> </a:t>
            </a:r>
            <a:r>
              <a:rPr lang="ru-RU" dirty="0" err="1" smtClean="0"/>
              <a:t>попередній</a:t>
            </a:r>
            <a:r>
              <a:rPr lang="ru-RU" dirty="0" smtClean="0"/>
              <a:t> </a:t>
            </a:r>
            <a:r>
              <a:rPr lang="ru-RU" dirty="0" err="1" smtClean="0"/>
              <a:t>етап</a:t>
            </a:r>
            <a:r>
              <a:rPr lang="ru-RU" dirty="0" smtClean="0"/>
              <a:t> </a:t>
            </a:r>
            <a:r>
              <a:rPr lang="ru-RU" dirty="0" err="1" smtClean="0"/>
              <a:t>процесу</a:t>
            </a:r>
            <a:r>
              <a:rPr lang="ru-RU" dirty="0" smtClean="0"/>
              <a:t> </a:t>
            </a:r>
            <a:r>
              <a:rPr lang="ru-RU" dirty="0" err="1" smtClean="0"/>
              <a:t>розроблення</a:t>
            </a:r>
            <a:r>
              <a:rPr lang="ru-RU" dirty="0" smtClean="0"/>
              <a:t> </a:t>
            </a:r>
            <a:r>
              <a:rPr lang="ru-RU" dirty="0" err="1" smtClean="0"/>
              <a:t>назви</a:t>
            </a:r>
            <a:r>
              <a:rPr lang="ru-RU" dirty="0" smtClean="0"/>
              <a:t> бренду. </a:t>
            </a:r>
          </a:p>
          <a:p>
            <a:r>
              <a:rPr lang="ru-RU" dirty="0" smtClean="0"/>
              <a:t>На </a:t>
            </a:r>
            <a:r>
              <a:rPr lang="ru-RU" dirty="0" err="1" smtClean="0"/>
              <a:t>даному</a:t>
            </a:r>
            <a:r>
              <a:rPr lang="ru-RU" dirty="0" smtClean="0"/>
              <a:t> </a:t>
            </a:r>
            <a:r>
              <a:rPr lang="ru-RU" dirty="0" err="1" smtClean="0"/>
              <a:t>етапі</a:t>
            </a:r>
            <a:r>
              <a:rPr lang="ru-RU" dirty="0" smtClean="0"/>
              <a:t> </a:t>
            </a:r>
            <a:r>
              <a:rPr lang="ru-RU" dirty="0" err="1" smtClean="0"/>
              <a:t>необхідно</a:t>
            </a:r>
            <a:r>
              <a:rPr lang="ru-RU" dirty="0" smtClean="0"/>
              <a:t>: </a:t>
            </a:r>
          </a:p>
          <a:p>
            <a:r>
              <a:rPr lang="ru-RU" dirty="0" smtClean="0"/>
              <a:t>— </a:t>
            </a:r>
            <a:r>
              <a:rPr lang="ru-RU" dirty="0" err="1" smtClean="0"/>
              <a:t>вивчити</a:t>
            </a:r>
            <a:r>
              <a:rPr lang="ru-RU" dirty="0" smtClean="0"/>
              <a:t> </a:t>
            </a:r>
            <a:r>
              <a:rPr lang="ru-RU" dirty="0" err="1" smtClean="0"/>
              <a:t>ринок</a:t>
            </a:r>
            <a:r>
              <a:rPr lang="ru-RU" dirty="0" smtClean="0"/>
              <a:t> і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особливості</a:t>
            </a:r>
            <a:r>
              <a:rPr lang="ru-RU" dirty="0" smtClean="0"/>
              <a:t>, </a:t>
            </a:r>
            <a:r>
              <a:rPr lang="ru-RU" dirty="0" err="1" smtClean="0"/>
              <a:t>актуальні</a:t>
            </a:r>
            <a:r>
              <a:rPr lang="ru-RU" dirty="0" smtClean="0"/>
              <a:t> </a:t>
            </a:r>
            <a:r>
              <a:rPr lang="ru-RU" dirty="0" err="1" smtClean="0"/>
              <a:t>тенденції</a:t>
            </a:r>
            <a:r>
              <a:rPr lang="ru-RU" dirty="0" smtClean="0"/>
              <a:t>; </a:t>
            </a:r>
          </a:p>
          <a:p>
            <a:r>
              <a:rPr lang="ru-RU" dirty="0" smtClean="0"/>
              <a:t>— </a:t>
            </a:r>
            <a:r>
              <a:rPr lang="ru-RU" dirty="0" err="1" smtClean="0"/>
              <a:t>проаналізувати</a:t>
            </a:r>
            <a:r>
              <a:rPr lang="ru-RU" dirty="0" smtClean="0"/>
              <a:t> </a:t>
            </a:r>
            <a:r>
              <a:rPr lang="ru-RU" dirty="0" err="1" smtClean="0"/>
              <a:t>діяльність</a:t>
            </a:r>
            <a:r>
              <a:rPr lang="ru-RU" dirty="0" smtClean="0"/>
              <a:t> </a:t>
            </a:r>
            <a:r>
              <a:rPr lang="ru-RU" dirty="0" err="1" smtClean="0"/>
              <a:t>конкурентних</a:t>
            </a:r>
            <a:r>
              <a:rPr lang="ru-RU" dirty="0" smtClean="0"/>
              <a:t> </a:t>
            </a:r>
            <a:r>
              <a:rPr lang="ru-RU" dirty="0" err="1" smtClean="0"/>
              <a:t>компаній</a:t>
            </a:r>
            <a:r>
              <a:rPr lang="ru-RU" dirty="0" smtClean="0"/>
              <a:t>; </a:t>
            </a:r>
          </a:p>
          <a:p>
            <a:r>
              <a:rPr lang="ru-RU" dirty="0" smtClean="0"/>
              <a:t>— </a:t>
            </a:r>
            <a:r>
              <a:rPr lang="ru-RU" dirty="0" err="1" smtClean="0"/>
              <a:t>виявити</a:t>
            </a:r>
            <a:r>
              <a:rPr lang="ru-RU" dirty="0" smtClean="0"/>
              <a:t> </a:t>
            </a:r>
            <a:r>
              <a:rPr lang="ru-RU" dirty="0" err="1" smtClean="0"/>
              <a:t>лідера</a:t>
            </a:r>
            <a:r>
              <a:rPr lang="ru-RU" dirty="0" smtClean="0"/>
              <a:t> на ринку та </a:t>
            </a:r>
            <a:r>
              <a:rPr lang="ru-RU" dirty="0" err="1" smtClean="0"/>
              <a:t>прямих</a:t>
            </a:r>
            <a:r>
              <a:rPr lang="ru-RU" dirty="0" smtClean="0"/>
              <a:t> </a:t>
            </a:r>
            <a:r>
              <a:rPr lang="ru-RU" dirty="0" err="1" smtClean="0"/>
              <a:t>конкурентів</a:t>
            </a:r>
            <a:r>
              <a:rPr lang="ru-RU" dirty="0" smtClean="0"/>
              <a:t>, </a:t>
            </a:r>
            <a:r>
              <a:rPr lang="ru-RU" dirty="0" err="1" smtClean="0"/>
              <a:t>вивчити</a:t>
            </a:r>
            <a:r>
              <a:rPr lang="ru-RU" dirty="0" smtClean="0"/>
              <a:t>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стратегії</a:t>
            </a:r>
            <a:r>
              <a:rPr lang="ru-RU" dirty="0" smtClean="0"/>
              <a:t> </a:t>
            </a:r>
            <a:r>
              <a:rPr lang="ru-RU" dirty="0" err="1" smtClean="0"/>
              <a:t>ведення</a:t>
            </a:r>
            <a:r>
              <a:rPr lang="ru-RU" dirty="0" smtClean="0"/>
              <a:t> </a:t>
            </a:r>
            <a:r>
              <a:rPr lang="ru-RU" dirty="0" err="1" smtClean="0"/>
              <a:t>бізнесу</a:t>
            </a:r>
            <a:r>
              <a:rPr lang="ru-RU" dirty="0" smtClean="0"/>
              <a:t>; </a:t>
            </a:r>
          </a:p>
          <a:p>
            <a:r>
              <a:rPr lang="ru-RU" dirty="0" smtClean="0"/>
              <a:t>— провести </a:t>
            </a:r>
            <a:r>
              <a:rPr lang="ru-RU" dirty="0" err="1" smtClean="0"/>
              <a:t>оцінювання</a:t>
            </a:r>
            <a:r>
              <a:rPr lang="ru-RU" dirty="0" smtClean="0"/>
              <a:t> </a:t>
            </a:r>
            <a:r>
              <a:rPr lang="ru-RU" dirty="0" err="1" smtClean="0"/>
              <a:t>назв</a:t>
            </a:r>
            <a:r>
              <a:rPr lang="ru-RU" dirty="0" smtClean="0"/>
              <a:t> </a:t>
            </a:r>
            <a:r>
              <a:rPr lang="ru-RU" dirty="0" err="1" smtClean="0"/>
              <a:t>конкурентних</a:t>
            </a:r>
            <a:r>
              <a:rPr lang="ru-RU" dirty="0" smtClean="0"/>
              <a:t> </a:t>
            </a:r>
            <a:r>
              <a:rPr lang="ru-RU" dirty="0" err="1" smtClean="0"/>
              <a:t>компаній</a:t>
            </a:r>
            <a:r>
              <a:rPr lang="ru-RU" dirty="0" smtClean="0"/>
              <a:t>, </a:t>
            </a:r>
            <a:r>
              <a:rPr lang="ru-RU" dirty="0" err="1" smtClean="0"/>
              <a:t>якими</a:t>
            </a:r>
            <a:r>
              <a:rPr lang="ru-RU" dirty="0" smtClean="0"/>
              <a:t> методами та </a:t>
            </a:r>
            <a:r>
              <a:rPr lang="ru-RU" dirty="0" err="1" smtClean="0"/>
              <a:t>технологіями</a:t>
            </a:r>
            <a:r>
              <a:rPr lang="ru-RU" dirty="0" smtClean="0"/>
              <a:t> </a:t>
            </a:r>
            <a:r>
              <a:rPr lang="ru-RU" dirty="0" err="1" smtClean="0"/>
              <a:t>неймінгу</a:t>
            </a:r>
            <a:r>
              <a:rPr lang="ru-RU" dirty="0" smtClean="0"/>
              <a:t> вони </a:t>
            </a:r>
            <a:r>
              <a:rPr lang="ru-RU" dirty="0" err="1" smtClean="0"/>
              <a:t>керувалися</a:t>
            </a:r>
            <a:r>
              <a:rPr lang="ru-RU" dirty="0" smtClean="0"/>
              <a:t> у </a:t>
            </a:r>
            <a:r>
              <a:rPr lang="ru-RU" dirty="0" err="1" smtClean="0"/>
              <a:t>виборі</a:t>
            </a:r>
            <a:r>
              <a:rPr lang="ru-RU" dirty="0" smtClean="0"/>
              <a:t> </a:t>
            </a:r>
            <a:r>
              <a:rPr lang="ru-RU" dirty="0" err="1" smtClean="0"/>
              <a:t>назви</a:t>
            </a:r>
            <a:r>
              <a:rPr lang="ru-RU" dirty="0" smtClean="0"/>
              <a:t>; </a:t>
            </a:r>
          </a:p>
          <a:p>
            <a:r>
              <a:rPr lang="ru-RU" dirty="0" smtClean="0"/>
              <a:t>— обрати </a:t>
            </a:r>
            <a:r>
              <a:rPr lang="ru-RU" dirty="0" err="1" smtClean="0"/>
              <a:t>цільовий</a:t>
            </a:r>
            <a:r>
              <a:rPr lang="ru-RU" dirty="0" smtClean="0"/>
              <a:t> сегмент </a:t>
            </a:r>
            <a:r>
              <a:rPr lang="ru-RU" dirty="0" err="1" smtClean="0"/>
              <a:t>покупців</a:t>
            </a:r>
            <a:r>
              <a:rPr lang="ru-RU" dirty="0" smtClean="0"/>
              <a:t> - </a:t>
            </a:r>
            <a:r>
              <a:rPr lang="ru-RU" dirty="0" err="1" smtClean="0"/>
              <a:t>визначити</a:t>
            </a:r>
            <a:r>
              <a:rPr lang="ru-RU" dirty="0" smtClean="0"/>
              <a:t>, на кого буде </a:t>
            </a:r>
            <a:r>
              <a:rPr lang="ru-RU" dirty="0" err="1" smtClean="0"/>
              <a:t>орієнтований</a:t>
            </a:r>
            <a:r>
              <a:rPr lang="ru-RU" dirty="0" smtClean="0"/>
              <a:t> ваш продукт і </a:t>
            </a:r>
            <a:r>
              <a:rPr lang="ru-RU" dirty="0" err="1" smtClean="0"/>
              <a:t>скласти</a:t>
            </a:r>
            <a:r>
              <a:rPr lang="ru-RU" dirty="0" smtClean="0"/>
              <a:t> портрет </a:t>
            </a:r>
            <a:r>
              <a:rPr lang="ru-RU" dirty="0" err="1" smtClean="0"/>
              <a:t>споживача</a:t>
            </a:r>
            <a:r>
              <a:rPr lang="ru-RU" dirty="0" smtClean="0"/>
              <a:t>; </a:t>
            </a:r>
          </a:p>
          <a:p>
            <a:r>
              <a:rPr lang="ru-RU" dirty="0" smtClean="0"/>
              <a:t>— </a:t>
            </a:r>
            <a:r>
              <a:rPr lang="ru-RU" dirty="0" err="1" smtClean="0"/>
              <a:t>вивчити</a:t>
            </a:r>
            <a:r>
              <a:rPr lang="ru-RU" dirty="0" smtClean="0"/>
              <a:t> </a:t>
            </a:r>
            <a:r>
              <a:rPr lang="ru-RU" dirty="0" err="1" smtClean="0"/>
              <a:t>бажання</a:t>
            </a:r>
            <a:r>
              <a:rPr lang="ru-RU" dirty="0" smtClean="0"/>
              <a:t>, </a:t>
            </a:r>
            <a:r>
              <a:rPr lang="ru-RU" dirty="0" err="1" smtClean="0"/>
              <a:t>смаки</a:t>
            </a:r>
            <a:r>
              <a:rPr lang="ru-RU" dirty="0" smtClean="0"/>
              <a:t>, </a:t>
            </a:r>
            <a:r>
              <a:rPr lang="ru-RU" dirty="0" err="1" smtClean="0"/>
              <a:t>уподобання</a:t>
            </a:r>
            <a:r>
              <a:rPr lang="ru-RU" dirty="0" smtClean="0"/>
              <a:t> та </a:t>
            </a:r>
            <a:r>
              <a:rPr lang="ru-RU" dirty="0" err="1" smtClean="0"/>
              <a:t>очікування</a:t>
            </a:r>
            <a:r>
              <a:rPr lang="ru-RU" dirty="0" smtClean="0"/>
              <a:t> </a:t>
            </a:r>
            <a:r>
              <a:rPr lang="ru-RU" dirty="0" err="1" smtClean="0"/>
              <a:t>цільової</a:t>
            </a:r>
            <a:r>
              <a:rPr lang="ru-RU" dirty="0" smtClean="0"/>
              <a:t> </a:t>
            </a:r>
            <a:r>
              <a:rPr lang="ru-RU" dirty="0" err="1" smtClean="0"/>
              <a:t>аудиторії</a:t>
            </a:r>
            <a:r>
              <a:rPr lang="ru-RU" dirty="0" smtClean="0"/>
              <a:t>, а </a:t>
            </a:r>
            <a:r>
              <a:rPr lang="ru-RU" dirty="0" err="1" smtClean="0"/>
              <a:t>також</a:t>
            </a:r>
            <a:r>
              <a:rPr lang="ru-RU" dirty="0" smtClean="0"/>
              <a:t> </a:t>
            </a:r>
            <a:r>
              <a:rPr lang="ru-RU" dirty="0" err="1" smtClean="0"/>
              <a:t>проаналізувати</a:t>
            </a:r>
            <a:r>
              <a:rPr lang="ru-RU" dirty="0" smtClean="0"/>
              <a:t> </a:t>
            </a:r>
            <a:r>
              <a:rPr lang="ru-RU" dirty="0" err="1" smtClean="0"/>
              <a:t>поведінку</a:t>
            </a:r>
            <a:r>
              <a:rPr lang="ru-RU" dirty="0" smtClean="0"/>
              <a:t> та </a:t>
            </a:r>
            <a:r>
              <a:rPr lang="ru-RU" dirty="0" err="1" smtClean="0"/>
              <a:t>мову</a:t>
            </a:r>
            <a:r>
              <a:rPr lang="ru-RU" dirty="0" smtClean="0"/>
              <a:t>, </a:t>
            </a:r>
            <a:r>
              <a:rPr lang="ru-RU" dirty="0" err="1" smtClean="0"/>
              <a:t>якою</a:t>
            </a:r>
            <a:r>
              <a:rPr lang="ru-RU" dirty="0" smtClean="0"/>
              <a:t> </a:t>
            </a:r>
            <a:r>
              <a:rPr lang="ru-RU" dirty="0" err="1" smtClean="0"/>
              <a:t>розмовляє</a:t>
            </a:r>
            <a:r>
              <a:rPr lang="ru-RU" dirty="0" smtClean="0"/>
              <a:t> </a:t>
            </a:r>
            <a:r>
              <a:rPr lang="ru-RU" dirty="0" err="1" smtClean="0"/>
              <a:t>цільової</a:t>
            </a:r>
            <a:r>
              <a:rPr lang="ru-RU" dirty="0" smtClean="0"/>
              <a:t> </a:t>
            </a:r>
            <a:r>
              <a:rPr lang="ru-RU" dirty="0" err="1" smtClean="0"/>
              <a:t>покупець</a:t>
            </a:r>
            <a:r>
              <a:rPr lang="ru-RU" dirty="0" smtClean="0"/>
              <a:t> - </a:t>
            </a:r>
            <a:r>
              <a:rPr lang="ru-RU" dirty="0" err="1" smtClean="0"/>
              <a:t>які</a:t>
            </a:r>
            <a:r>
              <a:rPr lang="ru-RU" dirty="0" smtClean="0"/>
              <a:t> слова </a:t>
            </a:r>
            <a:r>
              <a:rPr lang="ru-RU" dirty="0" err="1" smtClean="0"/>
              <a:t>найчастіше</a:t>
            </a:r>
            <a:r>
              <a:rPr lang="ru-RU" dirty="0" smtClean="0"/>
              <a:t> </a:t>
            </a:r>
            <a:r>
              <a:rPr lang="ru-RU" dirty="0" err="1" smtClean="0"/>
              <a:t>вживає</a:t>
            </a:r>
            <a:r>
              <a:rPr lang="ru-RU" dirty="0" smtClean="0"/>
              <a:t>, </a:t>
            </a:r>
            <a:r>
              <a:rPr lang="ru-RU" dirty="0" err="1" smtClean="0"/>
              <a:t>чи</a:t>
            </a:r>
            <a:r>
              <a:rPr lang="ru-RU" dirty="0" smtClean="0"/>
              <a:t> </a:t>
            </a:r>
            <a:r>
              <a:rPr lang="ru-RU" dirty="0" err="1" smtClean="0"/>
              <a:t>використовує</a:t>
            </a:r>
            <a:r>
              <a:rPr lang="ru-RU" dirty="0" smtClean="0"/>
              <a:t> </a:t>
            </a:r>
            <a:r>
              <a:rPr lang="ru-RU" dirty="0" err="1" smtClean="0"/>
              <a:t>він</a:t>
            </a:r>
            <a:r>
              <a:rPr lang="ru-RU" dirty="0" smtClean="0"/>
              <a:t> жаргон і </a:t>
            </a:r>
            <a:r>
              <a:rPr lang="ru-RU" dirty="0" err="1" smtClean="0"/>
              <a:t>специфічний</a:t>
            </a:r>
            <a:r>
              <a:rPr lang="ru-RU" dirty="0" smtClean="0"/>
              <a:t> сленг.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6915110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00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471055"/>
            <a:ext cx="10515600" cy="5705908"/>
          </a:xfrm>
        </p:spPr>
        <p:txBody>
          <a:bodyPr>
            <a:normAutofit fontScale="92500" lnSpcReduction="10000"/>
          </a:bodyPr>
          <a:lstStyle/>
          <a:p>
            <a:r>
              <a:rPr lang="ru-RU" dirty="0" err="1" smtClean="0"/>
              <a:t>Етап</a:t>
            </a:r>
            <a:r>
              <a:rPr lang="ru-RU" dirty="0" smtClean="0"/>
              <a:t> 2. </a:t>
            </a:r>
            <a:r>
              <a:rPr lang="ru-RU" dirty="0" err="1" smtClean="0"/>
              <a:t>Складання</a:t>
            </a:r>
            <a:r>
              <a:rPr lang="ru-RU" dirty="0" smtClean="0"/>
              <a:t> характеристики бренду </a:t>
            </a:r>
            <a:r>
              <a:rPr lang="ru-RU" dirty="0" err="1" smtClean="0"/>
              <a:t>Спираючись</a:t>
            </a:r>
            <a:r>
              <a:rPr lang="ru-RU" dirty="0" smtClean="0"/>
              <a:t> на </a:t>
            </a:r>
            <a:r>
              <a:rPr lang="ru-RU" dirty="0" err="1" smtClean="0"/>
              <a:t>результати</a:t>
            </a:r>
            <a:r>
              <a:rPr lang="ru-RU" dirty="0" smtClean="0"/>
              <a:t> </a:t>
            </a:r>
            <a:r>
              <a:rPr lang="ru-RU" dirty="0" err="1" smtClean="0"/>
              <a:t>здійснених</a:t>
            </a:r>
            <a:r>
              <a:rPr lang="ru-RU" dirty="0" smtClean="0"/>
              <a:t> </a:t>
            </a:r>
            <a:r>
              <a:rPr lang="ru-RU" dirty="0" err="1" smtClean="0"/>
              <a:t>маркетингових</a:t>
            </a:r>
            <a:r>
              <a:rPr lang="ru-RU" dirty="0" smtClean="0"/>
              <a:t> </a:t>
            </a:r>
            <a:r>
              <a:rPr lang="ru-RU" dirty="0" err="1" smtClean="0"/>
              <a:t>досліджень</a:t>
            </a:r>
            <a:r>
              <a:rPr lang="ru-RU" dirty="0" smtClean="0"/>
              <a:t> і </a:t>
            </a:r>
            <a:r>
              <a:rPr lang="ru-RU" dirty="0" err="1" smtClean="0"/>
              <a:t>знаючи</a:t>
            </a:r>
            <a:r>
              <a:rPr lang="ru-RU" dirty="0" smtClean="0"/>
              <a:t> потреби </a:t>
            </a:r>
            <a:r>
              <a:rPr lang="ru-RU" dirty="0" err="1" smtClean="0"/>
              <a:t>свого</a:t>
            </a:r>
            <a:r>
              <a:rPr lang="ru-RU" dirty="0" smtClean="0"/>
              <a:t> </a:t>
            </a:r>
            <a:r>
              <a:rPr lang="ru-RU" dirty="0" err="1" smtClean="0"/>
              <a:t>споживача</a:t>
            </a:r>
            <a:r>
              <a:rPr lang="ru-RU" dirty="0" smtClean="0"/>
              <a:t>, </a:t>
            </a:r>
            <a:r>
              <a:rPr lang="ru-RU" dirty="0" err="1" smtClean="0"/>
              <a:t>необхідно</a:t>
            </a:r>
            <a:r>
              <a:rPr lang="ru-RU" dirty="0" smtClean="0"/>
              <a:t> </a:t>
            </a:r>
            <a:r>
              <a:rPr lang="ru-RU" dirty="0" err="1" smtClean="0"/>
              <a:t>скласти</a:t>
            </a:r>
            <a:r>
              <a:rPr lang="ru-RU" dirty="0" smtClean="0"/>
              <a:t> </a:t>
            </a:r>
            <a:r>
              <a:rPr lang="ru-RU" dirty="0" err="1" smtClean="0"/>
              <a:t>повну</a:t>
            </a:r>
            <a:r>
              <a:rPr lang="ru-RU" dirty="0" smtClean="0"/>
              <a:t> </a:t>
            </a:r>
            <a:r>
              <a:rPr lang="ru-RU" dirty="0" err="1" smtClean="0"/>
              <a:t>описову</a:t>
            </a:r>
            <a:r>
              <a:rPr lang="ru-RU" dirty="0" smtClean="0"/>
              <a:t> характеристику </a:t>
            </a:r>
            <a:r>
              <a:rPr lang="ru-RU" dirty="0" err="1" smtClean="0"/>
              <a:t>вашого</a:t>
            </a:r>
            <a:r>
              <a:rPr lang="ru-RU" dirty="0" smtClean="0"/>
              <a:t> бренду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компанії</a:t>
            </a:r>
            <a:r>
              <a:rPr lang="ru-RU" dirty="0" smtClean="0"/>
              <a:t>, з </a:t>
            </a:r>
            <a:r>
              <a:rPr lang="ru-RU" dirty="0" err="1" smtClean="0"/>
              <a:t>погляду</a:t>
            </a:r>
            <a:r>
              <a:rPr lang="ru-RU" dirty="0" smtClean="0"/>
              <a:t>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користі</a:t>
            </a:r>
            <a:r>
              <a:rPr lang="ru-RU" dirty="0" smtClean="0"/>
              <a:t> для </a:t>
            </a:r>
            <a:r>
              <a:rPr lang="ru-RU" dirty="0" err="1" smtClean="0"/>
              <a:t>покупця</a:t>
            </a:r>
            <a:r>
              <a:rPr lang="ru-RU" dirty="0" smtClean="0"/>
              <a:t>. </a:t>
            </a:r>
          </a:p>
          <a:p>
            <a:r>
              <a:rPr lang="ru-RU" dirty="0" smtClean="0"/>
              <a:t>Характеристика бренду повинна </a:t>
            </a:r>
            <a:r>
              <a:rPr lang="ru-RU" dirty="0" err="1" smtClean="0"/>
              <a:t>надавати</a:t>
            </a:r>
            <a:r>
              <a:rPr lang="ru-RU" dirty="0" smtClean="0"/>
              <a:t> </a:t>
            </a:r>
            <a:r>
              <a:rPr lang="ru-RU" dirty="0" err="1" smtClean="0"/>
              <a:t>розгорнуту</a:t>
            </a:r>
            <a:r>
              <a:rPr lang="ru-RU" dirty="0" smtClean="0"/>
              <a:t> </a:t>
            </a:r>
            <a:r>
              <a:rPr lang="ru-RU" dirty="0" err="1" smtClean="0"/>
              <a:t>інформацію</a:t>
            </a:r>
            <a:r>
              <a:rPr lang="ru-RU" dirty="0" smtClean="0"/>
              <a:t>: </a:t>
            </a:r>
          </a:p>
          <a:p>
            <a:r>
              <a:rPr lang="ru-RU" dirty="0" smtClean="0"/>
              <a:t>1. Про </a:t>
            </a:r>
            <a:r>
              <a:rPr lang="ru-RU" dirty="0" err="1" smtClean="0"/>
              <a:t>смакові</a:t>
            </a:r>
            <a:r>
              <a:rPr lang="ru-RU" dirty="0" smtClean="0"/>
              <a:t> </a:t>
            </a:r>
            <a:r>
              <a:rPr lang="ru-RU" dirty="0" err="1" smtClean="0"/>
              <a:t>властивості</a:t>
            </a:r>
            <a:r>
              <a:rPr lang="ru-RU" dirty="0" smtClean="0"/>
              <a:t> бренду,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аромати</a:t>
            </a:r>
            <a:r>
              <a:rPr lang="ru-RU" dirty="0" smtClean="0"/>
              <a:t>, </a:t>
            </a:r>
            <a:r>
              <a:rPr lang="ru-RU" dirty="0" err="1" smtClean="0"/>
              <a:t>розмір</a:t>
            </a:r>
            <a:r>
              <a:rPr lang="ru-RU" dirty="0" smtClean="0"/>
              <a:t>, </a:t>
            </a:r>
            <a:r>
              <a:rPr lang="ru-RU" dirty="0" err="1" smtClean="0"/>
              <a:t>кольорову</a:t>
            </a:r>
            <a:r>
              <a:rPr lang="ru-RU" dirty="0" smtClean="0"/>
              <a:t> гаму та </a:t>
            </a:r>
            <a:r>
              <a:rPr lang="ru-RU" dirty="0" err="1" smtClean="0"/>
              <a:t>ін</a:t>
            </a:r>
            <a:r>
              <a:rPr lang="ru-RU" dirty="0" smtClean="0"/>
              <a:t>.; </a:t>
            </a:r>
          </a:p>
          <a:p>
            <a:r>
              <a:rPr lang="ru-RU" dirty="0" smtClean="0"/>
              <a:t>2. Про </a:t>
            </a:r>
            <a:r>
              <a:rPr lang="ru-RU" dirty="0" err="1" smtClean="0"/>
              <a:t>цінності</a:t>
            </a:r>
            <a:r>
              <a:rPr lang="ru-RU" dirty="0" smtClean="0"/>
              <a:t> бренду та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місію</a:t>
            </a:r>
            <a:r>
              <a:rPr lang="ru-RU" dirty="0" smtClean="0"/>
              <a:t>; </a:t>
            </a:r>
          </a:p>
          <a:p>
            <a:r>
              <a:rPr lang="ru-RU" dirty="0" smtClean="0"/>
              <a:t>3. </a:t>
            </a:r>
            <a:r>
              <a:rPr lang="ru-RU" dirty="0" err="1" smtClean="0"/>
              <a:t>Описувати</a:t>
            </a:r>
            <a:r>
              <a:rPr lang="ru-RU" dirty="0" smtClean="0"/>
              <a:t> </a:t>
            </a:r>
            <a:r>
              <a:rPr lang="ru-RU" dirty="0" err="1" smtClean="0"/>
              <a:t>головні</a:t>
            </a:r>
            <a:r>
              <a:rPr lang="ru-RU" dirty="0" smtClean="0"/>
              <a:t> </a:t>
            </a:r>
            <a:r>
              <a:rPr lang="ru-RU" dirty="0" err="1" smtClean="0"/>
              <a:t>конкурентні</a:t>
            </a:r>
            <a:r>
              <a:rPr lang="ru-RU" dirty="0" smtClean="0"/>
              <a:t> </a:t>
            </a:r>
            <a:r>
              <a:rPr lang="ru-RU" dirty="0" err="1" smtClean="0"/>
              <a:t>переваги</a:t>
            </a:r>
            <a:r>
              <a:rPr lang="ru-RU" dirty="0" smtClean="0"/>
              <a:t> </a:t>
            </a:r>
            <a:r>
              <a:rPr lang="ru-RU" dirty="0" err="1" smtClean="0"/>
              <a:t>вашого</a:t>
            </a:r>
            <a:r>
              <a:rPr lang="ru-RU" dirty="0" smtClean="0"/>
              <a:t> продукту перед </a:t>
            </a:r>
            <a:r>
              <a:rPr lang="ru-RU" dirty="0" err="1" smtClean="0"/>
              <a:t>усіма</a:t>
            </a:r>
            <a:r>
              <a:rPr lang="ru-RU" dirty="0" smtClean="0"/>
              <a:t> </a:t>
            </a:r>
            <a:r>
              <a:rPr lang="ru-RU" dirty="0" err="1" smtClean="0"/>
              <a:t>аналоговими</a:t>
            </a:r>
            <a:r>
              <a:rPr lang="ru-RU" dirty="0" smtClean="0"/>
              <a:t> продуктами; </a:t>
            </a:r>
          </a:p>
          <a:p>
            <a:r>
              <a:rPr lang="ru-RU" dirty="0" smtClean="0"/>
              <a:t>4. Характеристика повинна </a:t>
            </a:r>
            <a:r>
              <a:rPr lang="ru-RU" dirty="0" err="1" smtClean="0"/>
              <a:t>містити</a:t>
            </a:r>
            <a:r>
              <a:rPr lang="ru-RU" dirty="0" smtClean="0"/>
              <a:t> </a:t>
            </a:r>
            <a:r>
              <a:rPr lang="ru-RU" dirty="0" err="1" smtClean="0"/>
              <a:t>докладний</a:t>
            </a:r>
            <a:r>
              <a:rPr lang="ru-RU" dirty="0" smtClean="0"/>
              <a:t> </a:t>
            </a:r>
            <a:r>
              <a:rPr lang="ru-RU" dirty="0" err="1" smtClean="0"/>
              <a:t>опис</a:t>
            </a:r>
            <a:r>
              <a:rPr lang="ru-RU" dirty="0" smtClean="0"/>
              <a:t> </a:t>
            </a:r>
            <a:r>
              <a:rPr lang="ru-RU" dirty="0" err="1" smtClean="0"/>
              <a:t>унікальної</a:t>
            </a:r>
            <a:r>
              <a:rPr lang="ru-RU" dirty="0" smtClean="0"/>
              <a:t> </a:t>
            </a:r>
            <a:r>
              <a:rPr lang="ru-RU" dirty="0" err="1" smtClean="0"/>
              <a:t>торговельної</a:t>
            </a:r>
            <a:r>
              <a:rPr lang="ru-RU" dirty="0" smtClean="0"/>
              <a:t> </a:t>
            </a:r>
            <a:r>
              <a:rPr lang="ru-RU" dirty="0" err="1" smtClean="0"/>
              <a:t>пропозиції</a:t>
            </a:r>
            <a:r>
              <a:rPr lang="ru-RU" dirty="0" smtClean="0"/>
              <a:t> (УТП) </a:t>
            </a:r>
            <a:r>
              <a:rPr lang="ru-RU" dirty="0" err="1" smtClean="0"/>
              <a:t>вашого</a:t>
            </a:r>
            <a:r>
              <a:rPr lang="ru-RU" dirty="0" smtClean="0"/>
              <a:t> продукту і </a:t>
            </a:r>
            <a:r>
              <a:rPr lang="ru-RU" dirty="0" err="1" smtClean="0"/>
              <a:t>начерки</a:t>
            </a:r>
            <a:r>
              <a:rPr lang="ru-RU" dirty="0" smtClean="0"/>
              <a:t> з </a:t>
            </a:r>
            <a:r>
              <a:rPr lang="ru-RU" dirty="0" err="1" smtClean="0"/>
              <a:t>позиціонування</a:t>
            </a:r>
            <a:r>
              <a:rPr lang="ru-RU" dirty="0" smtClean="0"/>
              <a:t> бренду на ринку; </a:t>
            </a:r>
          </a:p>
          <a:p>
            <a:r>
              <a:rPr lang="ru-RU" dirty="0" smtClean="0"/>
              <a:t>5. </a:t>
            </a:r>
            <a:r>
              <a:rPr lang="ru-RU" dirty="0" err="1" smtClean="0"/>
              <a:t>Якщо</a:t>
            </a:r>
            <a:r>
              <a:rPr lang="ru-RU" dirty="0" smtClean="0"/>
              <a:t> </a:t>
            </a:r>
            <a:r>
              <a:rPr lang="ru-RU" dirty="0" err="1" smtClean="0"/>
              <a:t>вже</a:t>
            </a:r>
            <a:r>
              <a:rPr lang="ru-RU" dirty="0" smtClean="0"/>
              <a:t> готова легенда бренду - </a:t>
            </a:r>
            <a:r>
              <a:rPr lang="ru-RU" dirty="0" err="1" smtClean="0"/>
              <a:t>цікава</a:t>
            </a:r>
            <a:r>
              <a:rPr lang="ru-RU" dirty="0" smtClean="0"/>
              <a:t> </a:t>
            </a:r>
            <a:r>
              <a:rPr lang="ru-RU" dirty="0" err="1" smtClean="0"/>
              <a:t>історія</a:t>
            </a:r>
            <a:r>
              <a:rPr lang="ru-RU" dirty="0" smtClean="0"/>
              <a:t> про ваш продукт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компанію</a:t>
            </a:r>
            <a:r>
              <a:rPr lang="ru-RU" dirty="0" smtClean="0"/>
              <a:t>, то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також</a:t>
            </a:r>
            <a:r>
              <a:rPr lang="ru-RU" dirty="0" smtClean="0"/>
              <a:t> </a:t>
            </a:r>
            <a:r>
              <a:rPr lang="ru-RU" dirty="0" err="1" smtClean="0"/>
              <a:t>слід</a:t>
            </a:r>
            <a:r>
              <a:rPr lang="ru-RU" dirty="0" smtClean="0"/>
              <a:t> </a:t>
            </a:r>
            <a:r>
              <a:rPr lang="ru-RU" dirty="0" err="1" smtClean="0"/>
              <a:t>включити</a:t>
            </a:r>
            <a:r>
              <a:rPr lang="ru-RU" dirty="0" smtClean="0"/>
              <a:t> в характеристику.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1947724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00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775855"/>
            <a:ext cx="10515600" cy="5401108"/>
          </a:xfrm>
        </p:spPr>
        <p:txBody>
          <a:bodyPr>
            <a:normAutofit fontScale="92500" lnSpcReduction="20000"/>
          </a:bodyPr>
          <a:lstStyle/>
          <a:p>
            <a:r>
              <a:rPr lang="ru-RU" dirty="0" err="1" smtClean="0"/>
              <a:t>Етап</a:t>
            </a:r>
            <a:r>
              <a:rPr lang="ru-RU" dirty="0" smtClean="0"/>
              <a:t> 3. </a:t>
            </a:r>
            <a:r>
              <a:rPr lang="ru-RU" dirty="0" err="1" smtClean="0"/>
              <a:t>Генерація</a:t>
            </a:r>
            <a:r>
              <a:rPr lang="ru-RU" dirty="0" smtClean="0"/>
              <a:t> </a:t>
            </a:r>
            <a:r>
              <a:rPr lang="ru-RU" dirty="0" err="1" smtClean="0"/>
              <a:t>ідеї</a:t>
            </a:r>
            <a:r>
              <a:rPr lang="ru-RU" dirty="0" smtClean="0"/>
              <a:t> </a:t>
            </a:r>
          </a:p>
          <a:p>
            <a:r>
              <a:rPr lang="ru-RU" dirty="0" err="1" smtClean="0"/>
              <a:t>Наступний</a:t>
            </a:r>
            <a:r>
              <a:rPr lang="ru-RU" dirty="0" smtClean="0"/>
              <a:t> </a:t>
            </a:r>
            <a:r>
              <a:rPr lang="ru-RU" dirty="0" err="1" smtClean="0"/>
              <a:t>етап</a:t>
            </a:r>
            <a:r>
              <a:rPr lang="ru-RU" dirty="0" smtClean="0"/>
              <a:t> </a:t>
            </a:r>
            <a:r>
              <a:rPr lang="ru-RU" dirty="0" err="1" smtClean="0"/>
              <a:t>неймінгу</a:t>
            </a:r>
            <a:r>
              <a:rPr lang="ru-RU" dirty="0" smtClean="0"/>
              <a:t>-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формулювання</a:t>
            </a:r>
            <a:r>
              <a:rPr lang="ru-RU" dirty="0" smtClean="0"/>
              <a:t> </a:t>
            </a:r>
            <a:r>
              <a:rPr lang="ru-RU" dirty="0" err="1" smtClean="0"/>
              <a:t>головної</a:t>
            </a:r>
            <a:r>
              <a:rPr lang="ru-RU" dirty="0" smtClean="0"/>
              <a:t> </a:t>
            </a:r>
            <a:r>
              <a:rPr lang="ru-RU" dirty="0" err="1" smtClean="0"/>
              <a:t>ідеї</a:t>
            </a:r>
            <a:r>
              <a:rPr lang="ru-RU" dirty="0" smtClean="0"/>
              <a:t> </a:t>
            </a:r>
            <a:r>
              <a:rPr lang="ru-RU" dirty="0" err="1" smtClean="0"/>
              <a:t>вашого</a:t>
            </a:r>
            <a:r>
              <a:rPr lang="ru-RU" dirty="0" smtClean="0"/>
              <a:t> бренду, яку </a:t>
            </a:r>
            <a:r>
              <a:rPr lang="ru-RU" dirty="0" err="1" smtClean="0"/>
              <a:t>слід</a:t>
            </a:r>
            <a:r>
              <a:rPr lang="ru-RU" dirty="0" smtClean="0"/>
              <a:t> донести до </a:t>
            </a:r>
            <a:r>
              <a:rPr lang="ru-RU" dirty="0" err="1" smtClean="0"/>
              <a:t>цільової</a:t>
            </a:r>
            <a:r>
              <a:rPr lang="ru-RU" dirty="0" smtClean="0"/>
              <a:t> </a:t>
            </a:r>
            <a:r>
              <a:rPr lang="ru-RU" dirty="0" err="1" smtClean="0"/>
              <a:t>аудиторії</a:t>
            </a:r>
            <a:r>
              <a:rPr lang="ru-RU" dirty="0" smtClean="0"/>
              <a:t> у </a:t>
            </a:r>
            <a:r>
              <a:rPr lang="ru-RU" dirty="0" err="1" smtClean="0"/>
              <a:t>назві</a:t>
            </a:r>
            <a:r>
              <a:rPr lang="ru-RU" dirty="0" smtClean="0"/>
              <a:t> продукту. </a:t>
            </a:r>
            <a:r>
              <a:rPr lang="ru-RU" dirty="0" err="1" smtClean="0"/>
              <a:t>Ідея</a:t>
            </a:r>
            <a:r>
              <a:rPr lang="ru-RU" dirty="0" smtClean="0"/>
              <a:t> </a:t>
            </a:r>
            <a:r>
              <a:rPr lang="ru-RU" dirty="0" err="1" smtClean="0"/>
              <a:t>визначає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емоції</a:t>
            </a:r>
            <a:r>
              <a:rPr lang="ru-RU" dirty="0" smtClean="0"/>
              <a:t>, думки та </a:t>
            </a:r>
            <a:r>
              <a:rPr lang="ru-RU" dirty="0" err="1" smtClean="0"/>
              <a:t>обіцянки</a:t>
            </a:r>
            <a:r>
              <a:rPr lang="ru-RU" dirty="0" smtClean="0"/>
              <a:t> буде </a:t>
            </a:r>
            <a:r>
              <a:rPr lang="ru-RU" dirty="0" err="1" smtClean="0"/>
              <a:t>повідомляти</a:t>
            </a:r>
            <a:r>
              <a:rPr lang="ru-RU" dirty="0" smtClean="0"/>
              <a:t> ваша </a:t>
            </a:r>
            <a:r>
              <a:rPr lang="ru-RU" dirty="0" err="1" smtClean="0"/>
              <a:t>назва</a:t>
            </a:r>
            <a:r>
              <a:rPr lang="ru-RU" dirty="0" smtClean="0"/>
              <a:t> </a:t>
            </a:r>
            <a:r>
              <a:rPr lang="ru-RU" dirty="0" err="1" smtClean="0"/>
              <a:t>споживачеві</a:t>
            </a:r>
            <a:r>
              <a:rPr lang="ru-RU" dirty="0" smtClean="0"/>
              <a:t>. </a:t>
            </a:r>
            <a:r>
              <a:rPr lang="ru-RU" dirty="0" err="1" smtClean="0"/>
              <a:t>Генерація</a:t>
            </a:r>
            <a:r>
              <a:rPr lang="ru-RU" dirty="0" smtClean="0"/>
              <a:t> </a:t>
            </a:r>
            <a:r>
              <a:rPr lang="ru-RU" dirty="0" err="1" smtClean="0"/>
              <a:t>ідеї</a:t>
            </a:r>
            <a:r>
              <a:rPr lang="ru-RU" dirty="0" smtClean="0"/>
              <a:t> -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завжди</a:t>
            </a:r>
            <a:r>
              <a:rPr lang="ru-RU" dirty="0" smtClean="0"/>
              <a:t> </a:t>
            </a:r>
            <a:r>
              <a:rPr lang="ru-RU" dirty="0" err="1" smtClean="0"/>
              <a:t>творчий</a:t>
            </a:r>
            <a:r>
              <a:rPr lang="ru-RU" dirty="0" smtClean="0"/>
              <a:t> </a:t>
            </a:r>
            <a:r>
              <a:rPr lang="ru-RU" dirty="0" err="1" smtClean="0"/>
              <a:t>процес</a:t>
            </a:r>
            <a:r>
              <a:rPr lang="ru-RU" dirty="0" smtClean="0"/>
              <a:t>. </a:t>
            </a:r>
            <a:r>
              <a:rPr lang="ru-RU" dirty="0" err="1" smtClean="0"/>
              <a:t>Щоб</a:t>
            </a:r>
            <a:r>
              <a:rPr lang="ru-RU" dirty="0" smtClean="0"/>
              <a:t> </a:t>
            </a:r>
            <a:r>
              <a:rPr lang="ru-RU" dirty="0" err="1" smtClean="0"/>
              <a:t>полегшити</a:t>
            </a:r>
            <a:r>
              <a:rPr lang="ru-RU" dirty="0" smtClean="0"/>
              <a:t> </a:t>
            </a:r>
            <a:r>
              <a:rPr lang="ru-RU" dirty="0" err="1" smtClean="0"/>
              <a:t>собі</a:t>
            </a:r>
            <a:r>
              <a:rPr lang="ru-RU" dirty="0" smtClean="0"/>
              <a:t> </a:t>
            </a:r>
            <a:r>
              <a:rPr lang="ru-RU" dirty="0" err="1" smtClean="0"/>
              <a:t>завдання</a:t>
            </a:r>
            <a:r>
              <a:rPr lang="ru-RU" dirty="0" smtClean="0"/>
              <a:t> </a:t>
            </a:r>
            <a:r>
              <a:rPr lang="ru-RU" dirty="0" err="1" smtClean="0"/>
              <a:t>використовуйте</a:t>
            </a:r>
            <a:r>
              <a:rPr lang="ru-RU" dirty="0" smtClean="0"/>
              <a:t> </a:t>
            </a:r>
            <a:r>
              <a:rPr lang="ru-RU" dirty="0" err="1" smtClean="0"/>
              <a:t>відомі</a:t>
            </a:r>
            <a:r>
              <a:rPr lang="ru-RU" dirty="0" smtClean="0"/>
              <a:t> методики </a:t>
            </a:r>
            <a:r>
              <a:rPr lang="ru-RU" dirty="0" err="1" smtClean="0"/>
              <a:t>генерації</a:t>
            </a:r>
            <a:r>
              <a:rPr lang="ru-RU" dirty="0" smtClean="0"/>
              <a:t> </a:t>
            </a:r>
            <a:r>
              <a:rPr lang="ru-RU" dirty="0" err="1" smtClean="0"/>
              <a:t>ідей</a:t>
            </a:r>
            <a:r>
              <a:rPr lang="ru-RU" dirty="0" smtClean="0"/>
              <a:t> </a:t>
            </a:r>
            <a:r>
              <a:rPr lang="ru-RU" dirty="0" err="1" smtClean="0"/>
              <a:t>такі</a:t>
            </a:r>
            <a:r>
              <a:rPr lang="ru-RU" dirty="0" smtClean="0"/>
              <a:t> як: </a:t>
            </a:r>
          </a:p>
          <a:p>
            <a:r>
              <a:rPr lang="ru-RU" dirty="0" smtClean="0"/>
              <a:t>1. </a:t>
            </a:r>
            <a:r>
              <a:rPr lang="ru-RU" dirty="0" err="1" smtClean="0"/>
              <a:t>Мозковий</a:t>
            </a:r>
            <a:r>
              <a:rPr lang="ru-RU" dirty="0" smtClean="0"/>
              <a:t> штурм. </a:t>
            </a:r>
          </a:p>
          <a:p>
            <a:r>
              <a:rPr lang="ru-RU" dirty="0" smtClean="0"/>
              <a:t>2. </a:t>
            </a:r>
            <a:r>
              <a:rPr lang="ru-RU" dirty="0" err="1" smtClean="0"/>
              <a:t>Ментальні</a:t>
            </a:r>
            <a:r>
              <a:rPr lang="ru-RU" dirty="0" smtClean="0"/>
              <a:t> </a:t>
            </a:r>
            <a:r>
              <a:rPr lang="ru-RU" dirty="0" err="1" smtClean="0"/>
              <a:t>карти</a:t>
            </a:r>
            <a:r>
              <a:rPr lang="ru-RU" dirty="0" smtClean="0"/>
              <a:t>. </a:t>
            </a:r>
            <a:endParaRPr lang="ru-RU" dirty="0"/>
          </a:p>
          <a:p>
            <a:r>
              <a:rPr lang="ru-RU" dirty="0" smtClean="0"/>
              <a:t>3. </a:t>
            </a:r>
            <a:r>
              <a:rPr lang="ru-RU" dirty="0" err="1" smtClean="0"/>
              <a:t>Синектика</a:t>
            </a:r>
            <a:r>
              <a:rPr lang="ru-RU" dirty="0" smtClean="0"/>
              <a:t>.</a:t>
            </a:r>
          </a:p>
          <a:p>
            <a:r>
              <a:rPr lang="ru-RU" dirty="0" smtClean="0"/>
              <a:t>4. </a:t>
            </a:r>
            <a:r>
              <a:rPr lang="ru-RU" dirty="0" err="1" smtClean="0"/>
              <a:t>Морфологічний</a:t>
            </a:r>
            <a:r>
              <a:rPr lang="ru-RU" dirty="0" smtClean="0"/>
              <a:t> </a:t>
            </a:r>
            <a:r>
              <a:rPr lang="ru-RU" dirty="0" err="1" smtClean="0"/>
              <a:t>аналіз</a:t>
            </a:r>
            <a:r>
              <a:rPr lang="ru-RU" dirty="0" smtClean="0"/>
              <a:t> </a:t>
            </a:r>
            <a:r>
              <a:rPr lang="ru-RU" dirty="0" err="1" smtClean="0"/>
              <a:t>полягає</a:t>
            </a:r>
            <a:r>
              <a:rPr lang="ru-RU" dirty="0" smtClean="0"/>
              <a:t> у </a:t>
            </a:r>
            <a:r>
              <a:rPr lang="ru-RU" dirty="0" err="1" smtClean="0"/>
              <a:t>розкладанні</a:t>
            </a:r>
            <a:r>
              <a:rPr lang="ru-RU" dirty="0" smtClean="0"/>
              <a:t> головного </a:t>
            </a:r>
            <a:r>
              <a:rPr lang="ru-RU" dirty="0" err="1" smtClean="0"/>
              <a:t>об’єкта</a:t>
            </a:r>
            <a:r>
              <a:rPr lang="ru-RU" dirty="0" smtClean="0"/>
              <a:t> на </a:t>
            </a:r>
            <a:r>
              <a:rPr lang="ru-RU" dirty="0" err="1" smtClean="0"/>
              <a:t>окремі</a:t>
            </a:r>
            <a:r>
              <a:rPr lang="ru-RU" dirty="0" smtClean="0"/>
              <a:t> </a:t>
            </a:r>
            <a:r>
              <a:rPr lang="ru-RU" dirty="0" err="1" smtClean="0"/>
              <a:t>компоненти</a:t>
            </a:r>
            <a:r>
              <a:rPr lang="ru-RU" dirty="0" smtClean="0"/>
              <a:t>, </a:t>
            </a:r>
            <a:r>
              <a:rPr lang="ru-RU" dirty="0" err="1" smtClean="0"/>
              <a:t>потім</a:t>
            </a:r>
            <a:r>
              <a:rPr lang="ru-RU" dirty="0" smtClean="0"/>
              <a:t> </a:t>
            </a:r>
            <a:r>
              <a:rPr lang="ru-RU" dirty="0" err="1" smtClean="0"/>
              <a:t>вибір</a:t>
            </a:r>
            <a:r>
              <a:rPr lang="ru-RU" dirty="0" smtClean="0"/>
              <a:t> </a:t>
            </a:r>
            <a:r>
              <a:rPr lang="ru-RU" dirty="0" err="1" smtClean="0"/>
              <a:t>із</a:t>
            </a:r>
            <a:r>
              <a:rPr lang="ru-RU" dirty="0" smtClean="0"/>
              <a:t> них </a:t>
            </a:r>
            <a:r>
              <a:rPr lang="ru-RU" dirty="0" err="1" smtClean="0"/>
              <a:t>найбільш</a:t>
            </a:r>
            <a:r>
              <a:rPr lang="ru-RU" dirty="0" smtClean="0"/>
              <a:t> </a:t>
            </a:r>
            <a:r>
              <a:rPr lang="ru-RU" dirty="0" err="1" smtClean="0"/>
              <a:t>важливих</a:t>
            </a:r>
            <a:r>
              <a:rPr lang="ru-RU" dirty="0" smtClean="0"/>
              <a:t> і </a:t>
            </a:r>
            <a:r>
              <a:rPr lang="ru-RU" dirty="0" err="1" smtClean="0"/>
              <a:t>суттєвих</a:t>
            </a:r>
            <a:r>
              <a:rPr lang="ru-RU" dirty="0" smtClean="0"/>
              <a:t>, і </a:t>
            </a:r>
            <a:r>
              <a:rPr lang="ru-RU" dirty="0" err="1" smtClean="0"/>
              <a:t>нове</a:t>
            </a:r>
            <a:r>
              <a:rPr lang="ru-RU" dirty="0" smtClean="0"/>
              <a:t> </a:t>
            </a:r>
            <a:r>
              <a:rPr lang="ru-RU" dirty="0" err="1" smtClean="0"/>
              <a:t>їх</a:t>
            </a:r>
            <a:r>
              <a:rPr lang="ru-RU" dirty="0" smtClean="0"/>
              <a:t> для </a:t>
            </a:r>
            <a:r>
              <a:rPr lang="ru-RU" dirty="0" err="1" smtClean="0"/>
              <a:t>поєднання</a:t>
            </a:r>
            <a:r>
              <a:rPr lang="ru-RU" dirty="0" smtClean="0"/>
              <a:t> для </a:t>
            </a:r>
            <a:r>
              <a:rPr lang="ru-RU" dirty="0" err="1" smtClean="0"/>
              <a:t>отримання</a:t>
            </a:r>
            <a:r>
              <a:rPr lang="ru-RU" dirty="0" smtClean="0"/>
              <a:t> </a:t>
            </a:r>
            <a:r>
              <a:rPr lang="ru-RU" dirty="0" err="1" smtClean="0"/>
              <a:t>цілком</a:t>
            </a:r>
            <a:r>
              <a:rPr lang="ru-RU" dirty="0" smtClean="0"/>
              <a:t> нового </a:t>
            </a:r>
            <a:r>
              <a:rPr lang="ru-RU" dirty="0" err="1" smtClean="0"/>
              <a:t>об’єкта</a:t>
            </a:r>
            <a:r>
              <a:rPr lang="ru-RU" dirty="0" smtClean="0"/>
              <a:t>.</a:t>
            </a:r>
          </a:p>
          <a:p>
            <a:r>
              <a:rPr lang="ru-RU" dirty="0" smtClean="0"/>
              <a:t>5. Метод </a:t>
            </a:r>
            <a:r>
              <a:rPr lang="ru-RU" dirty="0" err="1" smtClean="0"/>
              <a:t>фокальних</a:t>
            </a:r>
            <a:r>
              <a:rPr lang="ru-RU" dirty="0" smtClean="0"/>
              <a:t> </a:t>
            </a:r>
            <a:r>
              <a:rPr lang="ru-RU" dirty="0" err="1" smtClean="0"/>
              <a:t>об’єктів</a:t>
            </a:r>
            <a:r>
              <a:rPr lang="ru-RU" dirty="0" smtClean="0"/>
              <a:t>. Дана методика </a:t>
            </a:r>
            <a:r>
              <a:rPr lang="ru-RU" dirty="0" err="1" smtClean="0"/>
              <a:t>генерації</a:t>
            </a:r>
            <a:r>
              <a:rPr lang="ru-RU" dirty="0" smtClean="0"/>
              <a:t> </a:t>
            </a:r>
            <a:r>
              <a:rPr lang="ru-RU" dirty="0" err="1" smtClean="0"/>
              <a:t>ідей</a:t>
            </a:r>
            <a:r>
              <a:rPr lang="ru-RU" dirty="0" smtClean="0"/>
              <a:t> </a:t>
            </a:r>
            <a:r>
              <a:rPr lang="ru-RU" dirty="0" err="1" smtClean="0"/>
              <a:t>полягає</a:t>
            </a:r>
            <a:r>
              <a:rPr lang="ru-RU" dirty="0" smtClean="0"/>
              <a:t> у </a:t>
            </a:r>
            <a:r>
              <a:rPr lang="ru-RU" dirty="0" err="1" smtClean="0"/>
              <a:t>об’єднанні</a:t>
            </a:r>
            <a:r>
              <a:rPr lang="ru-RU" dirty="0" smtClean="0"/>
              <a:t> </a:t>
            </a:r>
            <a:r>
              <a:rPr lang="ru-RU" dirty="0" err="1" smtClean="0"/>
              <a:t>ознак</a:t>
            </a:r>
            <a:r>
              <a:rPr lang="ru-RU" dirty="0" smtClean="0"/>
              <a:t> </a:t>
            </a:r>
            <a:r>
              <a:rPr lang="ru-RU" dirty="0" err="1" smtClean="0"/>
              <a:t>цілком</a:t>
            </a:r>
            <a:r>
              <a:rPr lang="ru-RU" dirty="0" smtClean="0"/>
              <a:t> </a:t>
            </a:r>
            <a:r>
              <a:rPr lang="ru-RU" dirty="0" err="1" smtClean="0"/>
              <a:t>різних</a:t>
            </a:r>
            <a:r>
              <a:rPr lang="ru-RU" dirty="0" smtClean="0"/>
              <a:t> </a:t>
            </a:r>
            <a:r>
              <a:rPr lang="ru-RU" dirty="0" err="1" smtClean="0"/>
              <a:t>об’єктів</a:t>
            </a:r>
            <a:r>
              <a:rPr lang="ru-RU" dirty="0" smtClean="0"/>
              <a:t> в </a:t>
            </a:r>
            <a:r>
              <a:rPr lang="ru-RU" dirty="0" err="1" smtClean="0"/>
              <a:t>єдиному</a:t>
            </a:r>
            <a:r>
              <a:rPr lang="ru-RU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30320232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00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 smtClean="0"/>
              <a:t>Етап</a:t>
            </a:r>
            <a:r>
              <a:rPr lang="ru-RU" dirty="0" smtClean="0"/>
              <a:t> 4. </a:t>
            </a:r>
            <a:r>
              <a:rPr lang="ru-RU" dirty="0" err="1" smtClean="0"/>
              <a:t>Розроблення</a:t>
            </a:r>
            <a:r>
              <a:rPr lang="ru-RU" dirty="0" smtClean="0"/>
              <a:t> </a:t>
            </a:r>
            <a:r>
              <a:rPr lang="ru-RU" dirty="0" err="1" smtClean="0"/>
              <a:t>назви</a:t>
            </a:r>
            <a:r>
              <a:rPr lang="ru-RU" dirty="0" smtClean="0"/>
              <a:t> </a:t>
            </a:r>
          </a:p>
          <a:p>
            <a:r>
              <a:rPr lang="ru-RU" dirty="0" err="1" smtClean="0"/>
              <a:t>Етап</a:t>
            </a:r>
            <a:r>
              <a:rPr lang="ru-RU" dirty="0" smtClean="0"/>
              <a:t> </a:t>
            </a:r>
            <a:r>
              <a:rPr lang="ru-RU" dirty="0" err="1" smtClean="0"/>
              <a:t>розроблення</a:t>
            </a:r>
            <a:r>
              <a:rPr lang="ru-RU" dirty="0" smtClean="0"/>
              <a:t> </a:t>
            </a:r>
            <a:r>
              <a:rPr lang="ru-RU" dirty="0" err="1" smtClean="0"/>
              <a:t>назви</a:t>
            </a:r>
            <a:r>
              <a:rPr lang="ru-RU" dirty="0" smtClean="0"/>
              <a:t> є </a:t>
            </a:r>
            <a:r>
              <a:rPr lang="ru-RU" dirty="0" err="1" smtClean="0"/>
              <a:t>головним</a:t>
            </a:r>
            <a:r>
              <a:rPr lang="ru-RU" dirty="0" smtClean="0"/>
              <a:t> у </a:t>
            </a:r>
            <a:r>
              <a:rPr lang="ru-RU" dirty="0" err="1" smtClean="0"/>
              <a:t>процесі</a:t>
            </a:r>
            <a:r>
              <a:rPr lang="ru-RU" dirty="0" smtClean="0"/>
              <a:t> </a:t>
            </a:r>
            <a:r>
              <a:rPr lang="ru-RU" dirty="0" err="1" smtClean="0"/>
              <a:t>неймінгу</a:t>
            </a:r>
            <a:r>
              <a:rPr lang="ru-RU" dirty="0" smtClean="0"/>
              <a:t>, </a:t>
            </a:r>
            <a:r>
              <a:rPr lang="ru-RU" dirty="0" err="1" smtClean="0"/>
              <a:t>саме</a:t>
            </a:r>
            <a:r>
              <a:rPr lang="ru-RU" dirty="0" smtClean="0"/>
              <a:t> на </a:t>
            </a:r>
            <a:r>
              <a:rPr lang="ru-RU" dirty="0" err="1" smtClean="0"/>
              <a:t>цьому</a:t>
            </a:r>
            <a:r>
              <a:rPr lang="ru-RU" dirty="0" smtClean="0"/>
              <a:t> </a:t>
            </a:r>
            <a:r>
              <a:rPr lang="ru-RU" dirty="0" err="1" smtClean="0"/>
              <a:t>етапі</a:t>
            </a:r>
            <a:r>
              <a:rPr lang="ru-RU" dirty="0" smtClean="0"/>
              <a:t> </a:t>
            </a:r>
            <a:r>
              <a:rPr lang="ru-RU" dirty="0" err="1" smtClean="0"/>
              <a:t>формується</a:t>
            </a:r>
            <a:r>
              <a:rPr lang="ru-RU" dirty="0" smtClean="0"/>
              <a:t> </a:t>
            </a:r>
            <a:r>
              <a:rPr lang="ru-RU" dirty="0" err="1" smtClean="0"/>
              <a:t>перелік</a:t>
            </a:r>
            <a:r>
              <a:rPr lang="ru-RU" dirty="0" smtClean="0"/>
              <a:t> </a:t>
            </a:r>
            <a:r>
              <a:rPr lang="ru-RU" dirty="0" err="1" smtClean="0"/>
              <a:t>можливих</a:t>
            </a:r>
            <a:r>
              <a:rPr lang="ru-RU" dirty="0" smtClean="0"/>
              <a:t> </a:t>
            </a:r>
            <a:r>
              <a:rPr lang="ru-RU" dirty="0" err="1" smtClean="0"/>
              <a:t>варіантів</a:t>
            </a:r>
            <a:r>
              <a:rPr lang="ru-RU" dirty="0" smtClean="0"/>
              <a:t> </a:t>
            </a:r>
            <a:r>
              <a:rPr lang="ru-RU" dirty="0" err="1" smtClean="0"/>
              <a:t>назви</a:t>
            </a:r>
            <a:r>
              <a:rPr lang="ru-RU" dirty="0" smtClean="0"/>
              <a:t> бренду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компанії</a:t>
            </a:r>
            <a:r>
              <a:rPr lang="ru-RU" dirty="0" smtClean="0"/>
              <a:t>. Для того </a:t>
            </a:r>
            <a:r>
              <a:rPr lang="ru-RU" dirty="0" err="1" smtClean="0"/>
              <a:t>щоб</a:t>
            </a:r>
            <a:r>
              <a:rPr lang="ru-RU" dirty="0" smtClean="0"/>
              <a:t> </a:t>
            </a:r>
            <a:r>
              <a:rPr lang="ru-RU" dirty="0" err="1" smtClean="0"/>
              <a:t>полегшити</a:t>
            </a:r>
            <a:r>
              <a:rPr lang="ru-RU" dirty="0" smtClean="0"/>
              <a:t> </a:t>
            </a:r>
            <a:r>
              <a:rPr lang="ru-RU" dirty="0" err="1" smtClean="0"/>
              <a:t>собі</a:t>
            </a:r>
            <a:r>
              <a:rPr lang="ru-RU" dirty="0" smtClean="0"/>
              <a:t> </a:t>
            </a:r>
            <a:r>
              <a:rPr lang="ru-RU" dirty="0" err="1" smtClean="0"/>
              <a:t>виконання</a:t>
            </a:r>
            <a:r>
              <a:rPr lang="ru-RU" dirty="0" smtClean="0"/>
              <a:t> такого </a:t>
            </a:r>
            <a:r>
              <a:rPr lang="ru-RU" dirty="0" err="1" smtClean="0"/>
              <a:t>відповідального</a:t>
            </a:r>
            <a:r>
              <a:rPr lang="ru-RU" dirty="0" smtClean="0"/>
              <a:t> </a:t>
            </a:r>
            <a:r>
              <a:rPr lang="ru-RU" dirty="0" err="1" smtClean="0"/>
              <a:t>завдання</a:t>
            </a:r>
            <a:r>
              <a:rPr lang="ru-RU" dirty="0" smtClean="0"/>
              <a:t> </a:t>
            </a:r>
            <a:r>
              <a:rPr lang="ru-RU" dirty="0" err="1" smtClean="0"/>
              <a:t>скористайтесь</a:t>
            </a:r>
            <a:r>
              <a:rPr lang="ru-RU" dirty="0" smtClean="0"/>
              <a:t> </a:t>
            </a:r>
            <a:r>
              <a:rPr lang="ru-RU" dirty="0" err="1" smtClean="0"/>
              <a:t>популярними</a:t>
            </a:r>
            <a:r>
              <a:rPr lang="ru-RU" dirty="0" smtClean="0"/>
              <a:t> методиками та способами </a:t>
            </a:r>
            <a:r>
              <a:rPr lang="ru-RU" dirty="0" err="1" smtClean="0"/>
              <a:t>створення</a:t>
            </a:r>
            <a:r>
              <a:rPr lang="ru-RU" dirty="0" smtClean="0"/>
              <a:t> </a:t>
            </a:r>
            <a:r>
              <a:rPr lang="ru-RU" dirty="0" err="1" smtClean="0"/>
              <a:t>назви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1119056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00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 smtClean="0"/>
              <a:t>Етап</a:t>
            </a:r>
            <a:r>
              <a:rPr lang="ru-RU" dirty="0" smtClean="0"/>
              <a:t> 5. </a:t>
            </a:r>
            <a:r>
              <a:rPr lang="ru-RU" dirty="0" err="1" smtClean="0"/>
              <a:t>Відбирання</a:t>
            </a:r>
            <a:r>
              <a:rPr lang="ru-RU" dirty="0" smtClean="0"/>
              <a:t> </a:t>
            </a:r>
            <a:r>
              <a:rPr lang="ru-RU" dirty="0" err="1" smtClean="0"/>
              <a:t>варіантів</a:t>
            </a:r>
            <a:r>
              <a:rPr lang="ru-RU" dirty="0" smtClean="0"/>
              <a:t> </a:t>
            </a:r>
          </a:p>
          <a:p>
            <a:r>
              <a:rPr lang="ru-RU" dirty="0" smtClean="0"/>
              <a:t>На </a:t>
            </a:r>
            <a:r>
              <a:rPr lang="ru-RU" dirty="0" err="1" smtClean="0"/>
              <a:t>даному</a:t>
            </a:r>
            <a:r>
              <a:rPr lang="ru-RU" dirty="0" smtClean="0"/>
              <a:t> </a:t>
            </a:r>
            <a:r>
              <a:rPr lang="ru-RU" dirty="0" err="1" smtClean="0"/>
              <a:t>етапі</a:t>
            </a:r>
            <a:r>
              <a:rPr lang="ru-RU" dirty="0" smtClean="0"/>
              <a:t> вам </a:t>
            </a:r>
            <a:r>
              <a:rPr lang="ru-RU" dirty="0" err="1" smtClean="0"/>
              <a:t>належить</a:t>
            </a:r>
            <a:r>
              <a:rPr lang="ru-RU" dirty="0" smtClean="0"/>
              <a:t> </a:t>
            </a:r>
            <a:r>
              <a:rPr lang="ru-RU" dirty="0" err="1" smtClean="0"/>
              <a:t>вибрати</a:t>
            </a:r>
            <a:r>
              <a:rPr lang="ru-RU" dirty="0" smtClean="0"/>
              <a:t> </a:t>
            </a:r>
            <a:r>
              <a:rPr lang="ru-RU" dirty="0" err="1" smtClean="0"/>
              <a:t>кращі</a:t>
            </a:r>
            <a:r>
              <a:rPr lang="ru-RU" dirty="0" smtClean="0"/>
              <a:t> з </a:t>
            </a:r>
            <a:r>
              <a:rPr lang="ru-RU" dirty="0" err="1" smtClean="0"/>
              <a:t>кращих</a:t>
            </a:r>
            <a:r>
              <a:rPr lang="ru-RU" dirty="0" smtClean="0"/>
              <a:t> </a:t>
            </a:r>
            <a:r>
              <a:rPr lang="ru-RU" dirty="0" err="1" smtClean="0"/>
              <a:t>вигаданих</a:t>
            </a:r>
            <a:r>
              <a:rPr lang="ru-RU" dirty="0" smtClean="0"/>
              <a:t> вами назв. </a:t>
            </a:r>
            <a:r>
              <a:rPr lang="ru-RU" dirty="0" err="1" smtClean="0"/>
              <a:t>Найчастіше</a:t>
            </a:r>
            <a:r>
              <a:rPr lang="ru-RU" dirty="0" smtClean="0"/>
              <a:t>, </a:t>
            </a:r>
            <a:r>
              <a:rPr lang="ru-RU" dirty="0" err="1" smtClean="0"/>
              <a:t>таке</a:t>
            </a:r>
            <a:r>
              <a:rPr lang="ru-RU" dirty="0" smtClean="0"/>
              <a:t> </a:t>
            </a:r>
            <a:r>
              <a:rPr lang="ru-RU" dirty="0" err="1" smtClean="0"/>
              <a:t>відбирання</a:t>
            </a:r>
            <a:r>
              <a:rPr lang="ru-RU" dirty="0" smtClean="0"/>
              <a:t> </a:t>
            </a:r>
            <a:r>
              <a:rPr lang="ru-RU" dirty="0" err="1" smtClean="0"/>
              <a:t>відбувається</a:t>
            </a:r>
            <a:r>
              <a:rPr lang="ru-RU" dirty="0" smtClean="0"/>
              <a:t> методом </a:t>
            </a:r>
            <a:r>
              <a:rPr lang="ru-RU" dirty="0" err="1" smtClean="0"/>
              <a:t>тестування</a:t>
            </a:r>
            <a:r>
              <a:rPr lang="ru-RU" dirty="0" smtClean="0"/>
              <a:t> на фокус-</a:t>
            </a:r>
            <a:r>
              <a:rPr lang="ru-RU" dirty="0" err="1" smtClean="0"/>
              <a:t>групах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2098537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00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089891"/>
            <a:ext cx="10515600" cy="5087072"/>
          </a:xfrm>
        </p:spPr>
        <p:txBody>
          <a:bodyPr>
            <a:normAutofit fontScale="77500" lnSpcReduction="20000"/>
          </a:bodyPr>
          <a:lstStyle/>
          <a:p>
            <a:r>
              <a:rPr lang="ru-RU" dirty="0" err="1" smtClean="0"/>
              <a:t>Етап</a:t>
            </a:r>
            <a:r>
              <a:rPr lang="ru-RU" dirty="0" smtClean="0"/>
              <a:t> 6. </a:t>
            </a:r>
            <a:r>
              <a:rPr lang="ru-RU" dirty="0" err="1" smtClean="0"/>
              <a:t>Аналітичний</a:t>
            </a:r>
            <a:r>
              <a:rPr lang="ru-RU" dirty="0" smtClean="0"/>
              <a:t> </a:t>
            </a:r>
            <a:r>
              <a:rPr lang="ru-RU" dirty="0" err="1" smtClean="0"/>
              <a:t>аналіз</a:t>
            </a:r>
            <a:r>
              <a:rPr lang="ru-RU" dirty="0" smtClean="0"/>
              <a:t> </a:t>
            </a:r>
            <a:r>
              <a:rPr lang="ru-RU" dirty="0" err="1" smtClean="0"/>
              <a:t>варіантів</a:t>
            </a:r>
            <a:r>
              <a:rPr lang="ru-RU" dirty="0" smtClean="0"/>
              <a:t> </a:t>
            </a:r>
            <a:r>
              <a:rPr lang="ru-RU" dirty="0" err="1" smtClean="0"/>
              <a:t>Аналітичний</a:t>
            </a:r>
            <a:r>
              <a:rPr lang="ru-RU" dirty="0" smtClean="0"/>
              <a:t> </a:t>
            </a:r>
            <a:r>
              <a:rPr lang="ru-RU" dirty="0" err="1" smtClean="0"/>
              <a:t>аналіз</a:t>
            </a:r>
            <a:r>
              <a:rPr lang="ru-RU" dirty="0" smtClean="0"/>
              <a:t> </a:t>
            </a:r>
            <a:r>
              <a:rPr lang="ru-RU" dirty="0" err="1" smtClean="0"/>
              <a:t>назв</a:t>
            </a:r>
            <a:r>
              <a:rPr lang="ru-RU" dirty="0" smtClean="0"/>
              <a:t> </a:t>
            </a:r>
            <a:r>
              <a:rPr lang="ru-RU" dirty="0" err="1" smtClean="0"/>
              <a:t>передбачає</a:t>
            </a:r>
            <a:r>
              <a:rPr lang="ru-RU" dirty="0" smtClean="0"/>
              <a:t> </a:t>
            </a:r>
            <a:r>
              <a:rPr lang="ru-RU" dirty="0" err="1" smtClean="0"/>
              <a:t>проведення</a:t>
            </a:r>
            <a:r>
              <a:rPr lang="ru-RU" dirty="0" smtClean="0"/>
              <a:t> </a:t>
            </a:r>
            <a:r>
              <a:rPr lang="ru-RU" dirty="0" err="1" smtClean="0"/>
              <a:t>цілої</a:t>
            </a:r>
            <a:r>
              <a:rPr lang="ru-RU" dirty="0" smtClean="0"/>
              <a:t> низки </a:t>
            </a:r>
            <a:r>
              <a:rPr lang="ru-RU" dirty="0" err="1" smtClean="0"/>
              <a:t>експертиз</a:t>
            </a:r>
            <a:r>
              <a:rPr lang="ru-RU" dirty="0" smtClean="0"/>
              <a:t> та </a:t>
            </a:r>
            <a:r>
              <a:rPr lang="ru-RU" dirty="0" err="1" smtClean="0"/>
              <a:t>перевірок</a:t>
            </a:r>
            <a:r>
              <a:rPr lang="ru-RU" dirty="0" smtClean="0"/>
              <a:t> для </a:t>
            </a:r>
            <a:r>
              <a:rPr lang="ru-RU" dirty="0" err="1" smtClean="0"/>
              <a:t>вибору</a:t>
            </a:r>
            <a:r>
              <a:rPr lang="ru-RU" dirty="0" smtClean="0"/>
              <a:t> </a:t>
            </a:r>
            <a:r>
              <a:rPr lang="ru-RU" dirty="0" err="1" smtClean="0"/>
              <a:t>найперспективнішого</a:t>
            </a:r>
            <a:r>
              <a:rPr lang="ru-RU" dirty="0" smtClean="0"/>
              <a:t> </a:t>
            </a:r>
            <a:r>
              <a:rPr lang="ru-RU" dirty="0" err="1" smtClean="0"/>
              <a:t>варіанта</a:t>
            </a:r>
            <a:r>
              <a:rPr lang="ru-RU" dirty="0" smtClean="0"/>
              <a:t>: </a:t>
            </a:r>
          </a:p>
          <a:p>
            <a:r>
              <a:rPr lang="ru-RU" dirty="0" smtClean="0"/>
              <a:t>1. </a:t>
            </a:r>
            <a:r>
              <a:rPr lang="ru-RU" dirty="0" err="1" smtClean="0"/>
              <a:t>Фонетичний</a:t>
            </a:r>
            <a:r>
              <a:rPr lang="ru-RU" dirty="0" smtClean="0"/>
              <a:t> </a:t>
            </a:r>
            <a:r>
              <a:rPr lang="ru-RU" dirty="0" err="1" smtClean="0"/>
              <a:t>аналіз</a:t>
            </a:r>
            <a:r>
              <a:rPr lang="ru-RU" dirty="0" smtClean="0"/>
              <a:t> </a:t>
            </a:r>
            <a:r>
              <a:rPr lang="ru-RU" dirty="0" err="1" smtClean="0"/>
              <a:t>назви</a:t>
            </a:r>
            <a:r>
              <a:rPr lang="ru-RU" dirty="0" smtClean="0"/>
              <a:t> - </a:t>
            </a:r>
            <a:r>
              <a:rPr lang="ru-RU" dirty="0" err="1" smtClean="0"/>
              <a:t>перевірка</a:t>
            </a:r>
            <a:r>
              <a:rPr lang="ru-RU" dirty="0" smtClean="0"/>
              <a:t> </a:t>
            </a:r>
            <a:r>
              <a:rPr lang="ru-RU" dirty="0" err="1" smtClean="0"/>
              <a:t>потенційного</a:t>
            </a:r>
            <a:r>
              <a:rPr lang="ru-RU" dirty="0" smtClean="0"/>
              <a:t> </a:t>
            </a:r>
            <a:r>
              <a:rPr lang="ru-RU" dirty="0" err="1" smtClean="0"/>
              <a:t>імені</a:t>
            </a:r>
            <a:r>
              <a:rPr lang="ru-RU" dirty="0" smtClean="0"/>
              <a:t> на </a:t>
            </a:r>
            <a:r>
              <a:rPr lang="ru-RU" dirty="0" err="1" smtClean="0"/>
              <a:t>легкість</a:t>
            </a:r>
            <a:r>
              <a:rPr lang="ru-RU" dirty="0" smtClean="0"/>
              <a:t> </a:t>
            </a:r>
            <a:r>
              <a:rPr lang="ru-RU" dirty="0" err="1" smtClean="0"/>
              <a:t>вимовлення</a:t>
            </a:r>
            <a:r>
              <a:rPr lang="ru-RU" dirty="0" smtClean="0"/>
              <a:t>, </a:t>
            </a:r>
            <a:r>
              <a:rPr lang="ru-RU" dirty="0" err="1" smtClean="0"/>
              <a:t>звучання</a:t>
            </a:r>
            <a:r>
              <a:rPr lang="ru-RU" dirty="0" smtClean="0"/>
              <a:t>, на </a:t>
            </a:r>
            <a:r>
              <a:rPr lang="ru-RU" dirty="0" err="1" smtClean="0"/>
              <a:t>наявність</a:t>
            </a:r>
            <a:r>
              <a:rPr lang="ru-RU" dirty="0" smtClean="0"/>
              <a:t> </a:t>
            </a:r>
            <a:r>
              <a:rPr lang="ru-RU" dirty="0" err="1" smtClean="0"/>
              <a:t>рухомого</a:t>
            </a:r>
            <a:r>
              <a:rPr lang="ru-RU" dirty="0" smtClean="0"/>
              <a:t> </a:t>
            </a:r>
            <a:r>
              <a:rPr lang="ru-RU" dirty="0" err="1" smtClean="0"/>
              <a:t>наголосу</a:t>
            </a:r>
            <a:r>
              <a:rPr lang="ru-RU" dirty="0" smtClean="0"/>
              <a:t>. </a:t>
            </a:r>
          </a:p>
          <a:p>
            <a:r>
              <a:rPr lang="ru-RU" dirty="0" smtClean="0"/>
              <a:t>2. </a:t>
            </a:r>
            <a:r>
              <a:rPr lang="ru-RU" dirty="0" err="1" smtClean="0"/>
              <a:t>Письмова</a:t>
            </a:r>
            <a:r>
              <a:rPr lang="ru-RU" dirty="0" smtClean="0"/>
              <a:t> </a:t>
            </a:r>
            <a:r>
              <a:rPr lang="ru-RU" dirty="0" err="1" smtClean="0"/>
              <a:t>експертиза</a:t>
            </a:r>
            <a:r>
              <a:rPr lang="ru-RU" dirty="0" smtClean="0"/>
              <a:t> - </a:t>
            </a:r>
            <a:r>
              <a:rPr lang="ru-RU" dirty="0" err="1" smtClean="0"/>
              <a:t>перевірка</a:t>
            </a:r>
            <a:r>
              <a:rPr lang="ru-RU" dirty="0" smtClean="0"/>
              <a:t> </a:t>
            </a:r>
            <a:r>
              <a:rPr lang="ru-RU" dirty="0" err="1" smtClean="0"/>
              <a:t>естетичності</a:t>
            </a:r>
            <a:r>
              <a:rPr lang="ru-RU" dirty="0" smtClean="0"/>
              <a:t> </a:t>
            </a:r>
            <a:r>
              <a:rPr lang="ru-RU" dirty="0" err="1" smtClean="0"/>
              <a:t>написання</a:t>
            </a:r>
            <a:r>
              <a:rPr lang="ru-RU" dirty="0" smtClean="0"/>
              <a:t> та </a:t>
            </a:r>
            <a:r>
              <a:rPr lang="ru-RU" dirty="0" err="1" smtClean="0"/>
              <a:t>привабливості</a:t>
            </a:r>
            <a:r>
              <a:rPr lang="ru-RU" dirty="0" smtClean="0"/>
              <a:t> </a:t>
            </a:r>
            <a:r>
              <a:rPr lang="ru-RU" dirty="0" err="1" smtClean="0"/>
              <a:t>зовнішнього</a:t>
            </a:r>
            <a:r>
              <a:rPr lang="ru-RU" dirty="0" smtClean="0"/>
              <a:t> </a:t>
            </a:r>
            <a:r>
              <a:rPr lang="ru-RU" dirty="0" err="1" smtClean="0"/>
              <a:t>вигляду</a:t>
            </a:r>
            <a:r>
              <a:rPr lang="ru-RU" dirty="0" smtClean="0"/>
              <a:t> </a:t>
            </a:r>
            <a:r>
              <a:rPr lang="ru-RU" dirty="0" err="1" smtClean="0"/>
              <a:t>назви</a:t>
            </a:r>
            <a:r>
              <a:rPr lang="ru-RU" dirty="0" smtClean="0"/>
              <a:t>, а </a:t>
            </a:r>
            <a:r>
              <a:rPr lang="ru-RU" dirty="0" err="1" smtClean="0"/>
              <a:t>також</a:t>
            </a:r>
            <a:r>
              <a:rPr lang="ru-RU" dirty="0" smtClean="0"/>
              <a:t> </a:t>
            </a:r>
            <a:r>
              <a:rPr lang="ru-RU" dirty="0" err="1" smtClean="0"/>
              <a:t>оцінка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читальносі</a:t>
            </a:r>
            <a:r>
              <a:rPr lang="ru-RU" dirty="0" smtClean="0"/>
              <a:t> і </a:t>
            </a:r>
            <a:r>
              <a:rPr lang="ru-RU" dirty="0" err="1" smtClean="0"/>
              <a:t>зручності</a:t>
            </a:r>
            <a:r>
              <a:rPr lang="ru-RU" dirty="0" smtClean="0"/>
              <a:t> </a:t>
            </a:r>
            <a:r>
              <a:rPr lang="ru-RU" dirty="0" err="1" smtClean="0"/>
              <a:t>розміщення</a:t>
            </a:r>
            <a:r>
              <a:rPr lang="ru-RU" dirty="0" smtClean="0"/>
              <a:t> на </a:t>
            </a:r>
            <a:r>
              <a:rPr lang="ru-RU" dirty="0" err="1" smtClean="0"/>
              <a:t>фірмовій</a:t>
            </a:r>
            <a:r>
              <a:rPr lang="ru-RU" dirty="0" smtClean="0"/>
              <a:t> </a:t>
            </a:r>
            <a:r>
              <a:rPr lang="ru-RU" dirty="0" err="1" smtClean="0"/>
              <a:t>документації</a:t>
            </a:r>
            <a:r>
              <a:rPr lang="ru-RU" dirty="0" smtClean="0"/>
              <a:t>, </a:t>
            </a:r>
            <a:r>
              <a:rPr lang="ru-RU" dirty="0" err="1" smtClean="0"/>
              <a:t>рекламної</a:t>
            </a:r>
            <a:r>
              <a:rPr lang="ru-RU" dirty="0" smtClean="0"/>
              <a:t> </a:t>
            </a:r>
            <a:r>
              <a:rPr lang="ru-RU" dirty="0" err="1" smtClean="0"/>
              <a:t>продукції</a:t>
            </a:r>
            <a:r>
              <a:rPr lang="ru-RU" dirty="0" smtClean="0"/>
              <a:t>, РО^-</a:t>
            </a:r>
            <a:r>
              <a:rPr lang="ru-RU" dirty="0" err="1" smtClean="0"/>
              <a:t>матеріалах</a:t>
            </a:r>
            <a:r>
              <a:rPr lang="ru-RU" dirty="0" smtClean="0"/>
              <a:t>. </a:t>
            </a:r>
          </a:p>
          <a:p>
            <a:r>
              <a:rPr lang="ru-RU" dirty="0" smtClean="0"/>
              <a:t>3. </a:t>
            </a:r>
            <a:r>
              <a:rPr lang="ru-RU" dirty="0" err="1" smtClean="0"/>
              <a:t>Перевірка</a:t>
            </a:r>
            <a:r>
              <a:rPr lang="ru-RU" dirty="0" smtClean="0"/>
              <a:t> </a:t>
            </a:r>
            <a:r>
              <a:rPr lang="ru-RU" dirty="0" err="1" smtClean="0"/>
              <a:t>імені</a:t>
            </a:r>
            <a:r>
              <a:rPr lang="ru-RU" dirty="0" smtClean="0"/>
              <a:t> на </a:t>
            </a:r>
            <a:r>
              <a:rPr lang="ru-RU" dirty="0" err="1" smtClean="0"/>
              <a:t>відповідність</a:t>
            </a:r>
            <a:r>
              <a:rPr lang="ru-RU" dirty="0" smtClean="0"/>
              <a:t> продукту. Грамотна </a:t>
            </a:r>
            <a:r>
              <a:rPr lang="ru-RU" dirty="0" err="1" smtClean="0"/>
              <a:t>назва</a:t>
            </a:r>
            <a:r>
              <a:rPr lang="ru-RU" dirty="0" smtClean="0"/>
              <a:t> не повинна точно </a:t>
            </a:r>
            <a:r>
              <a:rPr lang="ru-RU" dirty="0" err="1" smtClean="0"/>
              <a:t>іменувати</a:t>
            </a:r>
            <a:r>
              <a:rPr lang="ru-RU" dirty="0" smtClean="0"/>
              <a:t> </a:t>
            </a:r>
            <a:r>
              <a:rPr lang="ru-RU" dirty="0" err="1" smtClean="0"/>
              <a:t>пропонований</a:t>
            </a:r>
            <a:r>
              <a:rPr lang="ru-RU" dirty="0" smtClean="0"/>
              <a:t> </a:t>
            </a:r>
            <a:r>
              <a:rPr lang="ru-RU" dirty="0" err="1" smtClean="0"/>
              <a:t>об’єкт</a:t>
            </a:r>
            <a:r>
              <a:rPr lang="ru-RU" dirty="0" smtClean="0"/>
              <a:t>, але </a:t>
            </a:r>
            <a:r>
              <a:rPr lang="ru-RU" dirty="0" err="1" smtClean="0"/>
              <a:t>має</a:t>
            </a:r>
            <a:r>
              <a:rPr lang="ru-RU" dirty="0" smtClean="0"/>
              <a:t> </a:t>
            </a:r>
            <a:r>
              <a:rPr lang="ru-RU" dirty="0" err="1" smtClean="0"/>
              <a:t>містити</a:t>
            </a:r>
            <a:r>
              <a:rPr lang="ru-RU" dirty="0" smtClean="0"/>
              <a:t> </a:t>
            </a:r>
            <a:r>
              <a:rPr lang="ru-RU" dirty="0" err="1" smtClean="0"/>
              <a:t>чіткі</a:t>
            </a:r>
            <a:r>
              <a:rPr lang="ru-RU" dirty="0" smtClean="0"/>
              <a:t> </a:t>
            </a:r>
            <a:r>
              <a:rPr lang="ru-RU" dirty="0" err="1" smtClean="0"/>
              <a:t>асоціації</a:t>
            </a:r>
            <a:r>
              <a:rPr lang="ru-RU" dirty="0" smtClean="0"/>
              <a:t>, </a:t>
            </a:r>
            <a:r>
              <a:rPr lang="ru-RU" dirty="0" err="1" smtClean="0"/>
              <a:t>безпосередньо</a:t>
            </a:r>
            <a:r>
              <a:rPr lang="ru-RU" dirty="0" smtClean="0"/>
              <a:t> </a:t>
            </a:r>
            <a:r>
              <a:rPr lang="ru-RU" dirty="0" err="1" smtClean="0"/>
              <a:t>пов’язані</a:t>
            </a:r>
            <a:r>
              <a:rPr lang="ru-RU" dirty="0" smtClean="0"/>
              <a:t> з товаром. </a:t>
            </a:r>
          </a:p>
          <a:p>
            <a:r>
              <a:rPr lang="ru-RU" dirty="0" smtClean="0"/>
              <a:t>4. </a:t>
            </a:r>
            <a:r>
              <a:rPr lang="ru-RU" dirty="0" err="1" smtClean="0"/>
              <a:t>Семантичний</a:t>
            </a:r>
            <a:r>
              <a:rPr lang="ru-RU" dirty="0" smtClean="0"/>
              <a:t> </a:t>
            </a:r>
            <a:r>
              <a:rPr lang="ru-RU" dirty="0" err="1" smtClean="0"/>
              <a:t>аналіз</a:t>
            </a:r>
            <a:r>
              <a:rPr lang="ru-RU" dirty="0" smtClean="0"/>
              <a:t> - </a:t>
            </a:r>
            <a:r>
              <a:rPr lang="ru-RU" dirty="0" err="1" smtClean="0"/>
              <a:t>розгляд</a:t>
            </a:r>
            <a:r>
              <a:rPr lang="ru-RU" dirty="0" smtClean="0"/>
              <a:t> </a:t>
            </a:r>
            <a:r>
              <a:rPr lang="ru-RU" dirty="0" err="1" smtClean="0"/>
              <a:t>можливих</a:t>
            </a:r>
            <a:r>
              <a:rPr lang="ru-RU" dirty="0" smtClean="0"/>
              <a:t> </a:t>
            </a:r>
            <a:r>
              <a:rPr lang="ru-RU" dirty="0" err="1" smtClean="0"/>
              <a:t>смислових</a:t>
            </a:r>
            <a:r>
              <a:rPr lang="ru-RU" dirty="0" smtClean="0"/>
              <a:t> </a:t>
            </a:r>
            <a:r>
              <a:rPr lang="ru-RU" dirty="0" err="1" smtClean="0"/>
              <a:t>полів</a:t>
            </a:r>
            <a:r>
              <a:rPr lang="ru-RU" dirty="0" smtClean="0"/>
              <a:t>, </a:t>
            </a:r>
            <a:r>
              <a:rPr lang="ru-RU" dirty="0" err="1" smtClean="0"/>
              <a:t>пов’язаний</a:t>
            </a:r>
            <a:r>
              <a:rPr lang="ru-RU" dirty="0" smtClean="0"/>
              <a:t>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назвою</a:t>
            </a:r>
            <a:r>
              <a:rPr lang="ru-RU" dirty="0" smtClean="0"/>
              <a:t> і </a:t>
            </a:r>
            <a:r>
              <a:rPr lang="ru-RU" dirty="0" err="1" smtClean="0"/>
              <a:t>виключення</a:t>
            </a:r>
            <a:r>
              <a:rPr lang="ru-RU" dirty="0" smtClean="0"/>
              <a:t> з них тих,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викликають</a:t>
            </a:r>
            <a:r>
              <a:rPr lang="ru-RU" dirty="0" smtClean="0"/>
              <a:t> у </a:t>
            </a:r>
            <a:r>
              <a:rPr lang="ru-RU" dirty="0" err="1" smtClean="0"/>
              <a:t>споживача</a:t>
            </a:r>
            <a:r>
              <a:rPr lang="ru-RU" dirty="0" smtClean="0"/>
              <a:t> </a:t>
            </a:r>
            <a:r>
              <a:rPr lang="ru-RU" dirty="0" err="1" smtClean="0"/>
              <a:t>негативні</a:t>
            </a:r>
            <a:r>
              <a:rPr lang="ru-RU" dirty="0" smtClean="0"/>
              <a:t> </a:t>
            </a:r>
            <a:r>
              <a:rPr lang="ru-RU" dirty="0" err="1" smtClean="0"/>
              <a:t>емоції</a:t>
            </a:r>
            <a:r>
              <a:rPr lang="ru-RU" dirty="0" smtClean="0"/>
              <a:t>. </a:t>
            </a:r>
          </a:p>
          <a:p>
            <a:r>
              <a:rPr lang="ru-RU" dirty="0" smtClean="0"/>
              <a:t>5. </a:t>
            </a:r>
            <a:r>
              <a:rPr lang="ru-RU" dirty="0" err="1" smtClean="0"/>
              <a:t>Перевірка</a:t>
            </a:r>
            <a:r>
              <a:rPr lang="ru-RU" dirty="0" smtClean="0"/>
              <a:t> на </a:t>
            </a:r>
            <a:r>
              <a:rPr lang="ru-RU" dirty="0" err="1" smtClean="0"/>
              <a:t>запам’ятовуваність</a:t>
            </a:r>
            <a:r>
              <a:rPr lang="ru-RU" dirty="0" smtClean="0"/>
              <a:t> - </a:t>
            </a:r>
            <a:r>
              <a:rPr lang="ru-RU" dirty="0" err="1" smtClean="0"/>
              <a:t>тестування</a:t>
            </a:r>
            <a:r>
              <a:rPr lang="ru-RU" dirty="0" smtClean="0"/>
              <a:t> </a:t>
            </a:r>
            <a:r>
              <a:rPr lang="ru-RU" dirty="0" err="1" smtClean="0"/>
              <a:t>назви</a:t>
            </a:r>
            <a:r>
              <a:rPr lang="ru-RU" dirty="0" smtClean="0"/>
              <a:t> на </a:t>
            </a:r>
            <a:r>
              <a:rPr lang="ru-RU" dirty="0" err="1" smtClean="0"/>
              <a:t>рівень</a:t>
            </a:r>
            <a:r>
              <a:rPr lang="ru-RU" dirty="0" smtClean="0"/>
              <a:t>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запам’ятованості</a:t>
            </a:r>
            <a:r>
              <a:rPr lang="ru-RU" dirty="0" smtClean="0"/>
              <a:t> </a:t>
            </a:r>
            <a:r>
              <a:rPr lang="ru-RU" dirty="0" err="1" smtClean="0"/>
              <a:t>цільовою</a:t>
            </a:r>
            <a:r>
              <a:rPr lang="ru-RU" dirty="0" smtClean="0"/>
              <a:t> </a:t>
            </a:r>
            <a:r>
              <a:rPr lang="ru-RU" dirty="0" err="1" smtClean="0"/>
              <a:t>аудиторією</a:t>
            </a:r>
            <a:r>
              <a:rPr lang="ru-RU" dirty="0" smtClean="0"/>
              <a:t>. </a:t>
            </a:r>
          </a:p>
          <a:p>
            <a:r>
              <a:rPr lang="ru-RU" dirty="0"/>
              <a:t>6</a:t>
            </a:r>
            <a:r>
              <a:rPr lang="ru-RU" dirty="0" smtClean="0"/>
              <a:t>. </a:t>
            </a:r>
            <a:r>
              <a:rPr lang="ru-RU" dirty="0" err="1" smtClean="0"/>
              <a:t>Юридична</a:t>
            </a:r>
            <a:r>
              <a:rPr lang="ru-RU" dirty="0" smtClean="0"/>
              <a:t> </a:t>
            </a:r>
            <a:r>
              <a:rPr lang="ru-RU" dirty="0" err="1" smtClean="0"/>
              <a:t>експертиза</a:t>
            </a:r>
            <a:r>
              <a:rPr lang="ru-RU" dirty="0" smtClean="0"/>
              <a:t> - </a:t>
            </a:r>
            <a:r>
              <a:rPr lang="ru-RU" dirty="0" err="1" smtClean="0"/>
              <a:t>перевірка</a:t>
            </a:r>
            <a:r>
              <a:rPr lang="ru-RU" dirty="0" smtClean="0"/>
              <a:t> </a:t>
            </a:r>
            <a:r>
              <a:rPr lang="ru-RU" dirty="0" err="1" smtClean="0"/>
              <a:t>назви</a:t>
            </a:r>
            <a:r>
              <a:rPr lang="ru-RU" dirty="0" smtClean="0"/>
              <a:t> на </a:t>
            </a:r>
            <a:r>
              <a:rPr lang="ru-RU" dirty="0" err="1" smtClean="0"/>
              <a:t>можливість</a:t>
            </a:r>
            <a:r>
              <a:rPr lang="ru-RU" dirty="0" smtClean="0"/>
              <a:t>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застосування</a:t>
            </a:r>
            <a:r>
              <a:rPr lang="ru-RU" dirty="0" smtClean="0"/>
              <a:t>, </a:t>
            </a:r>
            <a:r>
              <a:rPr lang="ru-RU" dirty="0" err="1" smtClean="0"/>
              <a:t>відповідно</a:t>
            </a:r>
            <a:r>
              <a:rPr lang="ru-RU" dirty="0" smtClean="0"/>
              <a:t> до </a:t>
            </a:r>
            <a:r>
              <a:rPr lang="ru-RU" dirty="0" err="1" smtClean="0"/>
              <a:t>чинних</a:t>
            </a:r>
            <a:r>
              <a:rPr lang="ru-RU" dirty="0" smtClean="0"/>
              <a:t> </a:t>
            </a:r>
            <a:r>
              <a:rPr lang="ru-RU" dirty="0" err="1" smtClean="0"/>
              <a:t>законодавчих</a:t>
            </a:r>
            <a:r>
              <a:rPr lang="ru-RU" dirty="0" smtClean="0"/>
              <a:t> </a:t>
            </a:r>
            <a:r>
              <a:rPr lang="ru-RU" dirty="0" err="1" smtClean="0"/>
              <a:t>обмежень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697561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00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 smtClean="0"/>
              <a:t>Для </a:t>
            </a:r>
            <a:r>
              <a:rPr lang="ru-RU" dirty="0" err="1" smtClean="0"/>
              <a:t>успішного</a:t>
            </a:r>
            <a:r>
              <a:rPr lang="ru-RU" dirty="0" smtClean="0"/>
              <a:t> </a:t>
            </a:r>
            <a:r>
              <a:rPr lang="ru-RU" dirty="0" err="1" smtClean="0"/>
              <a:t>вирішення</a:t>
            </a:r>
            <a:r>
              <a:rPr lang="ru-RU" dirty="0" smtClean="0"/>
              <a:t> </a:t>
            </a:r>
            <a:r>
              <a:rPr lang="ru-RU" dirty="0" err="1" smtClean="0"/>
              <a:t>завдань</a:t>
            </a:r>
            <a:r>
              <a:rPr lang="ru-RU" dirty="0" smtClean="0"/>
              <a:t> </a:t>
            </a:r>
            <a:r>
              <a:rPr lang="ru-RU" dirty="0" err="1" smtClean="0"/>
              <a:t>маркетингової</a:t>
            </a:r>
            <a:r>
              <a:rPr lang="ru-RU" dirty="0" smtClean="0"/>
              <a:t> </a:t>
            </a:r>
            <a:r>
              <a:rPr lang="ru-RU" dirty="0" err="1" smtClean="0"/>
              <a:t>комунікації</a:t>
            </a:r>
            <a:r>
              <a:rPr lang="ru-RU" dirty="0" smtClean="0"/>
              <a:t> </a:t>
            </a:r>
            <a:r>
              <a:rPr lang="ru-RU" dirty="0" err="1" smtClean="0"/>
              <a:t>потрібно</a:t>
            </a:r>
            <a:r>
              <a:rPr lang="ru-RU" dirty="0" smtClean="0"/>
              <a:t> </a:t>
            </a:r>
            <a:r>
              <a:rPr lang="ru-RU" dirty="0" err="1" smtClean="0"/>
              <a:t>відповісти</a:t>
            </a:r>
            <a:r>
              <a:rPr lang="ru-RU" dirty="0" smtClean="0"/>
              <a:t> на два </a:t>
            </a:r>
            <a:r>
              <a:rPr lang="ru-RU" dirty="0" err="1" smtClean="0"/>
              <a:t>питання</a:t>
            </a:r>
            <a:r>
              <a:rPr lang="ru-RU" dirty="0" smtClean="0"/>
              <a:t> </a:t>
            </a:r>
            <a:r>
              <a:rPr lang="ru-RU" dirty="0" err="1" smtClean="0"/>
              <a:t>щодо</a:t>
            </a:r>
            <a:r>
              <a:rPr lang="ru-RU" dirty="0" smtClean="0"/>
              <a:t> </a:t>
            </a:r>
            <a:r>
              <a:rPr lang="ru-RU" dirty="0" err="1" smtClean="0"/>
              <a:t>вербальних</a:t>
            </a:r>
            <a:r>
              <a:rPr lang="ru-RU" dirty="0" smtClean="0"/>
              <a:t> </a:t>
            </a:r>
            <a:r>
              <a:rPr lang="ru-RU" dirty="0" err="1" smtClean="0"/>
              <a:t>елементів</a:t>
            </a:r>
            <a:r>
              <a:rPr lang="ru-RU" dirty="0" smtClean="0"/>
              <a:t> </a:t>
            </a:r>
            <a:r>
              <a:rPr lang="ru-RU" dirty="0" err="1" smtClean="0"/>
              <a:t>комунікації</a:t>
            </a:r>
            <a:r>
              <a:rPr lang="ru-RU" dirty="0" smtClean="0"/>
              <a:t>: </a:t>
            </a:r>
          </a:p>
          <a:p>
            <a:pPr algn="just"/>
            <a:r>
              <a:rPr lang="ru-RU" dirty="0" smtClean="0"/>
              <a:t>«Як </a:t>
            </a:r>
            <a:r>
              <a:rPr lang="ru-RU" dirty="0" err="1" smtClean="0"/>
              <a:t>сприймають</a:t>
            </a:r>
            <a:r>
              <a:rPr lang="ru-RU" dirty="0" smtClean="0"/>
              <a:t> </a:t>
            </a:r>
            <a:r>
              <a:rPr lang="ru-RU" dirty="0" err="1" smtClean="0"/>
              <a:t>назву</a:t>
            </a:r>
            <a:r>
              <a:rPr lang="ru-RU" dirty="0" smtClean="0"/>
              <a:t> бренду на звуковому </a:t>
            </a:r>
            <a:r>
              <a:rPr lang="ru-RU" dirty="0" err="1" smtClean="0"/>
              <a:t>рівні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асоціації</a:t>
            </a:r>
            <a:r>
              <a:rPr lang="ru-RU" dirty="0" smtClean="0"/>
              <a:t> </a:t>
            </a:r>
            <a:r>
              <a:rPr lang="ru-RU" dirty="0" err="1" smtClean="0"/>
              <a:t>воно</a:t>
            </a:r>
            <a:r>
              <a:rPr lang="ru-RU" dirty="0" smtClean="0"/>
              <a:t> </a:t>
            </a:r>
            <a:r>
              <a:rPr lang="ru-RU" dirty="0" err="1" smtClean="0"/>
              <a:t>викликає</a:t>
            </a:r>
            <a:r>
              <a:rPr lang="ru-RU" dirty="0" smtClean="0"/>
              <a:t> у людей, </a:t>
            </a:r>
            <a:r>
              <a:rPr lang="ru-RU" dirty="0" err="1" smtClean="0"/>
              <a:t>які</a:t>
            </a:r>
            <a:r>
              <a:rPr lang="ru-RU" dirty="0" smtClean="0"/>
              <a:t> не </a:t>
            </a:r>
            <a:r>
              <a:rPr lang="ru-RU" dirty="0" err="1" smtClean="0"/>
              <a:t>знають</a:t>
            </a:r>
            <a:r>
              <a:rPr lang="ru-RU" dirty="0" smtClean="0"/>
              <a:t> </a:t>
            </a:r>
            <a:r>
              <a:rPr lang="ru-RU" dirty="0" err="1" smtClean="0"/>
              <a:t>значення</a:t>
            </a:r>
            <a:r>
              <a:rPr lang="ru-RU" dirty="0" smtClean="0"/>
              <a:t> </a:t>
            </a:r>
            <a:r>
              <a:rPr lang="ru-RU" dirty="0" err="1" smtClean="0"/>
              <a:t>цього</a:t>
            </a:r>
            <a:r>
              <a:rPr lang="ru-RU" dirty="0" smtClean="0"/>
              <a:t> слова?» </a:t>
            </a:r>
          </a:p>
          <a:p>
            <a:pPr algn="just"/>
            <a:r>
              <a:rPr lang="ru-RU" dirty="0" smtClean="0"/>
              <a:t> «</a:t>
            </a:r>
            <a:r>
              <a:rPr lang="ru-RU" dirty="0" err="1" smtClean="0"/>
              <a:t>Наскільки</a:t>
            </a:r>
            <a:r>
              <a:rPr lang="ru-RU" dirty="0" smtClean="0"/>
              <a:t> </a:t>
            </a:r>
            <a:r>
              <a:rPr lang="ru-RU" dirty="0" err="1" smtClean="0"/>
              <a:t>звукові</a:t>
            </a:r>
            <a:r>
              <a:rPr lang="ru-RU" dirty="0" smtClean="0"/>
              <a:t> </a:t>
            </a:r>
            <a:r>
              <a:rPr lang="ru-RU" dirty="0" err="1" smtClean="0"/>
              <a:t>асоціації</a:t>
            </a:r>
            <a:r>
              <a:rPr lang="ru-RU" dirty="0" smtClean="0"/>
              <a:t> </a:t>
            </a:r>
            <a:r>
              <a:rPr lang="ru-RU" dirty="0" err="1" smtClean="0"/>
              <a:t>відповідають</a:t>
            </a:r>
            <a:r>
              <a:rPr lang="ru-RU" dirty="0" smtClean="0"/>
              <a:t> </a:t>
            </a:r>
            <a:r>
              <a:rPr lang="ru-RU" dirty="0" err="1" smtClean="0"/>
              <a:t>бажаним</a:t>
            </a:r>
            <a:r>
              <a:rPr lang="ru-RU" dirty="0" smtClean="0"/>
              <a:t> </a:t>
            </a:r>
            <a:r>
              <a:rPr lang="ru-RU" dirty="0" err="1" smtClean="0"/>
              <a:t>споживачами</a:t>
            </a:r>
            <a:r>
              <a:rPr lang="ru-RU" dirty="0" smtClean="0"/>
              <a:t> характеристикам товару?».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7279792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00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 smtClean="0"/>
              <a:t>Етап</a:t>
            </a:r>
            <a:r>
              <a:rPr lang="ru-RU" dirty="0" smtClean="0"/>
              <a:t> 7. </a:t>
            </a:r>
            <a:r>
              <a:rPr lang="ru-RU" dirty="0" err="1" smtClean="0"/>
              <a:t>Перевірка</a:t>
            </a:r>
            <a:r>
              <a:rPr lang="ru-RU" dirty="0" smtClean="0"/>
              <a:t> </a:t>
            </a:r>
            <a:r>
              <a:rPr lang="ru-RU" dirty="0" err="1" smtClean="0"/>
              <a:t>унікальності</a:t>
            </a:r>
            <a:r>
              <a:rPr lang="ru-RU" dirty="0" smtClean="0"/>
              <a:t> </a:t>
            </a:r>
            <a:r>
              <a:rPr lang="ru-RU" dirty="0" err="1" smtClean="0"/>
              <a:t>назви</a:t>
            </a:r>
            <a:r>
              <a:rPr lang="ru-RU" dirty="0" smtClean="0"/>
              <a:t> та </a:t>
            </a:r>
            <a:r>
              <a:rPr lang="ru-RU" dirty="0" err="1" smtClean="0"/>
              <a:t>реєстрація</a:t>
            </a:r>
            <a:r>
              <a:rPr lang="ru-RU" dirty="0" smtClean="0"/>
              <a:t> </a:t>
            </a:r>
            <a:r>
              <a:rPr lang="ru-RU" dirty="0" err="1" smtClean="0"/>
              <a:t>назви</a:t>
            </a:r>
            <a:r>
              <a:rPr lang="ru-RU" dirty="0" smtClean="0"/>
              <a:t> </a:t>
            </a:r>
          </a:p>
          <a:p>
            <a:r>
              <a:rPr lang="ru-RU" dirty="0" smtClean="0"/>
              <a:t>Для того </a:t>
            </a:r>
            <a:r>
              <a:rPr lang="ru-RU" dirty="0" err="1" smtClean="0"/>
              <a:t>щоб</a:t>
            </a:r>
            <a:r>
              <a:rPr lang="ru-RU" dirty="0" smtClean="0"/>
              <a:t> бути </a:t>
            </a:r>
            <a:r>
              <a:rPr lang="ru-RU" dirty="0" err="1" smtClean="0"/>
              <a:t>цілком</a:t>
            </a:r>
            <a:r>
              <a:rPr lang="ru-RU" dirty="0" smtClean="0"/>
              <a:t> </a:t>
            </a:r>
            <a:r>
              <a:rPr lang="ru-RU" dirty="0" err="1" smtClean="0"/>
              <a:t>упевненим</a:t>
            </a:r>
            <a:r>
              <a:rPr lang="ru-RU" dirty="0" smtClean="0"/>
              <a:t> у </a:t>
            </a:r>
            <a:r>
              <a:rPr lang="ru-RU" dirty="0" err="1" smtClean="0"/>
              <a:t>можливості</a:t>
            </a:r>
            <a:r>
              <a:rPr lang="ru-RU" dirty="0" smtClean="0"/>
              <a:t> </a:t>
            </a:r>
            <a:r>
              <a:rPr lang="ru-RU" dirty="0" err="1" smtClean="0"/>
              <a:t>використання</a:t>
            </a:r>
            <a:r>
              <a:rPr lang="ru-RU" dirty="0" smtClean="0"/>
              <a:t> </a:t>
            </a:r>
            <a:r>
              <a:rPr lang="ru-RU" dirty="0" err="1" smtClean="0"/>
              <a:t>обраного</a:t>
            </a:r>
            <a:r>
              <a:rPr lang="ru-RU" dirty="0" smtClean="0"/>
              <a:t> вами </a:t>
            </a:r>
            <a:r>
              <a:rPr lang="ru-RU" dirty="0" err="1" smtClean="0"/>
              <a:t>варіанту</a:t>
            </a:r>
            <a:r>
              <a:rPr lang="ru-RU" dirty="0" smtClean="0"/>
              <a:t> </a:t>
            </a:r>
            <a:r>
              <a:rPr lang="ru-RU" dirty="0" err="1" smtClean="0"/>
              <a:t>назви</a:t>
            </a:r>
            <a:r>
              <a:rPr lang="ru-RU" dirty="0" smtClean="0"/>
              <a:t> </a:t>
            </a:r>
            <a:r>
              <a:rPr lang="ru-RU" dirty="0" err="1" smtClean="0"/>
              <a:t>необхідно</a:t>
            </a:r>
            <a:r>
              <a:rPr lang="ru-RU" dirty="0" smtClean="0"/>
              <a:t> </a:t>
            </a:r>
            <a:r>
              <a:rPr lang="ru-RU" dirty="0" err="1" smtClean="0"/>
              <a:t>перевірити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на </a:t>
            </a:r>
            <a:r>
              <a:rPr lang="ru-RU" dirty="0" err="1" smtClean="0"/>
              <a:t>унікальність</a:t>
            </a:r>
            <a:r>
              <a:rPr lang="ru-RU" dirty="0" smtClean="0"/>
              <a:t> - </a:t>
            </a:r>
            <a:r>
              <a:rPr lang="ru-RU" dirty="0" err="1" smtClean="0"/>
              <a:t>тобто</a:t>
            </a:r>
            <a:r>
              <a:rPr lang="ru-RU" dirty="0" smtClean="0"/>
              <a:t> на </a:t>
            </a:r>
            <a:r>
              <a:rPr lang="ru-RU" dirty="0" err="1" smtClean="0"/>
              <a:t>міру</a:t>
            </a:r>
            <a:r>
              <a:rPr lang="ru-RU" dirty="0" smtClean="0"/>
              <a:t>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подібності</a:t>
            </a:r>
            <a:r>
              <a:rPr lang="ru-RU" dirty="0" smtClean="0"/>
              <a:t> до </a:t>
            </a:r>
            <a:r>
              <a:rPr lang="ru-RU" dirty="0" err="1" smtClean="0"/>
              <a:t>вже</a:t>
            </a:r>
            <a:r>
              <a:rPr lang="ru-RU" dirty="0" smtClean="0"/>
              <a:t> </a:t>
            </a:r>
            <a:r>
              <a:rPr lang="ru-RU" dirty="0" err="1" smtClean="0"/>
              <a:t>існуючих</a:t>
            </a:r>
            <a:r>
              <a:rPr lang="ru-RU" dirty="0" smtClean="0"/>
              <a:t> </a:t>
            </a:r>
            <a:r>
              <a:rPr lang="ru-RU" dirty="0" err="1" smtClean="0"/>
              <a:t>назв</a:t>
            </a:r>
            <a:r>
              <a:rPr lang="ru-RU" dirty="0" smtClean="0"/>
              <a:t> </a:t>
            </a:r>
            <a:r>
              <a:rPr lang="ru-RU" dirty="0" err="1" smtClean="0"/>
              <a:t>торгових</a:t>
            </a:r>
            <a:r>
              <a:rPr lang="ru-RU" dirty="0" smtClean="0"/>
              <a:t> марок. </a:t>
            </a:r>
            <a:r>
              <a:rPr lang="ru-RU" dirty="0" err="1" smtClean="0"/>
              <a:t>Від</a:t>
            </a:r>
            <a:r>
              <a:rPr lang="ru-RU" dirty="0" smtClean="0"/>
              <a:t> того, </a:t>
            </a:r>
            <a:r>
              <a:rPr lang="ru-RU" dirty="0" err="1" smtClean="0"/>
              <a:t>чи</a:t>
            </a:r>
            <a:r>
              <a:rPr lang="ru-RU" dirty="0" smtClean="0"/>
              <a:t> правильно і грамотно </a:t>
            </a:r>
            <a:r>
              <a:rPr lang="ru-RU" dirty="0" err="1" smtClean="0"/>
              <a:t>ви</a:t>
            </a:r>
            <a:r>
              <a:rPr lang="ru-RU" dirty="0" smtClean="0"/>
              <a:t> оберете </a:t>
            </a:r>
            <a:r>
              <a:rPr lang="ru-RU" dirty="0" err="1" smtClean="0"/>
              <a:t>назву</a:t>
            </a:r>
            <a:r>
              <a:rPr lang="ru-RU" dirty="0" smtClean="0"/>
              <a:t> </a:t>
            </a:r>
            <a:r>
              <a:rPr lang="ru-RU" dirty="0" err="1" smtClean="0"/>
              <a:t>вашої</a:t>
            </a:r>
            <a:r>
              <a:rPr lang="ru-RU" dirty="0" smtClean="0"/>
              <a:t> </a:t>
            </a:r>
            <a:r>
              <a:rPr lang="ru-RU" dirty="0" err="1" smtClean="0"/>
              <a:t>компанії</a:t>
            </a:r>
            <a:r>
              <a:rPr lang="ru-RU" dirty="0" smtClean="0"/>
              <a:t> </a:t>
            </a:r>
            <a:r>
              <a:rPr lang="ru-RU" dirty="0" err="1" smtClean="0"/>
              <a:t>чи</a:t>
            </a:r>
            <a:r>
              <a:rPr lang="ru-RU" dirty="0" smtClean="0"/>
              <a:t> бренду, буде </a:t>
            </a:r>
            <a:r>
              <a:rPr lang="ru-RU" dirty="0" err="1" smtClean="0"/>
              <a:t>залежати</a:t>
            </a:r>
            <a:r>
              <a:rPr lang="ru-RU" dirty="0" smtClean="0"/>
              <a:t>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подальша</a:t>
            </a:r>
            <a:r>
              <a:rPr lang="ru-RU" dirty="0" smtClean="0"/>
              <a:t> доля, </a:t>
            </a:r>
            <a:r>
              <a:rPr lang="ru-RU" dirty="0" err="1" smtClean="0"/>
              <a:t>успіх</a:t>
            </a:r>
            <a:r>
              <a:rPr lang="ru-RU" dirty="0" smtClean="0"/>
              <a:t> і </a:t>
            </a:r>
            <a:r>
              <a:rPr lang="ru-RU" dirty="0" err="1" smtClean="0"/>
              <a:t>запитаність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7710126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00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Технологія</a:t>
            </a:r>
            <a:r>
              <a:rPr lang="ru-RU" dirty="0" smtClean="0"/>
              <a:t> </a:t>
            </a:r>
            <a:r>
              <a:rPr lang="ru-RU" dirty="0" err="1" smtClean="0"/>
              <a:t>неймінгу</a:t>
            </a:r>
            <a:r>
              <a:rPr lang="ru-RU" dirty="0" smtClean="0"/>
              <a:t> для </a:t>
            </a:r>
            <a:r>
              <a:rPr lang="ru-RU" dirty="0" err="1" smtClean="0"/>
              <a:t>європейського</a:t>
            </a:r>
            <a:r>
              <a:rPr lang="ru-RU" dirty="0" smtClean="0"/>
              <a:t> ринку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Для </a:t>
            </a:r>
            <a:r>
              <a:rPr lang="ru-RU" dirty="0" err="1" smtClean="0"/>
              <a:t>виходу</a:t>
            </a:r>
            <a:r>
              <a:rPr lang="ru-RU" dirty="0" smtClean="0"/>
              <a:t> на </a:t>
            </a:r>
            <a:r>
              <a:rPr lang="ru-RU" dirty="0" err="1" smtClean="0"/>
              <a:t>європейський</a:t>
            </a:r>
            <a:r>
              <a:rPr lang="ru-RU" dirty="0" smtClean="0"/>
              <a:t> </a:t>
            </a:r>
            <a:r>
              <a:rPr lang="ru-RU" dirty="0" err="1" smtClean="0"/>
              <a:t>ринок</a:t>
            </a:r>
            <a:r>
              <a:rPr lang="ru-RU" dirty="0" smtClean="0"/>
              <a:t>, </a:t>
            </a:r>
            <a:r>
              <a:rPr lang="ru-RU" dirty="0" err="1" smtClean="0"/>
              <a:t>українським</a:t>
            </a:r>
            <a:r>
              <a:rPr lang="ru-RU" dirty="0" smtClean="0"/>
              <a:t> </a:t>
            </a:r>
            <a:r>
              <a:rPr lang="ru-RU" dirty="0" err="1" smtClean="0"/>
              <a:t>компаніям</a:t>
            </a:r>
            <a:r>
              <a:rPr lang="ru-RU" dirty="0" smtClean="0"/>
              <a:t> </a:t>
            </a:r>
            <a:r>
              <a:rPr lang="ru-RU" dirty="0" err="1" smtClean="0"/>
              <a:t>потрібно</a:t>
            </a:r>
            <a:r>
              <a:rPr lang="ru-RU" dirty="0" smtClean="0"/>
              <a:t> </a:t>
            </a:r>
            <a:r>
              <a:rPr lang="ru-RU" dirty="0" err="1" smtClean="0"/>
              <a:t>враховувати</a:t>
            </a:r>
            <a:r>
              <a:rPr lang="ru-RU" dirty="0" smtClean="0"/>
              <a:t> </a:t>
            </a:r>
            <a:r>
              <a:rPr lang="ru-RU" dirty="0" err="1" smtClean="0"/>
              <a:t>західні</a:t>
            </a:r>
            <a:r>
              <a:rPr lang="ru-RU" dirty="0" smtClean="0"/>
              <a:t> </a:t>
            </a:r>
            <a:r>
              <a:rPr lang="ru-RU" dirty="0" err="1" smtClean="0"/>
              <a:t>стандарти</a:t>
            </a:r>
            <a:r>
              <a:rPr lang="ru-RU" dirty="0" smtClean="0"/>
              <a:t>. </a:t>
            </a:r>
            <a:r>
              <a:rPr lang="ru-RU" dirty="0" err="1" smtClean="0"/>
              <a:t>Обираючи</a:t>
            </a:r>
            <a:r>
              <a:rPr lang="ru-RU" dirty="0" smtClean="0"/>
              <a:t> </a:t>
            </a:r>
            <a:r>
              <a:rPr lang="ru-RU" dirty="0" err="1" smtClean="0"/>
              <a:t>назву</a:t>
            </a:r>
            <a:r>
              <a:rPr lang="ru-RU" dirty="0" smtClean="0"/>
              <a:t> нового бренду, </a:t>
            </a:r>
            <a:r>
              <a:rPr lang="ru-RU" dirty="0" err="1" smtClean="0"/>
              <a:t>використовують</a:t>
            </a:r>
            <a:r>
              <a:rPr lang="ru-RU" dirty="0" smtClean="0"/>
              <a:t> </a:t>
            </a:r>
            <a:r>
              <a:rPr lang="ru-RU" dirty="0" err="1" smtClean="0"/>
              <a:t>такі</a:t>
            </a:r>
            <a:r>
              <a:rPr lang="ru-RU" dirty="0" smtClean="0"/>
              <a:t> </a:t>
            </a:r>
            <a:r>
              <a:rPr lang="ru-RU" dirty="0" err="1" smtClean="0"/>
              <a:t>основні</a:t>
            </a:r>
            <a:r>
              <a:rPr lang="ru-RU" dirty="0" smtClean="0"/>
              <a:t> </a:t>
            </a:r>
            <a:r>
              <a:rPr lang="ru-RU" dirty="0" err="1" smtClean="0"/>
              <a:t>принципи</a:t>
            </a:r>
            <a:r>
              <a:rPr lang="ru-RU" dirty="0" smtClean="0"/>
              <a:t>: — </a:t>
            </a:r>
            <a:r>
              <a:rPr lang="ru-RU" dirty="0" err="1" smtClean="0"/>
              <a:t>легкість</a:t>
            </a:r>
            <a:r>
              <a:rPr lang="ru-RU" dirty="0" smtClean="0"/>
              <a:t> </a:t>
            </a:r>
            <a:r>
              <a:rPr lang="ru-RU" dirty="0" err="1" smtClean="0"/>
              <a:t>вимови</a:t>
            </a:r>
            <a:r>
              <a:rPr lang="ru-RU" dirty="0" smtClean="0"/>
              <a:t>; — простота </a:t>
            </a:r>
            <a:r>
              <a:rPr lang="ru-RU" dirty="0" err="1" smtClean="0"/>
              <a:t>написання</a:t>
            </a:r>
            <a:r>
              <a:rPr lang="ru-RU" dirty="0" smtClean="0"/>
              <a:t>; — </a:t>
            </a:r>
            <a:r>
              <a:rPr lang="ru-RU" dirty="0" err="1" smtClean="0"/>
              <a:t>швидкість</a:t>
            </a:r>
            <a:r>
              <a:rPr lang="ru-RU" dirty="0" smtClean="0"/>
              <a:t> </a:t>
            </a:r>
            <a:r>
              <a:rPr lang="ru-RU" dirty="0" err="1" smtClean="0"/>
              <a:t>запам’ятовування</a:t>
            </a:r>
            <a:r>
              <a:rPr lang="ru-RU" dirty="0" smtClean="0"/>
              <a:t>; — свобода </a:t>
            </a:r>
            <a:r>
              <a:rPr lang="ru-RU" dirty="0" err="1" smtClean="0"/>
              <a:t>прочитання</a:t>
            </a:r>
            <a:r>
              <a:rPr lang="ru-RU" dirty="0" smtClean="0"/>
              <a:t> 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067798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00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Психолінгвістичний</a:t>
            </a:r>
            <a:r>
              <a:rPr lang="ru-RU" dirty="0" smtClean="0"/>
              <a:t> аспект </a:t>
            </a:r>
            <a:r>
              <a:rPr lang="ru-RU" dirty="0" err="1" smtClean="0"/>
              <a:t>неймінгу</a:t>
            </a:r>
            <a:r>
              <a:rPr lang="ru-RU" dirty="0" smtClean="0"/>
              <a:t> для </a:t>
            </a:r>
            <a:r>
              <a:rPr lang="ru-RU" dirty="0" err="1" smtClean="0"/>
              <a:t>європейського</a:t>
            </a:r>
            <a:r>
              <a:rPr lang="ru-RU" dirty="0" smtClean="0"/>
              <a:t> бренду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 err="1" smtClean="0"/>
              <a:t>Назва</a:t>
            </a:r>
            <a:r>
              <a:rPr lang="ru-RU" dirty="0" smtClean="0"/>
              <a:t> бренду </a:t>
            </a:r>
            <a:r>
              <a:rPr lang="ru-RU" dirty="0" err="1" smtClean="0"/>
              <a:t>створює</a:t>
            </a:r>
            <a:r>
              <a:rPr lang="ru-RU" dirty="0" smtClean="0"/>
              <a:t> у </a:t>
            </a:r>
            <a:r>
              <a:rPr lang="ru-RU" dirty="0" err="1" smtClean="0"/>
              <a:t>свідомості</a:t>
            </a:r>
            <a:r>
              <a:rPr lang="ru-RU" dirty="0" smtClean="0"/>
              <a:t> </a:t>
            </a:r>
            <a:r>
              <a:rPr lang="ru-RU" dirty="0" err="1" smtClean="0"/>
              <a:t>споживача</a:t>
            </a:r>
            <a:r>
              <a:rPr lang="ru-RU" dirty="0" smtClean="0"/>
              <a:t> </a:t>
            </a:r>
            <a:r>
              <a:rPr lang="ru-RU" dirty="0" err="1" smtClean="0"/>
              <a:t>певний</a:t>
            </a:r>
            <a:r>
              <a:rPr lang="ru-RU" dirty="0" smtClean="0"/>
              <a:t> </a:t>
            </a:r>
            <a:r>
              <a:rPr lang="ru-RU" dirty="0" err="1" smtClean="0"/>
              <a:t>ментальний</a:t>
            </a:r>
            <a:r>
              <a:rPr lang="ru-RU" dirty="0" smtClean="0"/>
              <a:t> образ. </a:t>
            </a:r>
            <a:r>
              <a:rPr lang="ru-RU" dirty="0" err="1" smtClean="0"/>
              <a:t>Обираючи</a:t>
            </a:r>
            <a:r>
              <a:rPr lang="ru-RU" dirty="0" smtClean="0"/>
              <a:t> </a:t>
            </a:r>
            <a:r>
              <a:rPr lang="ru-RU" dirty="0" err="1" smtClean="0"/>
              <a:t>назву</a:t>
            </a:r>
            <a:r>
              <a:rPr lang="ru-RU" dirty="0" smtClean="0"/>
              <a:t>, </a:t>
            </a:r>
            <a:r>
              <a:rPr lang="ru-RU" dirty="0" err="1" smtClean="0"/>
              <a:t>рекомендують</a:t>
            </a:r>
            <a:r>
              <a:rPr lang="ru-RU" dirty="0" smtClean="0"/>
              <a:t> </a:t>
            </a:r>
            <a:r>
              <a:rPr lang="ru-RU" dirty="0" err="1" smtClean="0"/>
              <a:t>ураховувати</a:t>
            </a:r>
            <a:r>
              <a:rPr lang="ru-RU" dirty="0" smtClean="0"/>
              <a:t> </a:t>
            </a:r>
            <a:r>
              <a:rPr lang="ru-RU" dirty="0" err="1" smtClean="0"/>
              <a:t>асоціації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вона </a:t>
            </a:r>
            <a:r>
              <a:rPr lang="ru-RU" dirty="0" err="1" smtClean="0"/>
              <a:t>викликає</a:t>
            </a:r>
            <a:r>
              <a:rPr lang="ru-RU" dirty="0" smtClean="0"/>
              <a:t>.</a:t>
            </a:r>
          </a:p>
          <a:p>
            <a:r>
              <a:rPr lang="ru-RU" b="1" u="sng" dirty="0" err="1" smtClean="0"/>
              <a:t>Головні</a:t>
            </a:r>
            <a:r>
              <a:rPr lang="ru-RU" b="1" u="sng" dirty="0" smtClean="0"/>
              <a:t> </a:t>
            </a:r>
            <a:r>
              <a:rPr lang="ru-RU" b="1" u="sng" dirty="0" err="1" smtClean="0"/>
              <a:t>тренди</a:t>
            </a:r>
            <a:r>
              <a:rPr lang="ru-RU" b="1" u="sng" dirty="0" smtClean="0"/>
              <a:t> </a:t>
            </a:r>
            <a:r>
              <a:rPr lang="ru-RU" b="1" u="sng" dirty="0" err="1" smtClean="0"/>
              <a:t>неймінгу</a:t>
            </a:r>
            <a:r>
              <a:rPr lang="ru-RU" b="1" u="sng" dirty="0" smtClean="0"/>
              <a:t> на </a:t>
            </a:r>
            <a:r>
              <a:rPr lang="ru-RU" b="1" u="sng" dirty="0" err="1" smtClean="0"/>
              <a:t>європейському</a:t>
            </a:r>
            <a:r>
              <a:rPr lang="ru-RU" b="1" u="sng" dirty="0" smtClean="0"/>
              <a:t> ринку</a:t>
            </a:r>
            <a:r>
              <a:rPr lang="ru-RU" dirty="0" smtClean="0"/>
              <a:t>: </a:t>
            </a:r>
          </a:p>
          <a:p>
            <a:r>
              <a:rPr lang="ru-RU" dirty="0" smtClean="0"/>
              <a:t>1. Акцент на </a:t>
            </a:r>
            <a:r>
              <a:rPr lang="ru-RU" dirty="0" err="1" smtClean="0"/>
              <a:t>еко</a:t>
            </a:r>
            <a:r>
              <a:rPr lang="ru-RU" dirty="0" smtClean="0"/>
              <a:t>-мотивах у </a:t>
            </a:r>
            <a:r>
              <a:rPr lang="ru-RU" dirty="0" err="1" smtClean="0"/>
              <a:t>назві</a:t>
            </a:r>
            <a:r>
              <a:rPr lang="ru-RU" dirty="0" smtClean="0"/>
              <a:t>. </a:t>
            </a:r>
            <a:r>
              <a:rPr lang="ru-RU" dirty="0" err="1" smtClean="0"/>
              <a:t>Традиція</a:t>
            </a:r>
            <a:r>
              <a:rPr lang="ru-RU" dirty="0" smtClean="0"/>
              <a:t> </a:t>
            </a:r>
            <a:r>
              <a:rPr lang="ru-RU" dirty="0" err="1" smtClean="0"/>
              <a:t>виникла</a:t>
            </a:r>
            <a:r>
              <a:rPr lang="ru-RU" dirty="0" smtClean="0"/>
              <a:t> </a:t>
            </a:r>
            <a:r>
              <a:rPr lang="ru-RU" dirty="0" err="1" smtClean="0"/>
              <a:t>зі</a:t>
            </a:r>
            <a:r>
              <a:rPr lang="ru-RU" dirty="0" smtClean="0"/>
              <a:t> </a:t>
            </a:r>
            <a:r>
              <a:rPr lang="ru-RU" dirty="0" err="1" smtClean="0"/>
              <a:t>зростанням</a:t>
            </a:r>
            <a:r>
              <a:rPr lang="ru-RU" dirty="0" smtClean="0"/>
              <a:t> </a:t>
            </a:r>
            <a:r>
              <a:rPr lang="ru-RU" dirty="0" err="1" smtClean="0"/>
              <a:t>популярності</a:t>
            </a:r>
            <a:r>
              <a:rPr lang="ru-RU" dirty="0" smtClean="0"/>
              <a:t> </a:t>
            </a:r>
            <a:r>
              <a:rPr lang="ru-RU" dirty="0" err="1" smtClean="0"/>
              <a:t>органіки</a:t>
            </a:r>
            <a:r>
              <a:rPr lang="ru-RU" dirty="0" smtClean="0"/>
              <a:t> на </a:t>
            </a:r>
            <a:r>
              <a:rPr lang="ru-RU" dirty="0" err="1" smtClean="0"/>
              <a:t>західному</a:t>
            </a:r>
            <a:r>
              <a:rPr lang="ru-RU" dirty="0" smtClean="0"/>
              <a:t> ринку. </a:t>
            </a:r>
            <a:r>
              <a:rPr lang="ru-RU" dirty="0" err="1" smtClean="0"/>
              <a:t>Такі</a:t>
            </a:r>
            <a:r>
              <a:rPr lang="ru-RU" dirty="0" smtClean="0"/>
              <a:t> </a:t>
            </a:r>
            <a:r>
              <a:rPr lang="ru-RU" dirty="0" err="1" smtClean="0"/>
              <a:t>назви</a:t>
            </a:r>
            <a:r>
              <a:rPr lang="ru-RU" dirty="0" smtClean="0"/>
              <a:t> </a:t>
            </a:r>
            <a:r>
              <a:rPr lang="ru-RU" dirty="0" err="1" smtClean="0"/>
              <a:t>акцентують</a:t>
            </a:r>
            <a:r>
              <a:rPr lang="ru-RU" dirty="0" smtClean="0"/>
              <a:t> </a:t>
            </a:r>
            <a:r>
              <a:rPr lang="ru-RU" dirty="0" err="1" smtClean="0"/>
              <a:t>увагу</a:t>
            </a:r>
            <a:r>
              <a:rPr lang="ru-RU" dirty="0" smtClean="0"/>
              <a:t> на </a:t>
            </a:r>
            <a:r>
              <a:rPr lang="ru-RU" dirty="0" err="1" smtClean="0"/>
              <a:t>екологічності</a:t>
            </a:r>
            <a:r>
              <a:rPr lang="ru-RU" dirty="0" smtClean="0"/>
              <a:t> та </a:t>
            </a:r>
            <a:r>
              <a:rPr lang="ru-RU" dirty="0" err="1" smtClean="0"/>
              <a:t>корисності</a:t>
            </a:r>
            <a:r>
              <a:rPr lang="ru-RU" dirty="0" smtClean="0"/>
              <a:t> продукту. </a:t>
            </a:r>
          </a:p>
          <a:p>
            <a:r>
              <a:rPr lang="ru-RU" dirty="0" smtClean="0"/>
              <a:t>2. </a:t>
            </a:r>
            <a:r>
              <a:rPr lang="ru-RU" dirty="0" err="1" smtClean="0"/>
              <a:t>Англомовні</a:t>
            </a:r>
            <a:r>
              <a:rPr lang="ru-RU" dirty="0" smtClean="0"/>
              <a:t> </a:t>
            </a:r>
            <a:r>
              <a:rPr lang="ru-RU" dirty="0" err="1" smtClean="0"/>
              <a:t>назви</a:t>
            </a:r>
            <a:r>
              <a:rPr lang="ru-RU" dirty="0" smtClean="0"/>
              <a:t>. </a:t>
            </a:r>
            <a:r>
              <a:rPr lang="ru-RU" dirty="0" err="1" smtClean="0"/>
              <a:t>Такий</a:t>
            </a:r>
            <a:r>
              <a:rPr lang="ru-RU" dirty="0" smtClean="0"/>
              <a:t> </a:t>
            </a:r>
            <a:r>
              <a:rPr lang="ru-RU" dirty="0" err="1" smtClean="0"/>
              <a:t>підхід</a:t>
            </a:r>
            <a:r>
              <a:rPr lang="ru-RU" dirty="0" smtClean="0"/>
              <a:t> </a:t>
            </a:r>
            <a:r>
              <a:rPr lang="ru-RU" dirty="0" err="1" smtClean="0"/>
              <a:t>допомагає</a:t>
            </a:r>
            <a:r>
              <a:rPr lang="ru-RU" dirty="0" smtClean="0"/>
              <a:t> </a:t>
            </a:r>
            <a:r>
              <a:rPr lang="ru-RU" dirty="0" err="1" smtClean="0"/>
              <a:t>створити</a:t>
            </a:r>
            <a:r>
              <a:rPr lang="ru-RU" dirty="0" smtClean="0"/>
              <a:t> </a:t>
            </a:r>
            <a:r>
              <a:rPr lang="ru-RU" dirty="0" err="1" smtClean="0"/>
              <a:t>зв’язок</a:t>
            </a:r>
            <a:r>
              <a:rPr lang="ru-RU" dirty="0" smtClean="0"/>
              <a:t> </a:t>
            </a:r>
            <a:r>
              <a:rPr lang="ru-RU" dirty="0" err="1" smtClean="0"/>
              <a:t>між</a:t>
            </a:r>
            <a:r>
              <a:rPr lang="ru-RU" dirty="0" smtClean="0"/>
              <a:t> брендом і </a:t>
            </a:r>
            <a:r>
              <a:rPr lang="ru-RU" dirty="0" err="1" smtClean="0"/>
              <a:t>європейськими</a:t>
            </a:r>
            <a:r>
              <a:rPr lang="ru-RU" dirty="0" smtClean="0"/>
              <a:t> </a:t>
            </a:r>
            <a:r>
              <a:rPr lang="ru-RU" dirty="0" err="1" smtClean="0"/>
              <a:t>споживачами</a:t>
            </a:r>
            <a:r>
              <a:rPr lang="ru-RU" dirty="0" smtClean="0"/>
              <a:t>. </a:t>
            </a:r>
          </a:p>
          <a:p>
            <a:r>
              <a:rPr lang="ru-RU" dirty="0" smtClean="0"/>
              <a:t>3. </a:t>
            </a:r>
            <a:r>
              <a:rPr lang="ru-RU" dirty="0" err="1" smtClean="0"/>
              <a:t>Кириличні</a:t>
            </a:r>
            <a:r>
              <a:rPr lang="ru-RU" dirty="0" smtClean="0"/>
              <a:t> </a:t>
            </a:r>
            <a:r>
              <a:rPr lang="ru-RU" dirty="0" err="1" smtClean="0"/>
              <a:t>назви</a:t>
            </a:r>
            <a:r>
              <a:rPr lang="ru-RU" dirty="0" smtClean="0"/>
              <a:t> </a:t>
            </a:r>
            <a:r>
              <a:rPr lang="ru-RU" dirty="0" err="1" smtClean="0"/>
              <a:t>брендів</a:t>
            </a:r>
            <a:r>
              <a:rPr lang="ru-RU" dirty="0" smtClean="0"/>
              <a:t>. Так </a:t>
            </a:r>
            <a:r>
              <a:rPr lang="ru-RU" dirty="0" err="1" smtClean="0"/>
              <a:t>виробники</a:t>
            </a:r>
            <a:r>
              <a:rPr lang="ru-RU" dirty="0" smtClean="0"/>
              <a:t> </a:t>
            </a:r>
            <a:r>
              <a:rPr lang="ru-RU" dirty="0" err="1" smtClean="0"/>
              <a:t>намагаються</a:t>
            </a:r>
            <a:r>
              <a:rPr lang="ru-RU" dirty="0" smtClean="0"/>
              <a:t> </a:t>
            </a:r>
            <a:r>
              <a:rPr lang="ru-RU" dirty="0" err="1" smtClean="0"/>
              <a:t>підкреслити</a:t>
            </a:r>
            <a:r>
              <a:rPr lang="ru-RU" dirty="0" smtClean="0"/>
              <a:t> </a:t>
            </a:r>
            <a:r>
              <a:rPr lang="ru-RU" dirty="0" err="1" smtClean="0"/>
              <a:t>походження</a:t>
            </a:r>
            <a:r>
              <a:rPr lang="ru-RU" dirty="0" smtClean="0"/>
              <a:t> </a:t>
            </a:r>
            <a:r>
              <a:rPr lang="ru-RU" dirty="0" err="1" smtClean="0"/>
              <a:t>продукції</a:t>
            </a:r>
            <a:r>
              <a:rPr lang="ru-RU" dirty="0" smtClean="0"/>
              <a:t>. У </a:t>
            </a:r>
            <a:r>
              <a:rPr lang="ru-RU" dirty="0" err="1" smtClean="0"/>
              <a:t>ситуації</a:t>
            </a:r>
            <a:r>
              <a:rPr lang="ru-RU" dirty="0" smtClean="0"/>
              <a:t> </a:t>
            </a:r>
            <a:r>
              <a:rPr lang="ru-RU" dirty="0" err="1" smtClean="0"/>
              <a:t>зростання</a:t>
            </a:r>
            <a:r>
              <a:rPr lang="ru-RU" dirty="0" smtClean="0"/>
              <a:t> </a:t>
            </a:r>
            <a:r>
              <a:rPr lang="ru-RU" dirty="0" err="1" smtClean="0"/>
              <a:t>конкуренції</a:t>
            </a:r>
            <a:r>
              <a:rPr lang="ru-RU" dirty="0" smtClean="0"/>
              <a:t> на ринку, </a:t>
            </a:r>
            <a:r>
              <a:rPr lang="ru-RU" dirty="0" err="1" smtClean="0"/>
              <a:t>розширення</a:t>
            </a:r>
            <a:r>
              <a:rPr lang="ru-RU" dirty="0" smtClean="0"/>
              <a:t> </a:t>
            </a:r>
            <a:r>
              <a:rPr lang="ru-RU" dirty="0" err="1" smtClean="0"/>
              <a:t>вибору</a:t>
            </a:r>
            <a:r>
              <a:rPr lang="ru-RU" dirty="0" smtClean="0"/>
              <a:t> і </a:t>
            </a:r>
            <a:r>
              <a:rPr lang="ru-RU" dirty="0" err="1" smtClean="0"/>
              <a:t>зниження</a:t>
            </a:r>
            <a:r>
              <a:rPr lang="ru-RU" dirty="0" smtClean="0"/>
              <a:t> </a:t>
            </a:r>
            <a:r>
              <a:rPr lang="ru-RU" dirty="0" err="1" smtClean="0"/>
              <a:t>функціональних</a:t>
            </a:r>
            <a:r>
              <a:rPr lang="ru-RU" dirty="0" smtClean="0"/>
              <a:t> </a:t>
            </a:r>
            <a:r>
              <a:rPr lang="ru-RU" dirty="0" err="1" smtClean="0"/>
              <a:t>відмінностей</a:t>
            </a:r>
            <a:r>
              <a:rPr lang="ru-RU" dirty="0" smtClean="0"/>
              <a:t> </a:t>
            </a:r>
            <a:r>
              <a:rPr lang="ru-RU" dirty="0" err="1" smtClean="0"/>
              <a:t>між</a:t>
            </a:r>
            <a:r>
              <a:rPr lang="ru-RU" dirty="0" smtClean="0"/>
              <a:t> товарами, </a:t>
            </a:r>
            <a:r>
              <a:rPr lang="ru-RU" dirty="0" err="1" smtClean="0"/>
              <a:t>неймінг</a:t>
            </a:r>
            <a:r>
              <a:rPr lang="ru-RU" dirty="0" smtClean="0"/>
              <a:t> </a:t>
            </a:r>
            <a:r>
              <a:rPr lang="ru-RU" dirty="0" err="1" smtClean="0"/>
              <a:t>торгової</a:t>
            </a:r>
            <a:r>
              <a:rPr lang="ru-RU" dirty="0" smtClean="0"/>
              <a:t> марки </a:t>
            </a:r>
            <a:r>
              <a:rPr lang="ru-RU" dirty="0" err="1" smtClean="0"/>
              <a:t>стає</a:t>
            </a:r>
            <a:r>
              <a:rPr lang="ru-RU" dirty="0" smtClean="0"/>
              <a:t> </a:t>
            </a:r>
            <a:r>
              <a:rPr lang="ru-RU" dirty="0" err="1" smtClean="0"/>
              <a:t>визначальним</a:t>
            </a:r>
            <a:r>
              <a:rPr lang="ru-RU" dirty="0" smtClean="0"/>
              <a:t> </a:t>
            </a:r>
            <a:r>
              <a:rPr lang="ru-RU" dirty="0" err="1" smtClean="0"/>
              <a:t>критерієм</a:t>
            </a:r>
            <a:r>
              <a:rPr lang="ru-RU" dirty="0" smtClean="0"/>
              <a:t> </a:t>
            </a:r>
            <a:r>
              <a:rPr lang="ru-RU" dirty="0" err="1" smtClean="0"/>
              <a:t>вибору</a:t>
            </a:r>
            <a:r>
              <a:rPr lang="ru-RU" dirty="0" smtClean="0"/>
              <a:t> продукту.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7060848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00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3. Дизайн бренду та </a:t>
            </a:r>
            <a:r>
              <a:rPr lang="ru-RU" dirty="0" err="1"/>
              <a:t>критерії</a:t>
            </a:r>
            <a:r>
              <a:rPr lang="ru-RU" dirty="0"/>
              <a:t> </a:t>
            </a:r>
            <a:r>
              <a:rPr lang="ru-RU" dirty="0" err="1"/>
              <a:t>вибору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елементів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28742782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00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603849"/>
            <a:ext cx="10515600" cy="5573114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b="1" i="1" dirty="0" err="1"/>
              <a:t>Атрибути</a:t>
            </a:r>
            <a:r>
              <a:rPr lang="ru-RU" b="1" i="1" dirty="0"/>
              <a:t> бренду </a:t>
            </a:r>
            <a:r>
              <a:rPr lang="ru-RU" dirty="0"/>
              <a:t>-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об’єкти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входять</a:t>
            </a:r>
            <a:r>
              <a:rPr lang="ru-RU" dirty="0"/>
              <a:t> в </a:t>
            </a:r>
            <a:r>
              <a:rPr lang="ru-RU" dirty="0" err="1"/>
              <a:t>інформаційне</a:t>
            </a:r>
            <a:r>
              <a:rPr lang="ru-RU" dirty="0"/>
              <a:t> поле</a:t>
            </a:r>
          </a:p>
          <a:p>
            <a:pPr marL="0" indent="0" algn="just">
              <a:buNone/>
            </a:pPr>
            <a:r>
              <a:rPr lang="ru-RU" dirty="0"/>
              <a:t>бренду, </a:t>
            </a:r>
            <a:r>
              <a:rPr lang="ru-RU" dirty="0" err="1"/>
              <a:t>завдяки</a:t>
            </a:r>
            <a:r>
              <a:rPr lang="ru-RU" dirty="0"/>
              <a:t> </a:t>
            </a:r>
            <a:r>
              <a:rPr lang="ru-RU" dirty="0" err="1"/>
              <a:t>яким</a:t>
            </a:r>
            <a:r>
              <a:rPr lang="ru-RU" dirty="0"/>
              <a:t> </a:t>
            </a:r>
            <a:r>
              <a:rPr lang="ru-RU" dirty="0" err="1"/>
              <a:t>споживач</a:t>
            </a:r>
            <a:r>
              <a:rPr lang="ru-RU" dirty="0"/>
              <a:t> </a:t>
            </a:r>
            <a:r>
              <a:rPr lang="ru-RU" dirty="0" err="1"/>
              <a:t>сприймає</a:t>
            </a:r>
            <a:r>
              <a:rPr lang="ru-RU" dirty="0"/>
              <a:t>, </a:t>
            </a:r>
            <a:r>
              <a:rPr lang="ru-RU" dirty="0" err="1"/>
              <a:t>звертає</a:t>
            </a:r>
            <a:r>
              <a:rPr lang="ru-RU" dirty="0"/>
              <a:t> </a:t>
            </a:r>
            <a:r>
              <a:rPr lang="ru-RU" dirty="0" err="1"/>
              <a:t>пильну</a:t>
            </a:r>
            <a:r>
              <a:rPr lang="ru-RU" dirty="0"/>
              <a:t> </a:t>
            </a:r>
            <a:r>
              <a:rPr lang="ru-RU" dirty="0" err="1"/>
              <a:t>увагу</a:t>
            </a:r>
            <a:r>
              <a:rPr lang="ru-RU" dirty="0"/>
              <a:t>,</a:t>
            </a:r>
          </a:p>
          <a:p>
            <a:pPr marL="0" indent="0" algn="just">
              <a:buNone/>
            </a:pPr>
            <a:r>
              <a:rPr lang="ru-RU" dirty="0" err="1"/>
              <a:t>класифікує</a:t>
            </a:r>
            <a:r>
              <a:rPr lang="ru-RU" dirty="0"/>
              <a:t> і </a:t>
            </a:r>
            <a:r>
              <a:rPr lang="ru-RU" dirty="0" err="1"/>
              <a:t>впізнає</a:t>
            </a:r>
            <a:r>
              <a:rPr lang="ru-RU" dirty="0"/>
              <a:t> </a:t>
            </a:r>
            <a:r>
              <a:rPr lang="ru-RU" dirty="0" err="1"/>
              <a:t>торгову</a:t>
            </a:r>
            <a:r>
              <a:rPr lang="ru-RU" dirty="0"/>
              <a:t> марку.</a:t>
            </a:r>
          </a:p>
          <a:p>
            <a:pPr marL="0" indent="0" algn="just">
              <a:buNone/>
            </a:pPr>
            <a:endParaRPr lang="en-US" dirty="0" smtClean="0"/>
          </a:p>
          <a:p>
            <a:pPr marL="0" indent="0" algn="just">
              <a:buNone/>
            </a:pPr>
            <a:r>
              <a:rPr lang="ru-RU" dirty="0" smtClean="0"/>
              <a:t>У </a:t>
            </a:r>
            <a:r>
              <a:rPr lang="ru-RU" dirty="0" err="1"/>
              <a:t>поняття</a:t>
            </a:r>
            <a:r>
              <a:rPr lang="ru-RU" dirty="0"/>
              <a:t> бренд-дизайну входить </a:t>
            </a:r>
            <a:r>
              <a:rPr lang="ru-RU" dirty="0" err="1"/>
              <a:t>розроблення</a:t>
            </a:r>
            <a:r>
              <a:rPr lang="ru-RU" dirty="0"/>
              <a:t> </a:t>
            </a:r>
            <a:r>
              <a:rPr lang="ru-RU" dirty="0" err="1"/>
              <a:t>візуальної</a:t>
            </a:r>
            <a:endParaRPr lang="ru-RU" dirty="0"/>
          </a:p>
          <a:p>
            <a:pPr marL="0" indent="0" algn="just">
              <a:buNone/>
            </a:pPr>
            <a:r>
              <a:rPr lang="ru-RU" dirty="0" err="1"/>
              <a:t>складової</a:t>
            </a:r>
            <a:r>
              <a:rPr lang="ru-RU" dirty="0"/>
              <a:t> бренду.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візуальний</a:t>
            </a:r>
            <a:r>
              <a:rPr lang="ru-RU" dirty="0"/>
              <a:t> образ </a:t>
            </a:r>
            <a:r>
              <a:rPr lang="ru-RU" dirty="0" err="1"/>
              <a:t>компанії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продукту</a:t>
            </a:r>
          </a:p>
          <a:p>
            <a:pPr marL="0" indent="0" algn="just">
              <a:buNone/>
            </a:pPr>
            <a:r>
              <a:rPr lang="ru-RU" dirty="0"/>
              <a:t>буде </a:t>
            </a:r>
            <a:r>
              <a:rPr lang="ru-RU" dirty="0" err="1"/>
              <a:t>створений</a:t>
            </a:r>
            <a:r>
              <a:rPr lang="ru-RU" dirty="0"/>
              <a:t> грамотно,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торгова</a:t>
            </a:r>
            <a:r>
              <a:rPr lang="ru-RU" dirty="0"/>
              <a:t> марка </a:t>
            </a:r>
            <a:r>
              <a:rPr lang="ru-RU" dirty="0" err="1"/>
              <a:t>або</a:t>
            </a:r>
            <a:r>
              <a:rPr lang="ru-RU" dirty="0"/>
              <a:t> бренд </a:t>
            </a:r>
            <a:r>
              <a:rPr lang="ru-RU" dirty="0" err="1"/>
              <a:t>обов’язково</a:t>
            </a:r>
            <a:endParaRPr lang="ru-RU" dirty="0"/>
          </a:p>
          <a:p>
            <a:pPr marL="0" indent="0" algn="just">
              <a:buNone/>
            </a:pPr>
            <a:r>
              <a:rPr lang="ru-RU" dirty="0" err="1"/>
              <a:t>дадуть</a:t>
            </a:r>
            <a:r>
              <a:rPr lang="ru-RU" dirty="0"/>
              <a:t> </a:t>
            </a:r>
            <a:r>
              <a:rPr lang="ru-RU" dirty="0" err="1"/>
              <a:t>виробникові</a:t>
            </a:r>
            <a:r>
              <a:rPr lang="ru-RU" dirty="0"/>
              <a:t> </a:t>
            </a:r>
            <a:r>
              <a:rPr lang="ru-RU" dirty="0" err="1"/>
              <a:t>приголомшливий</a:t>
            </a:r>
            <a:r>
              <a:rPr lang="ru-RU" dirty="0"/>
              <a:t> </a:t>
            </a:r>
            <a:r>
              <a:rPr lang="ru-RU" dirty="0" err="1"/>
              <a:t>успіх</a:t>
            </a:r>
            <a:r>
              <a:rPr lang="ru-RU" dirty="0"/>
              <a:t> і </a:t>
            </a:r>
            <a:r>
              <a:rPr lang="ru-RU" dirty="0" err="1"/>
              <a:t>значний</a:t>
            </a:r>
            <a:r>
              <a:rPr lang="ru-RU" dirty="0"/>
              <a:t> </a:t>
            </a:r>
            <a:r>
              <a:rPr lang="ru-RU" dirty="0" err="1"/>
              <a:t>прибуток</a:t>
            </a:r>
            <a:r>
              <a:rPr lang="ru-RU" dirty="0"/>
              <a:t>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uk-UA" dirty="0" smtClean="0"/>
              <a:t>Основні </a:t>
            </a:r>
            <a:r>
              <a:rPr lang="uk-UA" dirty="0"/>
              <a:t>складові процесу бренд-дизайну:</a:t>
            </a:r>
          </a:p>
          <a:p>
            <a:pPr marL="0" indent="0">
              <a:buNone/>
            </a:pPr>
            <a:r>
              <a:rPr lang="ru-RU" dirty="0"/>
              <a:t>1. Дизайн </a:t>
            </a:r>
            <a:r>
              <a:rPr lang="ru-RU" dirty="0" err="1"/>
              <a:t>пакування</a:t>
            </a:r>
            <a:r>
              <a:rPr lang="ru-RU" dirty="0"/>
              <a:t> та </a:t>
            </a:r>
            <a:r>
              <a:rPr lang="ru-RU" dirty="0" err="1"/>
              <a:t>етикетки</a:t>
            </a:r>
            <a:r>
              <a:rPr lang="ru-RU" dirty="0"/>
              <a:t>;</a:t>
            </a:r>
          </a:p>
          <a:p>
            <a:pPr marL="0" indent="0">
              <a:buNone/>
            </a:pPr>
            <a:r>
              <a:rPr lang="uk-UA" dirty="0"/>
              <a:t>2. </a:t>
            </a:r>
            <a:r>
              <a:rPr lang="uk-UA" dirty="0" err="1"/>
              <a:t>Розробклення</a:t>
            </a:r>
            <a:r>
              <a:rPr lang="uk-UA" dirty="0"/>
              <a:t> фірмового стилю;</a:t>
            </a:r>
          </a:p>
          <a:p>
            <a:pPr marL="0" indent="0">
              <a:buNone/>
            </a:pPr>
            <a:r>
              <a:rPr lang="uk-UA" dirty="0"/>
              <a:t>3. Створення логотипу;</a:t>
            </a:r>
          </a:p>
          <a:p>
            <a:pPr marL="0" indent="0">
              <a:buNone/>
            </a:pPr>
            <a:r>
              <a:rPr lang="uk-UA" dirty="0"/>
              <a:t>4. Дизайн </a:t>
            </a:r>
            <a:r>
              <a:rPr lang="uk-UA" dirty="0" err="1"/>
              <a:t>брендбуку</a:t>
            </a:r>
            <a:r>
              <a:rPr lang="uk-UA" dirty="0"/>
              <a:t>;</a:t>
            </a:r>
          </a:p>
          <a:p>
            <a:pPr marL="0" indent="0">
              <a:buNone/>
            </a:pPr>
            <a:r>
              <a:rPr lang="uk-UA" dirty="0"/>
              <a:t>5. Рекламна кампанія .</a:t>
            </a:r>
          </a:p>
        </p:txBody>
      </p:sp>
    </p:spTree>
    <p:extLst>
      <p:ext uri="{BB962C8B-B14F-4D97-AF65-F5344CB8AC3E}">
        <p14:creationId xmlns:p14="http://schemas.microsoft.com/office/powerpoint/2010/main" val="201060080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00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838200" y="793630"/>
            <a:ext cx="10515600" cy="5383333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ru-RU" b="1" dirty="0"/>
              <a:t>Дизайн </a:t>
            </a:r>
            <a:r>
              <a:rPr lang="ru-RU" b="1" dirty="0" err="1"/>
              <a:t>пакування</a:t>
            </a:r>
            <a:r>
              <a:rPr lang="ru-RU" b="1" dirty="0"/>
              <a:t> та </a:t>
            </a:r>
            <a:r>
              <a:rPr lang="ru-RU" b="1" dirty="0" err="1"/>
              <a:t>етикетки</a:t>
            </a:r>
            <a:r>
              <a:rPr lang="ru-RU" b="1" dirty="0"/>
              <a:t>. </a:t>
            </a:r>
            <a:r>
              <a:rPr lang="ru-RU" dirty="0" err="1"/>
              <a:t>Пакування</a:t>
            </a:r>
            <a:r>
              <a:rPr lang="ru-RU" dirty="0"/>
              <a:t> та </a:t>
            </a:r>
            <a:r>
              <a:rPr lang="ru-RU" dirty="0" err="1"/>
              <a:t>етикетка</a:t>
            </a:r>
            <a:r>
              <a:rPr lang="ru-RU" dirty="0"/>
              <a:t> є</a:t>
            </a:r>
          </a:p>
          <a:p>
            <a:pPr marL="0" indent="0" algn="just">
              <a:buNone/>
            </a:pPr>
            <a:r>
              <a:rPr lang="ru-RU" dirty="0" err="1"/>
              <a:t>найсильнішими</a:t>
            </a:r>
            <a:r>
              <a:rPr lang="ru-RU" dirty="0"/>
              <a:t> за </a:t>
            </a:r>
            <a:r>
              <a:rPr lang="ru-RU" dirty="0" err="1"/>
              <a:t>впливом</a:t>
            </a:r>
            <a:r>
              <a:rPr lang="ru-RU" dirty="0"/>
              <a:t> на </a:t>
            </a:r>
            <a:r>
              <a:rPr lang="ru-RU" dirty="0" err="1"/>
              <a:t>споживача</a:t>
            </a:r>
            <a:r>
              <a:rPr lang="ru-RU" dirty="0"/>
              <a:t> каналами </a:t>
            </a:r>
            <a:r>
              <a:rPr lang="ru-RU" dirty="0" err="1"/>
              <a:t>комунікації</a:t>
            </a:r>
            <a:r>
              <a:rPr lang="ru-RU" dirty="0"/>
              <a:t> </a:t>
            </a:r>
            <a:r>
              <a:rPr lang="ru-RU" dirty="0" err="1"/>
              <a:t>зі</a:t>
            </a:r>
            <a:endParaRPr lang="ru-RU" dirty="0"/>
          </a:p>
          <a:p>
            <a:pPr marL="0" indent="0" algn="just">
              <a:buNone/>
            </a:pPr>
            <a:r>
              <a:rPr lang="uk-UA" dirty="0"/>
              <a:t>споживачем</a:t>
            </a:r>
            <a:r>
              <a:rPr lang="uk-UA" dirty="0" smtClean="0"/>
              <a:t>.</a:t>
            </a:r>
          </a:p>
          <a:p>
            <a:pPr marL="0" indent="0">
              <a:buNone/>
            </a:pPr>
            <a:r>
              <a:rPr lang="ru-RU" b="1" dirty="0"/>
              <a:t>Дизайн </a:t>
            </a:r>
            <a:r>
              <a:rPr lang="ru-RU" b="1" dirty="0" err="1"/>
              <a:t>брендбука</a:t>
            </a:r>
            <a:r>
              <a:rPr lang="ru-RU" b="1" dirty="0"/>
              <a:t> </a:t>
            </a:r>
            <a:r>
              <a:rPr lang="ru-RU" dirty="0"/>
              <a:t>- </a:t>
            </a:r>
            <a:r>
              <a:rPr lang="ru-RU" dirty="0" err="1"/>
              <a:t>перелік</a:t>
            </a:r>
            <a:r>
              <a:rPr lang="ru-RU" dirty="0"/>
              <a:t> </a:t>
            </a:r>
            <a:r>
              <a:rPr lang="ru-RU" dirty="0" err="1"/>
              <a:t>основних</a:t>
            </a:r>
            <a:r>
              <a:rPr lang="ru-RU" dirty="0"/>
              <a:t> </a:t>
            </a:r>
            <a:r>
              <a:rPr lang="ru-RU" dirty="0" err="1"/>
              <a:t>прийомів</a:t>
            </a:r>
            <a:r>
              <a:rPr lang="ru-RU" dirty="0"/>
              <a:t>, </a:t>
            </a:r>
            <a:r>
              <a:rPr lang="ru-RU" dirty="0" err="1"/>
              <a:t>які</a:t>
            </a:r>
            <a:endParaRPr lang="ru-RU" dirty="0"/>
          </a:p>
          <a:p>
            <a:pPr marL="0" indent="0">
              <a:buNone/>
            </a:pPr>
            <a:r>
              <a:rPr lang="ru-RU" dirty="0" err="1"/>
              <a:t>забезпечують</a:t>
            </a:r>
            <a:r>
              <a:rPr lang="ru-RU" dirty="0"/>
              <a:t> </a:t>
            </a:r>
            <a:r>
              <a:rPr lang="ru-RU" dirty="0" err="1"/>
              <a:t>єдиний</a:t>
            </a:r>
            <a:r>
              <a:rPr lang="ru-RU" dirty="0"/>
              <a:t> </a:t>
            </a:r>
            <a:r>
              <a:rPr lang="ru-RU" dirty="0" err="1"/>
              <a:t>графічний</a:t>
            </a:r>
            <a:r>
              <a:rPr lang="ru-RU" dirty="0"/>
              <a:t> </a:t>
            </a:r>
            <a:r>
              <a:rPr lang="ru-RU" dirty="0" err="1"/>
              <a:t>корпоративний</a:t>
            </a:r>
            <a:r>
              <a:rPr lang="ru-RU" dirty="0"/>
              <a:t> стиль </a:t>
            </a:r>
            <a:r>
              <a:rPr lang="ru-RU" dirty="0" err="1"/>
              <a:t>продуктів</a:t>
            </a:r>
            <a:endParaRPr lang="ru-RU" dirty="0"/>
          </a:p>
          <a:p>
            <a:pPr marL="0" indent="0">
              <a:buNone/>
            </a:pP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послуг</a:t>
            </a:r>
            <a:r>
              <a:rPr lang="ru-RU" dirty="0"/>
              <a:t> </a:t>
            </a:r>
            <a:r>
              <a:rPr lang="ru-RU" dirty="0" err="1"/>
              <a:t>компанії</a:t>
            </a:r>
            <a:r>
              <a:rPr lang="ru-RU" dirty="0"/>
              <a:t>. З </a:t>
            </a:r>
            <a:r>
              <a:rPr lang="ru-RU" dirty="0" err="1"/>
              <a:t>допомогою</a:t>
            </a:r>
            <a:r>
              <a:rPr lang="ru-RU" dirty="0"/>
              <a:t> </a:t>
            </a:r>
            <a:r>
              <a:rPr lang="ru-RU" dirty="0" err="1"/>
              <a:t>ефективного</a:t>
            </a:r>
            <a:r>
              <a:rPr lang="ru-RU" dirty="0"/>
              <a:t> образу бренду </a:t>
            </a:r>
            <a:r>
              <a:rPr lang="ru-RU" dirty="0" err="1"/>
              <a:t>ви</a:t>
            </a:r>
            <a:endParaRPr lang="ru-RU" dirty="0"/>
          </a:p>
          <a:p>
            <a:pPr marL="0" indent="0">
              <a:buNone/>
            </a:pPr>
            <a:r>
              <a:rPr lang="ru-RU" dirty="0" err="1"/>
              <a:t>зможете</a:t>
            </a:r>
            <a:r>
              <a:rPr lang="ru-RU" dirty="0"/>
              <a:t> </a:t>
            </a:r>
            <a:r>
              <a:rPr lang="ru-RU" dirty="0" err="1"/>
              <a:t>завоювати</a:t>
            </a:r>
            <a:r>
              <a:rPr lang="ru-RU" dirty="0"/>
              <a:t> </a:t>
            </a:r>
            <a:r>
              <a:rPr lang="ru-RU" dirty="0" err="1"/>
              <a:t>повагу</a:t>
            </a:r>
            <a:r>
              <a:rPr lang="ru-RU" dirty="0"/>
              <a:t> та </a:t>
            </a:r>
            <a:r>
              <a:rPr lang="ru-RU" dirty="0" err="1"/>
              <a:t>довіру</a:t>
            </a:r>
            <a:r>
              <a:rPr lang="ru-RU" dirty="0"/>
              <a:t> </a:t>
            </a:r>
            <a:r>
              <a:rPr lang="ru-RU" dirty="0" err="1"/>
              <a:t>клієнтів</a:t>
            </a:r>
            <a:r>
              <a:rPr lang="ru-RU" dirty="0"/>
              <a:t> і </a:t>
            </a:r>
            <a:r>
              <a:rPr lang="ru-RU" dirty="0" err="1"/>
              <a:t>партнерів</a:t>
            </a:r>
            <a:r>
              <a:rPr lang="ru-RU" dirty="0"/>
              <a:t>.</a:t>
            </a:r>
          </a:p>
          <a:p>
            <a:pPr marL="0" indent="0">
              <a:buNone/>
            </a:pPr>
            <a:r>
              <a:rPr lang="ru-RU" b="1" dirty="0" err="1"/>
              <a:t>Рекламна</a:t>
            </a:r>
            <a:r>
              <a:rPr lang="ru-RU" b="1" dirty="0"/>
              <a:t> </a:t>
            </a:r>
            <a:r>
              <a:rPr lang="ru-RU" b="1" dirty="0" err="1"/>
              <a:t>кампанія</a:t>
            </a:r>
            <a:r>
              <a:rPr lang="ru-RU" b="1" dirty="0"/>
              <a:t> </a:t>
            </a:r>
            <a:r>
              <a:rPr lang="ru-RU" dirty="0" err="1"/>
              <a:t>грунтується</a:t>
            </a:r>
            <a:r>
              <a:rPr lang="ru-RU" dirty="0"/>
              <a:t> на </a:t>
            </a:r>
            <a:r>
              <a:rPr lang="ru-RU" dirty="0" err="1"/>
              <a:t>позиціонуванні</a:t>
            </a:r>
            <a:r>
              <a:rPr lang="ru-RU" dirty="0"/>
              <a:t>, яке, </a:t>
            </a:r>
            <a:r>
              <a:rPr lang="ru-RU" dirty="0" err="1"/>
              <a:t>своєю</a:t>
            </a:r>
            <a:endParaRPr lang="ru-RU" dirty="0"/>
          </a:p>
          <a:p>
            <a:pPr marL="0" indent="0">
              <a:buNone/>
            </a:pPr>
            <a:r>
              <a:rPr lang="ru-RU" dirty="0" err="1"/>
              <a:t>чергою</a:t>
            </a:r>
            <a:r>
              <a:rPr lang="ru-RU" dirty="0"/>
              <a:t>, </a:t>
            </a:r>
            <a:r>
              <a:rPr lang="ru-RU" dirty="0" err="1"/>
              <a:t>будують</a:t>
            </a:r>
            <a:r>
              <a:rPr lang="ru-RU" dirty="0"/>
              <a:t> на </a:t>
            </a:r>
            <a:r>
              <a:rPr lang="ru-RU" dirty="0" err="1"/>
              <a:t>маркетингових</a:t>
            </a:r>
            <a:r>
              <a:rPr lang="ru-RU" dirty="0"/>
              <a:t> </a:t>
            </a:r>
            <a:r>
              <a:rPr lang="ru-RU" dirty="0" err="1"/>
              <a:t>дослідженнях</a:t>
            </a:r>
            <a:r>
              <a:rPr lang="ru-RU" dirty="0"/>
              <a:t> і </a:t>
            </a:r>
            <a:r>
              <a:rPr lang="ru-RU" dirty="0" err="1"/>
              <a:t>ситуаційному</a:t>
            </a:r>
            <a:endParaRPr lang="ru-RU" dirty="0"/>
          </a:p>
          <a:p>
            <a:pPr marL="0" indent="0">
              <a:buNone/>
            </a:pPr>
            <a:r>
              <a:rPr lang="ru-RU" dirty="0" err="1"/>
              <a:t>аналізі</a:t>
            </a:r>
            <a:r>
              <a:rPr lang="ru-RU" dirty="0"/>
              <a:t>. Реклама бренду повинна бути </a:t>
            </a:r>
            <a:r>
              <a:rPr lang="ru-RU" dirty="0" err="1"/>
              <a:t>вивіреною</a:t>
            </a:r>
            <a:r>
              <a:rPr lang="ru-RU" dirty="0"/>
              <a:t> до </a:t>
            </a:r>
            <a:r>
              <a:rPr lang="ru-RU" dirty="0" err="1"/>
              <a:t>дрібниць</a:t>
            </a:r>
            <a:r>
              <a:rPr lang="ru-RU" dirty="0"/>
              <a:t>, і</a:t>
            </a:r>
          </a:p>
          <a:p>
            <a:pPr marL="0" indent="0">
              <a:buNone/>
            </a:pPr>
            <a:r>
              <a:rPr lang="ru-RU" dirty="0" err="1"/>
              <a:t>оформленою</a:t>
            </a:r>
            <a:r>
              <a:rPr lang="ru-RU" dirty="0"/>
              <a:t> </a:t>
            </a:r>
            <a:r>
              <a:rPr lang="ru-RU" dirty="0" err="1"/>
              <a:t>відповідно</a:t>
            </a:r>
            <a:r>
              <a:rPr lang="ru-RU" dirty="0"/>
              <a:t> до </a:t>
            </a:r>
            <a:r>
              <a:rPr lang="ru-RU" dirty="0" err="1"/>
              <a:t>загальної</a:t>
            </a:r>
            <a:r>
              <a:rPr lang="ru-RU" dirty="0"/>
              <a:t> </a:t>
            </a:r>
            <a:r>
              <a:rPr lang="ru-RU" dirty="0" err="1"/>
              <a:t>концепції</a:t>
            </a:r>
            <a:r>
              <a:rPr lang="ru-RU" dirty="0"/>
              <a:t> бренду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31586830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00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87298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/>
            </a:r>
            <a:br>
              <a:rPr lang="uk-UA" dirty="0" smtClean="0"/>
            </a:br>
            <a:r>
              <a:rPr lang="uk-UA" b="1" dirty="0" smtClean="0"/>
              <a:t>Головні </a:t>
            </a:r>
            <a:r>
              <a:rPr lang="uk-UA" b="1" dirty="0"/>
              <a:t>вимоги до бренд-дизайну</a:t>
            </a:r>
            <a:r>
              <a:rPr lang="uk-UA" dirty="0"/>
              <a:t>:</a:t>
            </a:r>
            <a:br>
              <a:rPr lang="uk-UA" dirty="0"/>
            </a:b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b="1" i="1" dirty="0" smtClean="0"/>
              <a:t>1. </a:t>
            </a:r>
            <a:r>
              <a:rPr lang="ru-RU" b="1" i="1" dirty="0" err="1" smtClean="0"/>
              <a:t>Запам’ятовуваність</a:t>
            </a:r>
            <a:r>
              <a:rPr lang="ru-RU" b="1" i="1" dirty="0"/>
              <a:t>. </a:t>
            </a:r>
            <a:endParaRPr lang="ru-RU" b="1" i="1" dirty="0" smtClean="0"/>
          </a:p>
          <a:p>
            <a:pPr marL="0" indent="0">
              <a:buNone/>
            </a:pPr>
            <a:r>
              <a:rPr lang="ru-RU" dirty="0" smtClean="0"/>
              <a:t>2</a:t>
            </a:r>
            <a:r>
              <a:rPr lang="ru-RU" dirty="0"/>
              <a:t>. </a:t>
            </a:r>
            <a:r>
              <a:rPr lang="ru-RU" b="1" i="1" dirty="0" err="1"/>
              <a:t>Адекватність</a:t>
            </a:r>
            <a:r>
              <a:rPr lang="ru-RU" b="1" i="1" dirty="0"/>
              <a:t>. </a:t>
            </a:r>
            <a:endParaRPr lang="ru-RU" b="1" i="1" dirty="0" smtClean="0"/>
          </a:p>
          <a:p>
            <a:pPr marL="0" indent="0">
              <a:buNone/>
            </a:pPr>
            <a:r>
              <a:rPr lang="ru-RU" dirty="0" smtClean="0"/>
              <a:t>3</a:t>
            </a:r>
            <a:r>
              <a:rPr lang="ru-RU" dirty="0"/>
              <a:t>. </a:t>
            </a:r>
            <a:r>
              <a:rPr lang="ru-RU" b="1" i="1" dirty="0" err="1"/>
              <a:t>Привабливість</a:t>
            </a:r>
            <a:r>
              <a:rPr lang="ru-RU" b="1" i="1" dirty="0"/>
              <a:t>. </a:t>
            </a:r>
            <a:endParaRPr lang="ru-RU" b="1" i="1" dirty="0" smtClean="0"/>
          </a:p>
          <a:p>
            <a:pPr marL="0" indent="0">
              <a:buNone/>
            </a:pPr>
            <a:r>
              <a:rPr lang="uk-UA" dirty="0" smtClean="0"/>
              <a:t>4</a:t>
            </a:r>
            <a:r>
              <a:rPr lang="uk-UA" dirty="0"/>
              <a:t>. </a:t>
            </a:r>
            <a:r>
              <a:rPr lang="uk-UA" b="1" i="1" dirty="0"/>
              <a:t>Універсальність</a:t>
            </a:r>
            <a:r>
              <a:rPr lang="uk-UA" b="1" i="1" dirty="0" smtClean="0"/>
              <a:t>.</a:t>
            </a:r>
          </a:p>
          <a:p>
            <a:pPr marL="0" indent="0">
              <a:buNone/>
            </a:pPr>
            <a:r>
              <a:rPr lang="uk-UA" b="1" i="1" dirty="0" smtClean="0"/>
              <a:t>5. Адаптивність.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86716328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00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b="1" dirty="0" err="1"/>
              <a:t>Розробляючи</a:t>
            </a:r>
            <a:r>
              <a:rPr lang="ru-RU" sz="2800" b="1" dirty="0"/>
              <a:t> дизайн </a:t>
            </a:r>
            <a:r>
              <a:rPr lang="ru-RU" sz="2800" b="1" dirty="0" err="1"/>
              <a:t>пакування</a:t>
            </a:r>
            <a:r>
              <a:rPr lang="ru-RU" sz="2800" b="1" dirty="0"/>
              <a:t> </a:t>
            </a:r>
            <a:r>
              <a:rPr lang="ru-RU" sz="2800" b="1" dirty="0" err="1"/>
              <a:t>необхідно</a:t>
            </a:r>
            <a:r>
              <a:rPr lang="ru-RU" sz="2800" b="1" dirty="0"/>
              <a:t> </a:t>
            </a:r>
            <a:r>
              <a:rPr lang="ru-RU" sz="2800" b="1" dirty="0" err="1"/>
              <a:t>враховувати</a:t>
            </a:r>
            <a:r>
              <a:rPr lang="ru-RU" sz="2800" b="1" dirty="0"/>
              <a:t> </a:t>
            </a:r>
            <a:r>
              <a:rPr lang="ru-RU" sz="2800" b="1" dirty="0" err="1"/>
              <a:t>такі</a:t>
            </a:r>
            <a:r>
              <a:rPr lang="ru-RU" sz="2800" b="1" dirty="0"/>
              <a:t/>
            </a:r>
            <a:br>
              <a:rPr lang="ru-RU" sz="2800" b="1" dirty="0"/>
            </a:br>
            <a:r>
              <a:rPr lang="uk-UA" sz="2800" b="1" dirty="0"/>
              <a:t>фактори:</a:t>
            </a:r>
            <a:br>
              <a:rPr lang="uk-UA" sz="2800" b="1" dirty="0"/>
            </a:br>
            <a:endParaRPr lang="uk-UA" sz="28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ru-RU" dirty="0" err="1" smtClean="0"/>
              <a:t>Візуальна</a:t>
            </a:r>
            <a:r>
              <a:rPr lang="ru-RU" dirty="0" smtClean="0"/>
              <a:t> </a:t>
            </a:r>
            <a:r>
              <a:rPr lang="ru-RU" dirty="0" err="1"/>
              <a:t>естетика</a:t>
            </a:r>
            <a:r>
              <a:rPr lang="ru-RU" dirty="0"/>
              <a:t> та </a:t>
            </a:r>
            <a:r>
              <a:rPr lang="ru-RU" dirty="0" err="1"/>
              <a:t>привабливість</a:t>
            </a:r>
            <a:r>
              <a:rPr lang="ru-RU" dirty="0"/>
              <a:t>. </a:t>
            </a:r>
            <a:endParaRPr lang="ru-RU" dirty="0" smtClean="0"/>
          </a:p>
          <a:p>
            <a:pPr marL="514350" indent="-514350">
              <a:buAutoNum type="arabicPeriod"/>
            </a:pPr>
            <a:r>
              <a:rPr lang="ru-RU" dirty="0" smtClean="0"/>
              <a:t>2</a:t>
            </a:r>
            <a:r>
              <a:rPr lang="ru-RU" dirty="0"/>
              <a:t>. </a:t>
            </a:r>
            <a:r>
              <a:rPr lang="ru-RU" dirty="0" err="1"/>
              <a:t>Тактильний</a:t>
            </a:r>
            <a:r>
              <a:rPr lang="ru-RU" dirty="0"/>
              <a:t> </a:t>
            </a:r>
            <a:r>
              <a:rPr lang="ru-RU" dirty="0" err="1"/>
              <a:t>відгук</a:t>
            </a:r>
            <a:r>
              <a:rPr lang="ru-RU" dirty="0"/>
              <a:t>. </a:t>
            </a:r>
            <a:endParaRPr lang="uk-UA" dirty="0" smtClean="0"/>
          </a:p>
          <a:p>
            <a:pPr marL="0" indent="0">
              <a:buNone/>
            </a:pPr>
            <a:r>
              <a:rPr lang="uk-UA" dirty="0" smtClean="0"/>
              <a:t>3</a:t>
            </a:r>
            <a:r>
              <a:rPr lang="uk-UA" dirty="0"/>
              <a:t>. Емоційний відгук</a:t>
            </a:r>
            <a:r>
              <a:rPr lang="uk-UA" dirty="0" smtClean="0"/>
              <a:t>.</a:t>
            </a:r>
          </a:p>
          <a:p>
            <a:pPr marL="0" indent="0">
              <a:buNone/>
            </a:pPr>
            <a:r>
              <a:rPr lang="ru-RU" dirty="0"/>
              <a:t>4. </a:t>
            </a:r>
            <a:r>
              <a:rPr lang="ru-RU" dirty="0" err="1"/>
              <a:t>Функціональність</a:t>
            </a:r>
            <a:r>
              <a:rPr lang="ru-RU" dirty="0"/>
              <a:t>. </a:t>
            </a:r>
            <a:endParaRPr lang="ru-RU" dirty="0" smtClean="0"/>
          </a:p>
          <a:p>
            <a:pPr marL="0" indent="0">
              <a:buNone/>
            </a:pPr>
            <a:r>
              <a:rPr lang="uk-UA" dirty="0" smtClean="0"/>
              <a:t>5</a:t>
            </a:r>
            <a:r>
              <a:rPr lang="uk-UA" dirty="0"/>
              <a:t>. Фірмовий стиль.</a:t>
            </a:r>
          </a:p>
        </p:txBody>
      </p:sp>
    </p:spTree>
    <p:extLst>
      <p:ext uri="{BB962C8B-B14F-4D97-AF65-F5344CB8AC3E}">
        <p14:creationId xmlns:p14="http://schemas.microsoft.com/office/powerpoint/2010/main" val="4710021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00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664234"/>
            <a:ext cx="10515600" cy="5512729"/>
          </a:xfrm>
        </p:spPr>
        <p:txBody>
          <a:bodyPr/>
          <a:lstStyle/>
          <a:p>
            <a:r>
              <a:rPr lang="uk-UA" b="1" dirty="0"/>
              <a:t>Переваги ексклюзивного дизайну пакування</a:t>
            </a:r>
            <a:r>
              <a:rPr lang="uk-UA" dirty="0"/>
              <a:t>:</a:t>
            </a:r>
          </a:p>
          <a:p>
            <a:r>
              <a:rPr lang="ru-RU" dirty="0"/>
              <a:t>— продукт </a:t>
            </a:r>
            <a:r>
              <a:rPr lang="ru-RU" dirty="0" err="1"/>
              <a:t>вигідно</a:t>
            </a:r>
            <a:r>
              <a:rPr lang="ru-RU" dirty="0"/>
              <a:t> </a:t>
            </a:r>
            <a:r>
              <a:rPr lang="ru-RU" dirty="0" err="1"/>
              <a:t>відрізняється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конкурентних</a:t>
            </a:r>
            <a:r>
              <a:rPr lang="ru-RU" dirty="0"/>
              <a:t> </a:t>
            </a:r>
            <a:r>
              <a:rPr lang="ru-RU" dirty="0" err="1"/>
              <a:t>товарів</a:t>
            </a:r>
            <a:r>
              <a:rPr lang="ru-RU" dirty="0"/>
              <a:t>;</a:t>
            </a:r>
          </a:p>
          <a:p>
            <a:r>
              <a:rPr lang="ru-RU" dirty="0"/>
              <a:t>— </a:t>
            </a:r>
            <a:r>
              <a:rPr lang="ru-RU" dirty="0" err="1"/>
              <a:t>новий</a:t>
            </a:r>
            <a:r>
              <a:rPr lang="ru-RU" dirty="0"/>
              <a:t> дизайн </a:t>
            </a:r>
            <a:r>
              <a:rPr lang="ru-RU" dirty="0" err="1"/>
              <a:t>розкриває</a:t>
            </a:r>
            <a:r>
              <a:rPr lang="ru-RU" dirty="0"/>
              <a:t> і </a:t>
            </a:r>
            <a:r>
              <a:rPr lang="ru-RU" dirty="0" err="1"/>
              <a:t>демонструє</a:t>
            </a:r>
            <a:r>
              <a:rPr lang="ru-RU" dirty="0"/>
              <a:t> </a:t>
            </a:r>
            <a:r>
              <a:rPr lang="ru-RU" dirty="0" err="1"/>
              <a:t>цінності</a:t>
            </a:r>
            <a:r>
              <a:rPr lang="ru-RU" dirty="0"/>
              <a:t> бренду;</a:t>
            </a:r>
          </a:p>
          <a:p>
            <a:r>
              <a:rPr lang="ru-RU" dirty="0"/>
              <a:t>— </a:t>
            </a:r>
            <a:r>
              <a:rPr lang="ru-RU" dirty="0" err="1"/>
              <a:t>інформує</a:t>
            </a:r>
            <a:r>
              <a:rPr lang="ru-RU" dirty="0"/>
              <a:t> про </a:t>
            </a:r>
            <a:r>
              <a:rPr lang="ru-RU" dirty="0" err="1"/>
              <a:t>унікальні</a:t>
            </a:r>
            <a:r>
              <a:rPr lang="ru-RU" dirty="0"/>
              <a:t> </a:t>
            </a:r>
            <a:r>
              <a:rPr lang="ru-RU" dirty="0" err="1"/>
              <a:t>якості</a:t>
            </a:r>
            <a:r>
              <a:rPr lang="ru-RU" dirty="0"/>
              <a:t> й </a:t>
            </a:r>
            <a:r>
              <a:rPr lang="ru-RU" dirty="0" err="1"/>
              <a:t>особливості</a:t>
            </a:r>
            <a:r>
              <a:rPr lang="ru-RU" dirty="0"/>
              <a:t> </a:t>
            </a:r>
            <a:r>
              <a:rPr lang="ru-RU" dirty="0" err="1"/>
              <a:t>функціональності</a:t>
            </a:r>
            <a:endParaRPr lang="ru-RU" dirty="0"/>
          </a:p>
          <a:p>
            <a:r>
              <a:rPr lang="uk-UA" dirty="0"/>
              <a:t>товару;</a:t>
            </a:r>
          </a:p>
          <a:p>
            <a:r>
              <a:rPr lang="ru-RU" dirty="0"/>
              <a:t>— </a:t>
            </a:r>
            <a:r>
              <a:rPr lang="ru-RU" dirty="0" err="1"/>
              <a:t>надає</a:t>
            </a:r>
            <a:r>
              <a:rPr lang="ru-RU" dirty="0"/>
              <a:t> </a:t>
            </a:r>
            <a:r>
              <a:rPr lang="ru-RU" dirty="0" err="1"/>
              <a:t>додаткового</a:t>
            </a:r>
            <a:r>
              <a:rPr lang="ru-RU" dirty="0"/>
              <a:t> </a:t>
            </a:r>
            <a:r>
              <a:rPr lang="ru-RU" dirty="0" err="1"/>
              <a:t>емоційного</a:t>
            </a:r>
            <a:r>
              <a:rPr lang="ru-RU" dirty="0"/>
              <a:t> </a:t>
            </a:r>
            <a:r>
              <a:rPr lang="ru-RU" dirty="0" err="1"/>
              <a:t>забарвлення</a:t>
            </a:r>
            <a:r>
              <a:rPr lang="ru-RU" dirty="0"/>
              <a:t> продукту.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03345202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00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/>
              <a:t>Дизайн </a:t>
            </a:r>
            <a:r>
              <a:rPr lang="ru-RU" b="1" dirty="0" err="1"/>
              <a:t>етикетки</a:t>
            </a:r>
            <a:r>
              <a:rPr lang="ru-RU" b="1" dirty="0"/>
              <a:t> </a:t>
            </a:r>
            <a:r>
              <a:rPr lang="ru-RU" b="1" dirty="0" err="1"/>
              <a:t>включає</a:t>
            </a:r>
            <a:r>
              <a:rPr lang="ru-RU" b="1" dirty="0"/>
              <a:t> в себе </a:t>
            </a:r>
            <a:r>
              <a:rPr lang="ru-RU" b="1" dirty="0" err="1"/>
              <a:t>розроблення</a:t>
            </a:r>
            <a:r>
              <a:rPr lang="ru-RU" b="1" dirty="0"/>
              <a:t> </a:t>
            </a:r>
            <a:r>
              <a:rPr lang="ru-RU" b="1" dirty="0" err="1"/>
              <a:t>оформлення</a:t>
            </a:r>
            <a:r>
              <a:rPr lang="ru-RU" b="1" dirty="0"/>
              <a:t>:</a:t>
            </a:r>
            <a:br>
              <a:rPr lang="ru-RU" b="1" dirty="0"/>
            </a:br>
            <a:endParaRPr lang="uk-UA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 algn="just">
              <a:buNone/>
            </a:pPr>
            <a:r>
              <a:rPr lang="ru-RU" b="1" dirty="0" smtClean="0"/>
              <a:t>— </a:t>
            </a:r>
            <a:r>
              <a:rPr lang="ru-RU" b="1" dirty="0" err="1"/>
              <a:t>основної</a:t>
            </a:r>
            <a:r>
              <a:rPr lang="ru-RU" b="1" dirty="0"/>
              <a:t> </a:t>
            </a:r>
            <a:r>
              <a:rPr lang="ru-RU" b="1" dirty="0" err="1"/>
              <a:t>етикетки</a:t>
            </a:r>
            <a:r>
              <a:rPr lang="ru-RU" b="1" dirty="0"/>
              <a:t> (</a:t>
            </a:r>
            <a:r>
              <a:rPr lang="ru-RU" b="1" dirty="0" err="1"/>
              <a:t>корпусної</a:t>
            </a:r>
            <a:r>
              <a:rPr lang="ru-RU" b="1" dirty="0"/>
              <a:t>). </a:t>
            </a:r>
            <a:r>
              <a:rPr lang="ru-RU" dirty="0"/>
              <a:t>На </a:t>
            </a:r>
            <a:r>
              <a:rPr lang="ru-RU" dirty="0" err="1"/>
              <a:t>основній</a:t>
            </a:r>
            <a:r>
              <a:rPr lang="ru-RU" dirty="0"/>
              <a:t> </a:t>
            </a:r>
            <a:r>
              <a:rPr lang="ru-RU" dirty="0" err="1"/>
              <a:t>етикетці</a:t>
            </a:r>
            <a:r>
              <a:rPr lang="ru-RU" dirty="0"/>
              <a:t>,</a:t>
            </a:r>
          </a:p>
          <a:p>
            <a:pPr marL="0" indent="0" algn="just">
              <a:buNone/>
            </a:pPr>
            <a:r>
              <a:rPr lang="ru-RU" dirty="0" err="1"/>
              <a:t>зазвичай</a:t>
            </a:r>
            <a:r>
              <a:rPr lang="ru-RU" dirty="0"/>
              <a:t>, </a:t>
            </a:r>
            <a:r>
              <a:rPr lang="ru-RU" dirty="0" err="1"/>
              <a:t>розміщують</a:t>
            </a:r>
            <a:r>
              <a:rPr lang="ru-RU" dirty="0"/>
              <a:t> логотип, </a:t>
            </a:r>
            <a:r>
              <a:rPr lang="ru-RU" dirty="0" err="1"/>
              <a:t>символіку</a:t>
            </a:r>
            <a:r>
              <a:rPr lang="ru-RU" dirty="0"/>
              <a:t> і </a:t>
            </a:r>
            <a:r>
              <a:rPr lang="ru-RU" dirty="0" err="1"/>
              <a:t>найменування</a:t>
            </a:r>
            <a:r>
              <a:rPr lang="ru-RU" dirty="0"/>
              <a:t> товару, а</a:t>
            </a:r>
          </a:p>
          <a:p>
            <a:pPr marL="0" indent="0" algn="just">
              <a:buNone/>
            </a:pP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додаткові</a:t>
            </a:r>
            <a:r>
              <a:rPr lang="ru-RU" dirty="0"/>
              <a:t> </a:t>
            </a:r>
            <a:r>
              <a:rPr lang="ru-RU" dirty="0" err="1"/>
              <a:t>параметри</a:t>
            </a:r>
            <a:r>
              <a:rPr lang="ru-RU" dirty="0"/>
              <a:t> </a:t>
            </a:r>
            <a:r>
              <a:rPr lang="ru-RU" dirty="0" err="1"/>
              <a:t>залежно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виду </a:t>
            </a:r>
            <a:r>
              <a:rPr lang="ru-RU" dirty="0" err="1"/>
              <a:t>продукції</a:t>
            </a:r>
            <a:r>
              <a:rPr lang="ru-RU" dirty="0"/>
              <a:t> - сорту,</a:t>
            </a:r>
          </a:p>
          <a:p>
            <a:pPr marL="0" indent="0" algn="just">
              <a:buNone/>
            </a:pPr>
            <a:r>
              <a:rPr lang="uk-UA" dirty="0"/>
              <a:t>фортеці і ін.</a:t>
            </a:r>
          </a:p>
          <a:p>
            <a:pPr marL="0" indent="0" algn="just">
              <a:buNone/>
            </a:pPr>
            <a:r>
              <a:rPr lang="ru-RU" dirty="0"/>
              <a:t>— </a:t>
            </a:r>
            <a:r>
              <a:rPr lang="ru-RU" b="1" dirty="0" err="1"/>
              <a:t>кольєретки</a:t>
            </a:r>
            <a:r>
              <a:rPr lang="ru-RU" b="1" dirty="0"/>
              <a:t> (</a:t>
            </a:r>
            <a:r>
              <a:rPr lang="ru-RU" b="1" dirty="0" err="1"/>
              <a:t>етикетка</a:t>
            </a:r>
            <a:r>
              <a:rPr lang="ru-RU" b="1" dirty="0"/>
              <a:t> у </a:t>
            </a:r>
            <a:r>
              <a:rPr lang="ru-RU" b="1" dirty="0" err="1"/>
              <a:t>верхній</a:t>
            </a:r>
            <a:r>
              <a:rPr lang="ru-RU" b="1" dirty="0"/>
              <a:t> </a:t>
            </a:r>
            <a:r>
              <a:rPr lang="ru-RU" b="1" dirty="0" err="1"/>
              <a:t>частині</a:t>
            </a:r>
            <a:r>
              <a:rPr lang="ru-RU" b="1" dirty="0"/>
              <a:t> </a:t>
            </a:r>
            <a:r>
              <a:rPr lang="ru-RU" b="1" dirty="0" err="1"/>
              <a:t>пляшки</a:t>
            </a:r>
            <a:r>
              <a:rPr lang="ru-RU" b="1" dirty="0"/>
              <a:t>)</a:t>
            </a:r>
            <a:r>
              <a:rPr lang="ru-RU" dirty="0"/>
              <a:t>. </a:t>
            </a:r>
            <a:r>
              <a:rPr lang="ru-RU" dirty="0" err="1"/>
              <a:t>Найменша</a:t>
            </a:r>
            <a:endParaRPr lang="ru-RU" dirty="0"/>
          </a:p>
          <a:p>
            <a:pPr marL="0" indent="0" algn="just">
              <a:buNone/>
            </a:pPr>
            <a:r>
              <a:rPr lang="ru-RU" dirty="0"/>
              <a:t>за </a:t>
            </a:r>
            <a:r>
              <a:rPr lang="ru-RU" dirty="0" err="1"/>
              <a:t>розмірами</a:t>
            </a:r>
            <a:r>
              <a:rPr lang="ru-RU" dirty="0"/>
              <a:t> </a:t>
            </a:r>
            <a:r>
              <a:rPr lang="ru-RU" dirty="0" err="1"/>
              <a:t>етикетка</a:t>
            </a:r>
            <a:r>
              <a:rPr lang="ru-RU" dirty="0"/>
              <a:t> у </a:t>
            </a:r>
            <a:r>
              <a:rPr lang="ru-RU" dirty="0" err="1"/>
              <a:t>верхній</a:t>
            </a:r>
            <a:r>
              <a:rPr lang="ru-RU" dirty="0"/>
              <a:t> </a:t>
            </a:r>
            <a:r>
              <a:rPr lang="ru-RU" dirty="0" err="1"/>
              <a:t>частині</a:t>
            </a:r>
            <a:r>
              <a:rPr lang="ru-RU" dirty="0"/>
              <a:t> </a:t>
            </a:r>
            <a:r>
              <a:rPr lang="ru-RU" dirty="0" err="1"/>
              <a:t>пляшки</a:t>
            </a:r>
            <a:r>
              <a:rPr lang="ru-RU" dirty="0"/>
              <a:t>, на </a:t>
            </a:r>
            <a:r>
              <a:rPr lang="ru-RU" dirty="0" err="1"/>
              <a:t>ній</a:t>
            </a:r>
            <a:r>
              <a:rPr lang="ru-RU" dirty="0"/>
              <a:t> </a:t>
            </a:r>
            <a:r>
              <a:rPr lang="ru-RU" dirty="0" err="1"/>
              <a:t>зазначені</a:t>
            </a:r>
            <a:endParaRPr lang="ru-RU" dirty="0"/>
          </a:p>
          <a:p>
            <a:pPr marL="0" indent="0" algn="just">
              <a:buNone/>
            </a:pPr>
            <a:r>
              <a:rPr lang="ru-RU" dirty="0" err="1"/>
              <a:t>тільки</a:t>
            </a:r>
            <a:r>
              <a:rPr lang="ru-RU" dirty="0"/>
              <a:t> логотип, </a:t>
            </a:r>
            <a:r>
              <a:rPr lang="ru-RU" dirty="0" err="1"/>
              <a:t>символіка</a:t>
            </a:r>
            <a:r>
              <a:rPr lang="ru-RU" dirty="0"/>
              <a:t> </a:t>
            </a:r>
            <a:r>
              <a:rPr lang="ru-RU" dirty="0" err="1"/>
              <a:t>компанії</a:t>
            </a:r>
            <a:r>
              <a:rPr lang="ru-RU" dirty="0"/>
              <a:t>, </a:t>
            </a:r>
            <a:r>
              <a:rPr lang="ru-RU" dirty="0" err="1"/>
              <a:t>найменування</a:t>
            </a:r>
            <a:r>
              <a:rPr lang="ru-RU" dirty="0"/>
              <a:t> товару і </a:t>
            </a:r>
            <a:r>
              <a:rPr lang="ru-RU" dirty="0" err="1"/>
              <a:t>рік</a:t>
            </a:r>
            <a:endParaRPr lang="ru-RU" dirty="0"/>
          </a:p>
          <a:p>
            <a:pPr marL="0" indent="0" algn="just">
              <a:buNone/>
            </a:pPr>
            <a:r>
              <a:rPr lang="ru-RU" dirty="0" err="1"/>
              <a:t>випуску</a:t>
            </a:r>
            <a:r>
              <a:rPr lang="ru-RU" dirty="0"/>
              <a:t>. </a:t>
            </a:r>
            <a:r>
              <a:rPr lang="ru-RU" dirty="0" err="1"/>
              <a:t>Така</a:t>
            </a:r>
            <a:r>
              <a:rPr lang="ru-RU" dirty="0"/>
              <a:t> </a:t>
            </a:r>
            <a:r>
              <a:rPr lang="ru-RU" dirty="0" err="1"/>
              <a:t>етикетка</a:t>
            </a:r>
            <a:r>
              <a:rPr lang="ru-RU" dirty="0"/>
              <a:t> </a:t>
            </a:r>
            <a:r>
              <a:rPr lang="ru-RU" dirty="0" err="1"/>
              <a:t>зазвичай</a:t>
            </a:r>
            <a:r>
              <a:rPr lang="ru-RU" dirty="0"/>
              <a:t> є на </a:t>
            </a:r>
            <a:r>
              <a:rPr lang="ru-RU" dirty="0" err="1"/>
              <a:t>тарі</a:t>
            </a:r>
            <a:r>
              <a:rPr lang="ru-RU" dirty="0"/>
              <a:t> </a:t>
            </a:r>
            <a:r>
              <a:rPr lang="ru-RU" dirty="0" err="1"/>
              <a:t>алкогольних</a:t>
            </a:r>
            <a:r>
              <a:rPr lang="ru-RU" dirty="0"/>
              <a:t> і</a:t>
            </a:r>
          </a:p>
          <a:p>
            <a:pPr marL="0" indent="0" algn="just">
              <a:buNone/>
            </a:pPr>
            <a:r>
              <a:rPr lang="uk-UA" dirty="0"/>
              <a:t>безалкогольних напоїв.</a:t>
            </a:r>
          </a:p>
          <a:p>
            <a:pPr marL="0" indent="0" algn="just">
              <a:buNone/>
            </a:pPr>
            <a:r>
              <a:rPr lang="ru-RU" dirty="0"/>
              <a:t>— </a:t>
            </a:r>
            <a:r>
              <a:rPr lang="ru-RU" b="1" dirty="0" err="1"/>
              <a:t>контретикетки</a:t>
            </a:r>
            <a:r>
              <a:rPr lang="ru-RU" b="1" dirty="0"/>
              <a:t> (</a:t>
            </a:r>
            <a:r>
              <a:rPr lang="ru-RU" b="1" dirty="0" err="1"/>
              <a:t>етикетка</a:t>
            </a:r>
            <a:r>
              <a:rPr lang="ru-RU" b="1" dirty="0"/>
              <a:t> на </a:t>
            </a:r>
            <a:r>
              <a:rPr lang="ru-RU" b="1" dirty="0" err="1"/>
              <a:t>зворотному</a:t>
            </a:r>
            <a:r>
              <a:rPr lang="ru-RU" b="1" dirty="0"/>
              <a:t> </a:t>
            </a:r>
            <a:r>
              <a:rPr lang="ru-RU" b="1" dirty="0" err="1"/>
              <a:t>боці</a:t>
            </a:r>
            <a:r>
              <a:rPr lang="ru-RU" b="1" dirty="0"/>
              <a:t> </a:t>
            </a:r>
            <a:r>
              <a:rPr lang="ru-RU" b="1" dirty="0" err="1"/>
              <a:t>пакування</a:t>
            </a:r>
            <a:r>
              <a:rPr lang="ru-RU" b="1" dirty="0"/>
              <a:t>).</a:t>
            </a:r>
          </a:p>
          <a:p>
            <a:pPr marL="0" indent="0" algn="just">
              <a:buNone/>
            </a:pPr>
            <a:r>
              <a:rPr lang="ru-RU" dirty="0" err="1"/>
              <a:t>Контретикетка</a:t>
            </a:r>
            <a:r>
              <a:rPr lang="ru-RU" dirty="0"/>
              <a:t> </a:t>
            </a:r>
            <a:r>
              <a:rPr lang="ru-RU" dirty="0" err="1"/>
              <a:t>містить</a:t>
            </a:r>
            <a:r>
              <a:rPr lang="ru-RU" dirty="0"/>
              <a:t> </a:t>
            </a:r>
            <a:r>
              <a:rPr lang="ru-RU" dirty="0" err="1"/>
              <a:t>корисну</a:t>
            </a:r>
            <a:r>
              <a:rPr lang="ru-RU" dirty="0"/>
              <a:t> для </a:t>
            </a:r>
            <a:r>
              <a:rPr lang="ru-RU" dirty="0" err="1"/>
              <a:t>споживача</a:t>
            </a:r>
            <a:r>
              <a:rPr lang="ru-RU" dirty="0"/>
              <a:t> </a:t>
            </a:r>
            <a:r>
              <a:rPr lang="ru-RU" dirty="0" err="1"/>
              <a:t>інформацію</a:t>
            </a:r>
            <a:r>
              <a:rPr lang="ru-RU" dirty="0"/>
              <a:t> - склад</a:t>
            </a:r>
          </a:p>
          <a:p>
            <a:pPr marL="0" indent="0" algn="just">
              <a:buNone/>
            </a:pPr>
            <a:r>
              <a:rPr lang="ru-RU" dirty="0"/>
              <a:t>товару, </a:t>
            </a:r>
            <a:r>
              <a:rPr lang="ru-RU" dirty="0" err="1"/>
              <a:t>харчову</a:t>
            </a:r>
            <a:r>
              <a:rPr lang="ru-RU" dirty="0"/>
              <a:t> </a:t>
            </a:r>
            <a:r>
              <a:rPr lang="ru-RU" dirty="0" err="1"/>
              <a:t>цінність</a:t>
            </a:r>
            <a:r>
              <a:rPr lang="ru-RU" dirty="0"/>
              <a:t>, </a:t>
            </a:r>
            <a:r>
              <a:rPr lang="ru-RU" dirty="0" err="1"/>
              <a:t>обсяг</a:t>
            </a:r>
            <a:r>
              <a:rPr lang="ru-RU" dirty="0"/>
              <a:t>, </a:t>
            </a:r>
            <a:r>
              <a:rPr lang="ru-RU" dirty="0" err="1"/>
              <a:t>виробника</a:t>
            </a:r>
            <a:r>
              <a:rPr lang="ru-RU" dirty="0"/>
              <a:t> та </a:t>
            </a:r>
            <a:r>
              <a:rPr lang="ru-RU" dirty="0" err="1"/>
              <a:t>місце</a:t>
            </a:r>
            <a:r>
              <a:rPr lang="ru-RU" dirty="0"/>
              <a:t> </a:t>
            </a:r>
            <a:r>
              <a:rPr lang="ru-RU" dirty="0" err="1"/>
              <a:t>виготовлення</a:t>
            </a:r>
            <a:r>
              <a:rPr lang="ru-RU" dirty="0"/>
              <a:t>,</a:t>
            </a:r>
          </a:p>
          <a:p>
            <a:pPr marL="0" indent="0" algn="just">
              <a:buNone/>
            </a:pPr>
            <a:r>
              <a:rPr lang="ru-RU" dirty="0"/>
              <a:t>дату </a:t>
            </a:r>
            <a:r>
              <a:rPr lang="ru-RU" dirty="0" err="1"/>
              <a:t>виготовлення</a:t>
            </a:r>
            <a:r>
              <a:rPr lang="ru-RU" dirty="0"/>
              <a:t>, </a:t>
            </a:r>
            <a:r>
              <a:rPr lang="ru-RU" dirty="0" err="1"/>
              <a:t>символіку</a:t>
            </a:r>
            <a:r>
              <a:rPr lang="ru-RU" dirty="0"/>
              <a:t> </a:t>
            </a:r>
            <a:r>
              <a:rPr lang="ru-RU" dirty="0" err="1"/>
              <a:t>компанії</a:t>
            </a:r>
            <a:r>
              <a:rPr lang="ru-RU" dirty="0"/>
              <a:t>, знаки </a:t>
            </a:r>
            <a:r>
              <a:rPr lang="ru-RU" dirty="0" err="1"/>
              <a:t>якості</a:t>
            </a:r>
            <a:r>
              <a:rPr lang="ru-RU" dirty="0"/>
              <a:t> і штрих-код.</a:t>
            </a:r>
          </a:p>
          <a:p>
            <a:pPr marL="0" indent="0" algn="just">
              <a:buNone/>
            </a:pPr>
            <a:r>
              <a:rPr lang="ru-RU" dirty="0" err="1"/>
              <a:t>Вдало</a:t>
            </a:r>
            <a:r>
              <a:rPr lang="ru-RU" dirty="0"/>
              <a:t> </a:t>
            </a:r>
            <a:r>
              <a:rPr lang="ru-RU" dirty="0" err="1"/>
              <a:t>розроблене</a:t>
            </a:r>
            <a:r>
              <a:rPr lang="ru-RU" dirty="0"/>
              <a:t> </a:t>
            </a:r>
            <a:r>
              <a:rPr lang="ru-RU" dirty="0" err="1"/>
              <a:t>пакування</a:t>
            </a:r>
            <a:r>
              <a:rPr lang="ru-RU" dirty="0"/>
              <a:t> з </a:t>
            </a:r>
            <a:r>
              <a:rPr lang="ru-RU" dirty="0" err="1"/>
              <a:t>урахуванням</a:t>
            </a:r>
            <a:r>
              <a:rPr lang="ru-RU" dirty="0"/>
              <a:t> </a:t>
            </a:r>
            <a:r>
              <a:rPr lang="ru-RU" dirty="0" err="1"/>
              <a:t>побажань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154431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00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108364"/>
            <a:ext cx="10515600" cy="5068599"/>
          </a:xfrm>
        </p:spPr>
        <p:txBody>
          <a:bodyPr/>
          <a:lstStyle/>
          <a:p>
            <a:pPr algn="just"/>
            <a:r>
              <a:rPr lang="ru-RU" dirty="0" err="1" smtClean="0"/>
              <a:t>Сприйняття</a:t>
            </a:r>
            <a:r>
              <a:rPr lang="ru-RU" dirty="0" smtClean="0"/>
              <a:t> </a:t>
            </a:r>
            <a:r>
              <a:rPr lang="ru-RU" dirty="0" err="1" smtClean="0"/>
              <a:t>вербальних</a:t>
            </a:r>
            <a:r>
              <a:rPr lang="ru-RU" dirty="0" smtClean="0"/>
              <a:t> </a:t>
            </a:r>
            <a:r>
              <a:rPr lang="ru-RU" dirty="0" err="1" smtClean="0"/>
              <a:t>елементів</a:t>
            </a:r>
            <a:r>
              <a:rPr lang="ru-RU" dirty="0" smtClean="0"/>
              <a:t> </a:t>
            </a:r>
            <a:r>
              <a:rPr lang="ru-RU" dirty="0" err="1" smtClean="0"/>
              <a:t>комунікації</a:t>
            </a:r>
            <a:r>
              <a:rPr lang="ru-RU" dirty="0" smtClean="0"/>
              <a:t> </a:t>
            </a:r>
            <a:r>
              <a:rPr lang="ru-RU" dirty="0" err="1" smtClean="0"/>
              <a:t>завжди</a:t>
            </a:r>
            <a:r>
              <a:rPr lang="ru-RU" dirty="0" smtClean="0"/>
              <a:t> </a:t>
            </a:r>
            <a:r>
              <a:rPr lang="ru-RU" dirty="0" err="1" smtClean="0"/>
              <a:t>відбувається</a:t>
            </a:r>
            <a:r>
              <a:rPr lang="ru-RU" dirty="0" smtClean="0"/>
              <a:t> «на слух» і </a:t>
            </a:r>
            <a:r>
              <a:rPr lang="ru-RU" dirty="0" err="1" smtClean="0"/>
              <a:t>сприйняття</a:t>
            </a:r>
            <a:r>
              <a:rPr lang="ru-RU" dirty="0" smtClean="0"/>
              <a:t> на </a:t>
            </a:r>
            <a:r>
              <a:rPr lang="ru-RU" dirty="0" err="1" smtClean="0"/>
              <a:t>цьому</a:t>
            </a:r>
            <a:r>
              <a:rPr lang="ru-RU" dirty="0" smtClean="0"/>
              <a:t> </a:t>
            </a:r>
            <a:r>
              <a:rPr lang="ru-RU" dirty="0" err="1" smtClean="0"/>
              <a:t>рівні</a:t>
            </a:r>
            <a:r>
              <a:rPr lang="ru-RU" dirty="0" smtClean="0"/>
              <a:t> практично </a:t>
            </a:r>
            <a:r>
              <a:rPr lang="ru-RU" dirty="0" err="1" smtClean="0"/>
              <a:t>людиною</a:t>
            </a:r>
            <a:r>
              <a:rPr lang="ru-RU" dirty="0" smtClean="0"/>
              <a:t> не </a:t>
            </a:r>
            <a:r>
              <a:rPr lang="ru-RU" dirty="0" err="1" smtClean="0"/>
              <a:t>усвідомлюється</a:t>
            </a:r>
            <a:r>
              <a:rPr lang="ru-RU" dirty="0" smtClean="0"/>
              <a:t>. При </a:t>
            </a:r>
            <a:r>
              <a:rPr lang="ru-RU" dirty="0" err="1" smtClean="0"/>
              <a:t>цьому</a:t>
            </a:r>
            <a:r>
              <a:rPr lang="ru-RU" dirty="0" smtClean="0"/>
              <a:t> </a:t>
            </a:r>
            <a:r>
              <a:rPr lang="ru-RU" dirty="0" err="1" smtClean="0"/>
              <a:t>сприйманні</a:t>
            </a:r>
            <a:r>
              <a:rPr lang="ru-RU" dirty="0" smtClean="0"/>
              <a:t> слово та текст </a:t>
            </a:r>
            <a:r>
              <a:rPr lang="ru-RU" dirty="0" err="1" smtClean="0"/>
              <a:t>неусвідомлено</a:t>
            </a:r>
            <a:r>
              <a:rPr lang="ru-RU" dirty="0" smtClean="0"/>
              <a:t> </a:t>
            </a:r>
            <a:r>
              <a:rPr lang="ru-RU" dirty="0" err="1" smtClean="0"/>
              <a:t>характеризує</a:t>
            </a:r>
            <a:r>
              <a:rPr lang="ru-RU" dirty="0" smtClean="0"/>
              <a:t> </a:t>
            </a:r>
            <a:r>
              <a:rPr lang="ru-RU" dirty="0" err="1" smtClean="0"/>
              <a:t>людина</a:t>
            </a:r>
            <a:r>
              <a:rPr lang="ru-RU" dirty="0" smtClean="0"/>
              <a:t> з </a:t>
            </a:r>
            <a:r>
              <a:rPr lang="ru-RU" dirty="0" err="1" smtClean="0"/>
              <a:t>цілого</a:t>
            </a:r>
            <a:r>
              <a:rPr lang="ru-RU" dirty="0" smtClean="0"/>
              <a:t> ряду </a:t>
            </a:r>
            <a:r>
              <a:rPr lang="ru-RU" dirty="0" err="1" smtClean="0"/>
              <a:t>змістовних</a:t>
            </a:r>
            <a:r>
              <a:rPr lang="ru-RU" dirty="0" smtClean="0"/>
              <a:t> </a:t>
            </a:r>
            <a:r>
              <a:rPr lang="ru-RU" dirty="0" err="1" smtClean="0"/>
              <a:t>ознак</a:t>
            </a:r>
            <a:r>
              <a:rPr lang="ru-RU" dirty="0" smtClean="0"/>
              <a:t> і </a:t>
            </a:r>
            <a:r>
              <a:rPr lang="ru-RU" dirty="0" err="1" smtClean="0"/>
              <a:t>викликає</a:t>
            </a:r>
            <a:r>
              <a:rPr lang="ru-RU" dirty="0" smtClean="0"/>
              <a:t> </a:t>
            </a:r>
            <a:r>
              <a:rPr lang="ru-RU" dirty="0" err="1" smtClean="0"/>
              <a:t>цілком</a:t>
            </a:r>
            <a:r>
              <a:rPr lang="ru-RU" dirty="0" smtClean="0"/>
              <a:t> </a:t>
            </a:r>
            <a:r>
              <a:rPr lang="ru-RU" dirty="0" err="1" smtClean="0"/>
              <a:t>певні</a:t>
            </a:r>
            <a:r>
              <a:rPr lang="ru-RU" dirty="0" smtClean="0"/>
              <a:t> </a:t>
            </a:r>
            <a:r>
              <a:rPr lang="ru-RU" dirty="0" err="1" smtClean="0"/>
              <a:t>колірні</a:t>
            </a:r>
            <a:r>
              <a:rPr lang="ru-RU" dirty="0" smtClean="0"/>
              <a:t> </a:t>
            </a:r>
            <a:r>
              <a:rPr lang="ru-RU" dirty="0" err="1" smtClean="0"/>
              <a:t>асоціації</a:t>
            </a:r>
            <a:r>
              <a:rPr lang="ru-RU" dirty="0" smtClean="0"/>
              <a:t>.</a:t>
            </a:r>
          </a:p>
          <a:p>
            <a:pPr algn="just"/>
            <a:r>
              <a:rPr lang="ru-RU" dirty="0" err="1" smtClean="0"/>
              <a:t>Успішне</a:t>
            </a:r>
            <a:r>
              <a:rPr lang="ru-RU" dirty="0" smtClean="0"/>
              <a:t> </a:t>
            </a:r>
            <a:r>
              <a:rPr lang="ru-RU" dirty="0" err="1" smtClean="0"/>
              <a:t>поєднання</a:t>
            </a:r>
            <a:r>
              <a:rPr lang="ru-RU" dirty="0" smtClean="0"/>
              <a:t> </a:t>
            </a:r>
            <a:r>
              <a:rPr lang="ru-RU" dirty="0" err="1" smtClean="0"/>
              <a:t>візуальних</a:t>
            </a:r>
            <a:r>
              <a:rPr lang="ru-RU" dirty="0" smtClean="0"/>
              <a:t> (</a:t>
            </a:r>
            <a:r>
              <a:rPr lang="ru-RU" dirty="0" err="1" smtClean="0"/>
              <a:t>пакування</a:t>
            </a:r>
            <a:r>
              <a:rPr lang="ru-RU" dirty="0" smtClean="0"/>
              <a:t>, </a:t>
            </a:r>
            <a:r>
              <a:rPr lang="ru-RU" dirty="0" err="1" smtClean="0"/>
              <a:t>візуальна</a:t>
            </a:r>
            <a:r>
              <a:rPr lang="ru-RU" dirty="0" smtClean="0"/>
              <a:t> </a:t>
            </a:r>
            <a:r>
              <a:rPr lang="ru-RU" dirty="0" err="1" smtClean="0"/>
              <a:t>частина</a:t>
            </a:r>
            <a:r>
              <a:rPr lang="ru-RU" dirty="0" smtClean="0"/>
              <a:t> </a:t>
            </a:r>
            <a:r>
              <a:rPr lang="ru-RU" dirty="0" err="1" smtClean="0"/>
              <a:t>рекламних</a:t>
            </a:r>
            <a:r>
              <a:rPr lang="ru-RU" dirty="0" smtClean="0"/>
              <a:t> </a:t>
            </a:r>
            <a:r>
              <a:rPr lang="ru-RU" dirty="0" err="1" smtClean="0"/>
              <a:t>матеріалів</a:t>
            </a:r>
            <a:r>
              <a:rPr lang="ru-RU" dirty="0" smtClean="0"/>
              <a:t>) і </a:t>
            </a:r>
            <a:r>
              <a:rPr lang="ru-RU" dirty="0" err="1" smtClean="0"/>
              <a:t>вербальних</a:t>
            </a:r>
            <a:r>
              <a:rPr lang="ru-RU" dirty="0" smtClean="0"/>
              <a:t> </a:t>
            </a:r>
            <a:r>
              <a:rPr lang="ru-RU" dirty="0" err="1" smtClean="0"/>
              <a:t>частин</a:t>
            </a:r>
            <a:r>
              <a:rPr lang="ru-RU" dirty="0" smtClean="0"/>
              <a:t> (</a:t>
            </a:r>
            <a:r>
              <a:rPr lang="ru-RU" dirty="0" err="1" smtClean="0"/>
              <a:t>назви</a:t>
            </a:r>
            <a:r>
              <a:rPr lang="ru-RU" dirty="0" smtClean="0"/>
              <a:t> бренду, слогану, тексту </a:t>
            </a:r>
            <a:r>
              <a:rPr lang="ru-RU" dirty="0" err="1" smtClean="0"/>
              <a:t>рекламних</a:t>
            </a:r>
            <a:r>
              <a:rPr lang="ru-RU" dirty="0" smtClean="0"/>
              <a:t> </a:t>
            </a:r>
            <a:r>
              <a:rPr lang="ru-RU" dirty="0" err="1" smtClean="0"/>
              <a:t>матеріалів</a:t>
            </a:r>
            <a:r>
              <a:rPr lang="ru-RU" dirty="0" smtClean="0"/>
              <a:t>) </a:t>
            </a:r>
            <a:r>
              <a:rPr lang="ru-RU" dirty="0" err="1" smtClean="0"/>
              <a:t>маркетингової</a:t>
            </a:r>
            <a:r>
              <a:rPr lang="ru-RU" dirty="0" smtClean="0"/>
              <a:t> </a:t>
            </a:r>
            <a:r>
              <a:rPr lang="ru-RU" dirty="0" err="1" smtClean="0"/>
              <a:t>комунікації</a:t>
            </a:r>
            <a:r>
              <a:rPr lang="ru-RU" dirty="0" smtClean="0"/>
              <a:t> є </a:t>
            </a:r>
            <a:r>
              <a:rPr lang="ru-RU" dirty="0" err="1" smtClean="0"/>
              <a:t>необхідною</a:t>
            </a:r>
            <a:r>
              <a:rPr lang="ru-RU" dirty="0" smtClean="0"/>
              <a:t> </a:t>
            </a:r>
            <a:r>
              <a:rPr lang="ru-RU" dirty="0" err="1" smtClean="0"/>
              <a:t>умовою</a:t>
            </a:r>
            <a:r>
              <a:rPr lang="ru-RU" dirty="0" smtClean="0"/>
              <a:t> </a:t>
            </a:r>
            <a:r>
              <a:rPr lang="ru-RU" dirty="0" err="1" smtClean="0"/>
              <a:t>розуміння</a:t>
            </a:r>
            <a:r>
              <a:rPr lang="ru-RU" dirty="0" smtClean="0"/>
              <a:t> </a:t>
            </a:r>
            <a:r>
              <a:rPr lang="ru-RU" dirty="0" err="1" smtClean="0"/>
              <a:t>повідомлення</a:t>
            </a:r>
            <a:r>
              <a:rPr lang="ru-RU" dirty="0" smtClean="0"/>
              <a:t> </a:t>
            </a:r>
            <a:r>
              <a:rPr lang="ru-RU" dirty="0" err="1" smtClean="0"/>
              <a:t>споживачем</a:t>
            </a:r>
            <a:r>
              <a:rPr lang="ru-RU" dirty="0" smtClean="0"/>
              <a:t>. </a:t>
            </a:r>
          </a:p>
          <a:p>
            <a:pPr algn="just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9976896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00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Критерії вибору елементів бренду:</a:t>
            </a:r>
            <a:br>
              <a:rPr lang="uk-UA" dirty="0"/>
            </a:b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121434"/>
            <a:ext cx="10515600" cy="5055529"/>
          </a:xfrm>
        </p:spPr>
        <p:txBody>
          <a:bodyPr anchor="ctr">
            <a:normAutofit fontScale="85000" lnSpcReduction="10000"/>
          </a:bodyPr>
          <a:lstStyle/>
          <a:p>
            <a:pPr marL="0" indent="0">
              <a:buNone/>
            </a:pPr>
            <a:r>
              <a:rPr lang="ru-RU" dirty="0" smtClean="0"/>
              <a:t>1</a:t>
            </a:r>
            <a:r>
              <a:rPr lang="ru-RU" dirty="0"/>
              <a:t>. </a:t>
            </a:r>
            <a:r>
              <a:rPr lang="ru-RU" dirty="0" err="1"/>
              <a:t>Запам’ятовуваність</a:t>
            </a:r>
            <a:r>
              <a:rPr lang="ru-RU" dirty="0"/>
              <a:t>. Дизайн бренду </a:t>
            </a:r>
            <a:r>
              <a:rPr lang="ru-RU" dirty="0" err="1"/>
              <a:t>завжди</a:t>
            </a:r>
            <a:r>
              <a:rPr lang="ru-RU" dirty="0"/>
              <a:t> </a:t>
            </a:r>
            <a:r>
              <a:rPr lang="ru-RU" dirty="0" err="1"/>
              <a:t>легше</a:t>
            </a:r>
            <a:r>
              <a:rPr lang="ru-RU" dirty="0"/>
              <a:t> </a:t>
            </a:r>
            <a:r>
              <a:rPr lang="ru-RU" dirty="0" err="1"/>
              <a:t>запам’ятовують</a:t>
            </a:r>
            <a:r>
              <a:rPr lang="ru-RU" dirty="0"/>
              <a:t>,</a:t>
            </a:r>
          </a:p>
          <a:p>
            <a:pPr marL="0" indent="0">
              <a:buNone/>
            </a:pPr>
            <a:r>
              <a:rPr lang="ru-RU" dirty="0"/>
              <a:t>коли </a:t>
            </a:r>
            <a:r>
              <a:rPr lang="ru-RU" dirty="0" err="1"/>
              <a:t>споживач</a:t>
            </a:r>
            <a:r>
              <a:rPr lang="ru-RU" dirty="0"/>
              <a:t> </a:t>
            </a:r>
            <a:r>
              <a:rPr lang="ru-RU" dirty="0" err="1"/>
              <a:t>дізнається</a:t>
            </a:r>
            <a:r>
              <a:rPr lang="ru-RU" dirty="0"/>
              <a:t> про бренд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згадує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в </a:t>
            </a:r>
            <a:r>
              <a:rPr lang="ru-RU" dirty="0" err="1"/>
              <a:t>певній</a:t>
            </a:r>
            <a:r>
              <a:rPr lang="ru-RU" dirty="0"/>
              <a:t> </a:t>
            </a:r>
            <a:r>
              <a:rPr lang="ru-RU" dirty="0" err="1"/>
              <a:t>ситуації</a:t>
            </a:r>
            <a:r>
              <a:rPr lang="ru-RU" dirty="0"/>
              <a:t>. І </a:t>
            </a:r>
            <a:r>
              <a:rPr lang="ru-RU" dirty="0" err="1"/>
              <a:t>це</a:t>
            </a:r>
            <a:endParaRPr lang="ru-RU" dirty="0"/>
          </a:p>
          <a:p>
            <a:pPr marL="0" indent="0">
              <a:buNone/>
            </a:pPr>
            <a:r>
              <a:rPr lang="ru-RU" dirty="0" err="1"/>
              <a:t>стосується</a:t>
            </a:r>
            <a:r>
              <a:rPr lang="ru-RU" dirty="0"/>
              <a:t> не </a:t>
            </a:r>
            <a:r>
              <a:rPr lang="ru-RU" dirty="0" err="1"/>
              <a:t>тільки</a:t>
            </a:r>
            <a:r>
              <a:rPr lang="ru-RU" dirty="0"/>
              <a:t> дизайну, але й </a:t>
            </a:r>
            <a:r>
              <a:rPr lang="ru-RU" dirty="0" err="1"/>
              <a:t>назв</a:t>
            </a:r>
            <a:r>
              <a:rPr lang="ru-RU" dirty="0"/>
              <a:t> і </a:t>
            </a:r>
            <a:r>
              <a:rPr lang="ru-RU" dirty="0" err="1"/>
              <a:t>слоганів</a:t>
            </a:r>
            <a:r>
              <a:rPr lang="ru-RU" dirty="0"/>
              <a:t>. 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2</a:t>
            </a:r>
            <a:r>
              <a:rPr lang="ru-RU" dirty="0"/>
              <a:t>. </a:t>
            </a:r>
            <a:r>
              <a:rPr lang="ru-RU" dirty="0" err="1"/>
              <a:t>Адекватність</a:t>
            </a:r>
            <a:r>
              <a:rPr lang="ru-RU" dirty="0"/>
              <a:t>. </a:t>
            </a:r>
            <a:r>
              <a:rPr lang="ru-RU" dirty="0" err="1"/>
              <a:t>Важко</a:t>
            </a:r>
            <a:r>
              <a:rPr lang="ru-RU" dirty="0"/>
              <a:t> </a:t>
            </a:r>
            <a:r>
              <a:rPr lang="ru-RU" dirty="0" err="1"/>
              <a:t>пригадати</a:t>
            </a:r>
            <a:r>
              <a:rPr lang="ru-RU" dirty="0"/>
              <a:t> бренд, </a:t>
            </a:r>
            <a:r>
              <a:rPr lang="ru-RU" dirty="0" err="1"/>
              <a:t>якщо</a:t>
            </a:r>
            <a:r>
              <a:rPr lang="ru-RU" dirty="0"/>
              <a:t> не знати,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чим</a:t>
            </a:r>
            <a:r>
              <a:rPr lang="ru-RU" dirty="0"/>
              <a:t> </a:t>
            </a:r>
            <a:r>
              <a:rPr lang="ru-RU" dirty="0" err="1"/>
              <a:t>він</a:t>
            </a:r>
            <a:endParaRPr lang="ru-RU" dirty="0"/>
          </a:p>
          <a:p>
            <a:pPr marL="0" indent="0">
              <a:buNone/>
            </a:pPr>
            <a:r>
              <a:rPr lang="ru-RU" dirty="0" err="1"/>
              <a:t>пов’язаний</a:t>
            </a:r>
            <a:r>
              <a:rPr lang="ru-RU" dirty="0"/>
              <a:t>. </a:t>
            </a:r>
            <a:r>
              <a:rPr lang="ru-RU" dirty="0" err="1"/>
              <a:t>Можна</a:t>
            </a:r>
            <a:r>
              <a:rPr lang="ru-RU" dirty="0"/>
              <a:t> </a:t>
            </a:r>
            <a:r>
              <a:rPr lang="ru-RU" dirty="0" err="1"/>
              <a:t>посилити</a:t>
            </a:r>
            <a:r>
              <a:rPr lang="ru-RU" dirty="0"/>
              <a:t> </a:t>
            </a:r>
            <a:r>
              <a:rPr lang="ru-RU" dirty="0" err="1"/>
              <a:t>асоціації</a:t>
            </a:r>
            <a:r>
              <a:rPr lang="ru-RU" dirty="0"/>
              <a:t>, за </a:t>
            </a:r>
            <a:r>
              <a:rPr lang="ru-RU" dirty="0" err="1"/>
              <a:t>рахунок</a:t>
            </a:r>
            <a:r>
              <a:rPr lang="ru-RU" dirty="0"/>
              <a:t> </a:t>
            </a:r>
            <a:r>
              <a:rPr lang="ru-RU" dirty="0" err="1"/>
              <a:t>вибору</a:t>
            </a:r>
            <a:r>
              <a:rPr lang="ru-RU" dirty="0"/>
              <a:t> </a:t>
            </a:r>
            <a:r>
              <a:rPr lang="ru-RU" dirty="0" err="1"/>
              <a:t>елементів</a:t>
            </a:r>
            <a:r>
              <a:rPr lang="ru-RU" dirty="0"/>
              <a:t> з</a:t>
            </a:r>
          </a:p>
          <a:p>
            <a:pPr marL="0" indent="0">
              <a:buNone/>
            </a:pPr>
            <a:r>
              <a:rPr lang="ru-RU" dirty="0" err="1"/>
              <a:t>відповідним</a:t>
            </a:r>
            <a:r>
              <a:rPr lang="ru-RU" dirty="0"/>
              <a:t> </a:t>
            </a:r>
            <a:r>
              <a:rPr lang="ru-RU" dirty="0" err="1"/>
              <a:t>значенням</a:t>
            </a:r>
            <a:r>
              <a:rPr lang="ru-RU" dirty="0"/>
              <a:t>. У </a:t>
            </a:r>
            <a:r>
              <a:rPr lang="ru-RU" dirty="0" err="1"/>
              <a:t>цьому</a:t>
            </a:r>
            <a:r>
              <a:rPr lang="ru-RU" dirty="0"/>
              <a:t> </a:t>
            </a:r>
            <a:r>
              <a:rPr lang="ru-RU" dirty="0" err="1"/>
              <a:t>разі</a:t>
            </a:r>
            <a:r>
              <a:rPr lang="ru-RU" dirty="0"/>
              <a:t> дизайн бренду повинен </a:t>
            </a:r>
            <a:r>
              <a:rPr lang="ru-RU" dirty="0" err="1"/>
              <a:t>включати</a:t>
            </a:r>
            <a:endParaRPr lang="ru-RU" dirty="0"/>
          </a:p>
          <a:p>
            <a:pPr marL="0" indent="0">
              <a:buNone/>
            </a:pPr>
            <a:r>
              <a:rPr lang="ru-RU" dirty="0" err="1"/>
              <a:t>елементи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образи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підкреслюють</a:t>
            </a:r>
            <a:r>
              <a:rPr lang="ru-RU" dirty="0"/>
              <a:t> </a:t>
            </a:r>
            <a:r>
              <a:rPr lang="ru-RU" dirty="0" err="1"/>
              <a:t>загальні</a:t>
            </a:r>
            <a:r>
              <a:rPr lang="ru-RU" dirty="0"/>
              <a:t> </a:t>
            </a:r>
            <a:r>
              <a:rPr lang="ru-RU" dirty="0" err="1"/>
              <a:t>ознаки</a:t>
            </a:r>
            <a:r>
              <a:rPr lang="ru-RU" dirty="0"/>
              <a:t>, з метою</a:t>
            </a:r>
          </a:p>
          <a:p>
            <a:pPr marL="0" indent="0">
              <a:buNone/>
            </a:pPr>
            <a:r>
              <a:rPr lang="ru-RU" dirty="0"/>
              <a:t>довести </a:t>
            </a:r>
            <a:r>
              <a:rPr lang="ru-RU" dirty="0" err="1"/>
              <a:t>належність</a:t>
            </a:r>
            <a:r>
              <a:rPr lang="ru-RU" dirty="0"/>
              <a:t> товару до </a:t>
            </a:r>
            <a:r>
              <a:rPr lang="ru-RU" dirty="0" err="1"/>
              <a:t>певної</a:t>
            </a:r>
            <a:r>
              <a:rPr lang="ru-RU" dirty="0"/>
              <a:t> </a:t>
            </a:r>
            <a:r>
              <a:rPr lang="ru-RU" dirty="0" err="1"/>
              <a:t>категорії</a:t>
            </a:r>
            <a:r>
              <a:rPr lang="ru-RU" dirty="0"/>
              <a:t>.</a:t>
            </a:r>
          </a:p>
          <a:p>
            <a:pPr marL="0" indent="0">
              <a:buNone/>
            </a:pPr>
            <a:r>
              <a:rPr lang="ru-RU" dirty="0"/>
              <a:t>3. </a:t>
            </a:r>
            <a:r>
              <a:rPr lang="ru-RU" dirty="0" err="1"/>
              <a:t>Привабливість</a:t>
            </a:r>
            <a:r>
              <a:rPr lang="ru-RU" dirty="0"/>
              <a:t>. </a:t>
            </a:r>
            <a:r>
              <a:rPr lang="ru-RU" dirty="0" err="1"/>
              <a:t>Іноді</a:t>
            </a:r>
            <a:r>
              <a:rPr lang="ru-RU" dirty="0"/>
              <a:t> </a:t>
            </a:r>
            <a:r>
              <a:rPr lang="ru-RU" dirty="0" err="1"/>
              <a:t>споживачі</a:t>
            </a:r>
            <a:r>
              <a:rPr lang="ru-RU" dirty="0"/>
              <a:t> </a:t>
            </a:r>
            <a:r>
              <a:rPr lang="ru-RU" dirty="0" err="1"/>
              <a:t>люблять</a:t>
            </a:r>
            <a:r>
              <a:rPr lang="ru-RU" dirty="0"/>
              <a:t> бренди </a:t>
            </a:r>
            <a:r>
              <a:rPr lang="ru-RU" dirty="0" err="1"/>
              <a:t>зовсім</a:t>
            </a:r>
            <a:r>
              <a:rPr lang="ru-RU" dirty="0"/>
              <a:t> не за</a:t>
            </a:r>
          </a:p>
          <a:p>
            <a:pPr marL="0" indent="0">
              <a:buNone/>
            </a:pP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функціональні</a:t>
            </a:r>
            <a:r>
              <a:rPr lang="ru-RU" dirty="0"/>
              <a:t> характеристики, а за те, </a:t>
            </a:r>
            <a:r>
              <a:rPr lang="ru-RU" dirty="0" err="1"/>
              <a:t>що</a:t>
            </a:r>
            <a:r>
              <a:rPr lang="ru-RU" dirty="0"/>
              <a:t> вони </a:t>
            </a:r>
            <a:r>
              <a:rPr lang="ru-RU" dirty="0" err="1"/>
              <a:t>цікаві</a:t>
            </a:r>
            <a:r>
              <a:rPr lang="ru-RU" dirty="0"/>
              <a:t> та</a:t>
            </a:r>
          </a:p>
          <a:p>
            <a:pPr marL="0" indent="0">
              <a:buNone/>
            </a:pPr>
            <a:r>
              <a:rPr lang="ru-RU" dirty="0" err="1"/>
              <a:t>креативні</a:t>
            </a:r>
            <a:r>
              <a:rPr lang="ru-RU" dirty="0"/>
              <a:t>. </a:t>
            </a:r>
            <a:r>
              <a:rPr lang="ru-RU" dirty="0" err="1"/>
              <a:t>Естетичне</a:t>
            </a:r>
            <a:r>
              <a:rPr lang="ru-RU" dirty="0"/>
              <a:t> </a:t>
            </a:r>
            <a:r>
              <a:rPr lang="ru-RU" dirty="0" err="1"/>
              <a:t>виконання</a:t>
            </a:r>
            <a:r>
              <a:rPr lang="ru-RU" dirty="0"/>
              <a:t> дизайну бренду </a:t>
            </a:r>
            <a:r>
              <a:rPr lang="ru-RU" dirty="0" err="1"/>
              <a:t>теж</a:t>
            </a:r>
            <a:r>
              <a:rPr lang="ru-RU" dirty="0"/>
              <a:t> </a:t>
            </a:r>
            <a:r>
              <a:rPr lang="ru-RU" dirty="0" err="1"/>
              <a:t>важливе</a:t>
            </a:r>
            <a:r>
              <a:rPr lang="ru-RU" dirty="0"/>
              <a:t>:</a:t>
            </a:r>
          </a:p>
          <a:p>
            <a:pPr marL="0" indent="0">
              <a:buNone/>
            </a:pPr>
            <a:r>
              <a:rPr lang="ru-RU" dirty="0"/>
              <a:t>дизайн логотипу, </a:t>
            </a:r>
            <a:r>
              <a:rPr lang="ru-RU" dirty="0" err="1"/>
              <a:t>шрифтові</a:t>
            </a:r>
            <a:r>
              <a:rPr lang="ru-RU" dirty="0"/>
              <a:t> </a:t>
            </a:r>
            <a:r>
              <a:rPr lang="ru-RU" dirty="0" err="1"/>
              <a:t>рішення</a:t>
            </a:r>
            <a:r>
              <a:rPr lang="ru-RU" dirty="0"/>
              <a:t>, </a:t>
            </a:r>
            <a:r>
              <a:rPr lang="ru-RU" dirty="0" err="1"/>
              <a:t>зображення</a:t>
            </a:r>
            <a:r>
              <a:rPr lang="ru-RU" dirty="0"/>
              <a:t> та </a:t>
            </a:r>
            <a:r>
              <a:rPr lang="ru-RU" dirty="0" err="1"/>
              <a:t>ін</a:t>
            </a:r>
            <a:r>
              <a:rPr lang="ru-RU" dirty="0"/>
              <a:t>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4058265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00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/>
              <a:t>4. </a:t>
            </a:r>
            <a:r>
              <a:rPr lang="ru-RU" dirty="0" err="1"/>
              <a:t>Універсальність</a:t>
            </a:r>
            <a:r>
              <a:rPr lang="ru-RU" dirty="0"/>
              <a:t>. </a:t>
            </a:r>
            <a:r>
              <a:rPr lang="ru-RU" dirty="0" err="1"/>
              <a:t>Ідеться</a:t>
            </a:r>
            <a:r>
              <a:rPr lang="ru-RU" dirty="0"/>
              <a:t> про </a:t>
            </a:r>
            <a:r>
              <a:rPr lang="ru-RU" dirty="0" err="1"/>
              <a:t>можливість</a:t>
            </a:r>
            <a:r>
              <a:rPr lang="ru-RU" dirty="0"/>
              <a:t> </a:t>
            </a:r>
            <a:r>
              <a:rPr lang="ru-RU" dirty="0" err="1"/>
              <a:t>використання</a:t>
            </a:r>
            <a:endParaRPr lang="ru-RU" dirty="0"/>
          </a:p>
          <a:p>
            <a:pPr marL="0" indent="0">
              <a:buNone/>
            </a:pPr>
            <a:r>
              <a:rPr lang="ru-RU" dirty="0" err="1"/>
              <a:t>елементів</a:t>
            </a:r>
            <a:r>
              <a:rPr lang="ru-RU" dirty="0"/>
              <a:t> дизайну бренду в межах </a:t>
            </a:r>
            <a:r>
              <a:rPr lang="ru-RU" dirty="0" err="1"/>
              <a:t>однієї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декількох</a:t>
            </a:r>
            <a:r>
              <a:rPr lang="ru-RU" dirty="0"/>
              <a:t> </a:t>
            </a:r>
            <a:r>
              <a:rPr lang="ru-RU" dirty="0" err="1"/>
              <a:t>категорій</a:t>
            </a:r>
            <a:endParaRPr lang="ru-RU" dirty="0"/>
          </a:p>
          <a:p>
            <a:pPr marL="0" indent="0">
              <a:buNone/>
            </a:pPr>
            <a:r>
              <a:rPr lang="uk-UA" dirty="0"/>
              <a:t>продуктів</a:t>
            </a:r>
            <a:r>
              <a:rPr lang="uk-UA" dirty="0" smtClean="0"/>
              <a:t>.</a:t>
            </a:r>
          </a:p>
          <a:p>
            <a:pPr marL="0" indent="0">
              <a:buNone/>
            </a:pPr>
            <a:r>
              <a:rPr lang="ru-RU" dirty="0"/>
              <a:t>5. </a:t>
            </a:r>
            <a:r>
              <a:rPr lang="ru-RU" dirty="0" err="1"/>
              <a:t>Адаптивність</a:t>
            </a:r>
            <a:r>
              <a:rPr lang="ru-RU" dirty="0"/>
              <a:t>. </a:t>
            </a:r>
            <a:r>
              <a:rPr lang="ru-RU" dirty="0" err="1"/>
              <a:t>Усі</a:t>
            </a:r>
            <a:r>
              <a:rPr lang="ru-RU" dirty="0"/>
              <a:t> ми </a:t>
            </a:r>
            <a:r>
              <a:rPr lang="ru-RU" dirty="0" err="1"/>
              <a:t>чудово</a:t>
            </a:r>
            <a:r>
              <a:rPr lang="ru-RU" dirty="0"/>
              <a:t> </a:t>
            </a:r>
            <a:r>
              <a:rPr lang="ru-RU" dirty="0" err="1"/>
              <a:t>розуміємо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часом в </a:t>
            </a:r>
            <a:r>
              <a:rPr lang="ru-RU" dirty="0" err="1"/>
              <a:t>дизайні</a:t>
            </a:r>
            <a:endParaRPr lang="ru-RU" dirty="0"/>
          </a:p>
          <a:p>
            <a:pPr marL="0" indent="0">
              <a:buNone/>
            </a:pPr>
            <a:r>
              <a:rPr lang="ru-RU" dirty="0" err="1"/>
              <a:t>з’являються</a:t>
            </a:r>
            <a:r>
              <a:rPr lang="ru-RU" dirty="0"/>
              <a:t> </a:t>
            </a:r>
            <a:r>
              <a:rPr lang="ru-RU" dirty="0" err="1"/>
              <a:t>нові</a:t>
            </a:r>
            <a:r>
              <a:rPr lang="ru-RU" dirty="0"/>
              <a:t> </a:t>
            </a:r>
            <a:r>
              <a:rPr lang="ru-RU" dirty="0" err="1"/>
              <a:t>тенденції</a:t>
            </a:r>
            <a:r>
              <a:rPr lang="ru-RU" dirty="0"/>
              <a:t> і </a:t>
            </a:r>
            <a:r>
              <a:rPr lang="ru-RU" dirty="0" err="1"/>
              <a:t>щоб</a:t>
            </a:r>
            <a:r>
              <a:rPr lang="ru-RU" dirty="0"/>
              <a:t> дизайн бренду </a:t>
            </a:r>
            <a:r>
              <a:rPr lang="ru-RU" dirty="0" err="1"/>
              <a:t>був</a:t>
            </a:r>
            <a:r>
              <a:rPr lang="ru-RU" dirty="0"/>
              <a:t> </a:t>
            </a:r>
            <a:r>
              <a:rPr lang="ru-RU" dirty="0" err="1"/>
              <a:t>актуальним</a:t>
            </a:r>
            <a:endParaRPr lang="ru-RU" dirty="0"/>
          </a:p>
          <a:p>
            <a:pPr marL="0" indent="0">
              <a:buNone/>
            </a:pPr>
            <a:r>
              <a:rPr lang="ru-RU" dirty="0" err="1"/>
              <a:t>необхідно</a:t>
            </a:r>
            <a:r>
              <a:rPr lang="ru-RU" dirty="0"/>
              <a:t> бути на </a:t>
            </a:r>
            <a:r>
              <a:rPr lang="ru-RU" dirty="0" err="1"/>
              <a:t>хвилі</a:t>
            </a:r>
            <a:r>
              <a:rPr lang="ru-RU" dirty="0"/>
              <a:t>. </a:t>
            </a:r>
            <a:r>
              <a:rPr lang="ru-RU" dirty="0" err="1"/>
              <a:t>Це</a:t>
            </a:r>
            <a:r>
              <a:rPr lang="ru-RU" dirty="0"/>
              <a:t>, </a:t>
            </a:r>
            <a:r>
              <a:rPr lang="ru-RU" dirty="0" err="1"/>
              <a:t>звісно</a:t>
            </a:r>
            <a:r>
              <a:rPr lang="ru-RU" dirty="0"/>
              <a:t>, </a:t>
            </a:r>
            <a:r>
              <a:rPr lang="ru-RU" dirty="0" err="1"/>
              <a:t>стосується</a:t>
            </a:r>
            <a:r>
              <a:rPr lang="ru-RU" dirty="0"/>
              <a:t> </a:t>
            </a:r>
            <a:r>
              <a:rPr lang="ru-RU" dirty="0" err="1"/>
              <a:t>брендів</a:t>
            </a:r>
            <a:r>
              <a:rPr lang="ru-RU" dirty="0"/>
              <a:t> не </a:t>
            </a:r>
            <a:r>
              <a:rPr lang="ru-RU" dirty="0" err="1"/>
              <a:t>всіх</a:t>
            </a:r>
            <a:endParaRPr lang="ru-RU" dirty="0"/>
          </a:p>
          <a:p>
            <a:pPr marL="0" indent="0">
              <a:buNone/>
            </a:pPr>
            <a:r>
              <a:rPr lang="ru-RU" dirty="0" err="1"/>
              <a:t>категорій</a:t>
            </a:r>
            <a:r>
              <a:rPr lang="ru-RU" dirty="0"/>
              <a:t>. 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32839249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00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4. Легенда бренду</a:t>
            </a:r>
            <a:br>
              <a:rPr lang="uk-UA" dirty="0"/>
            </a:b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ru-RU" dirty="0" smtClean="0"/>
              <a:t>Легенда </a:t>
            </a:r>
            <a:r>
              <a:rPr lang="ru-RU" dirty="0"/>
              <a:t>бренду </a:t>
            </a:r>
            <a:r>
              <a:rPr lang="ru-RU" dirty="0" smtClean="0"/>
              <a:t>-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захоплива</a:t>
            </a:r>
            <a:r>
              <a:rPr lang="ru-RU" dirty="0"/>
              <a:t> </a:t>
            </a:r>
            <a:r>
              <a:rPr lang="ru-RU" dirty="0" err="1"/>
              <a:t>історія</a:t>
            </a:r>
            <a:r>
              <a:rPr lang="ru-RU" dirty="0"/>
              <a:t> про продукт</a:t>
            </a:r>
          </a:p>
          <a:p>
            <a:pPr marL="0" indent="0">
              <a:buNone/>
            </a:pPr>
            <a:r>
              <a:rPr lang="uk-UA" dirty="0"/>
              <a:t>або компанію</a:t>
            </a:r>
            <a:r>
              <a:rPr lang="uk-UA" dirty="0" smtClean="0"/>
              <a:t>.</a:t>
            </a:r>
          </a:p>
          <a:p>
            <a:pPr marL="0" indent="0">
              <a:buNone/>
            </a:pPr>
            <a:r>
              <a:rPr lang="ru-RU" dirty="0"/>
              <a:t>Легенда бренду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мати</a:t>
            </a:r>
            <a:r>
              <a:rPr lang="ru-RU" dirty="0"/>
              <a:t> </a:t>
            </a:r>
            <a:r>
              <a:rPr lang="ru-RU" dirty="0" err="1"/>
              <a:t>вигляд</a:t>
            </a:r>
            <a:r>
              <a:rPr lang="ru-RU" dirty="0"/>
              <a:t> як </a:t>
            </a:r>
            <a:r>
              <a:rPr lang="ru-RU" dirty="0" err="1"/>
              <a:t>вербальних</a:t>
            </a:r>
            <a:r>
              <a:rPr lang="ru-RU" dirty="0"/>
              <a:t>, так і</a:t>
            </a:r>
          </a:p>
          <a:p>
            <a:pPr marL="0" indent="0">
              <a:buNone/>
            </a:pPr>
            <a:r>
              <a:rPr lang="uk-UA" dirty="0"/>
              <a:t>графічних елементів.</a:t>
            </a:r>
          </a:p>
          <a:p>
            <a:pPr marL="0" indent="0" algn="just">
              <a:buNone/>
            </a:pPr>
            <a:r>
              <a:rPr lang="ru-RU" b="1" dirty="0" err="1"/>
              <a:t>Розроблення</a:t>
            </a:r>
            <a:r>
              <a:rPr lang="ru-RU" b="1" dirty="0"/>
              <a:t> </a:t>
            </a:r>
            <a:r>
              <a:rPr lang="ru-RU" b="1" dirty="0" err="1"/>
              <a:t>легенди</a:t>
            </a:r>
            <a:r>
              <a:rPr lang="ru-RU" b="1" dirty="0"/>
              <a:t> бренду </a:t>
            </a:r>
            <a:r>
              <a:rPr lang="ru-RU" b="1" dirty="0" err="1"/>
              <a:t>відбувається</a:t>
            </a:r>
            <a:r>
              <a:rPr lang="ru-RU" b="1" dirty="0"/>
              <a:t> у </a:t>
            </a:r>
            <a:r>
              <a:rPr lang="ru-RU" b="1" dirty="0" err="1"/>
              <a:t>кілька</a:t>
            </a:r>
            <a:r>
              <a:rPr lang="ru-RU" b="1" dirty="0"/>
              <a:t> </a:t>
            </a:r>
            <a:r>
              <a:rPr lang="ru-RU" b="1" dirty="0" err="1"/>
              <a:t>етапів</a:t>
            </a:r>
            <a:r>
              <a:rPr lang="ru-RU" b="1" dirty="0"/>
              <a:t>:</a:t>
            </a:r>
          </a:p>
          <a:p>
            <a:pPr marL="0" indent="0">
              <a:buNone/>
            </a:pPr>
            <a:r>
              <a:rPr lang="ru-RU" dirty="0"/>
              <a:t>1. </a:t>
            </a:r>
            <a:r>
              <a:rPr lang="ru-RU" dirty="0" err="1"/>
              <a:t>Вивчення</a:t>
            </a:r>
            <a:r>
              <a:rPr lang="ru-RU" dirty="0"/>
              <a:t> </a:t>
            </a:r>
            <a:r>
              <a:rPr lang="ru-RU" dirty="0" err="1"/>
              <a:t>цільової</a:t>
            </a:r>
            <a:r>
              <a:rPr lang="ru-RU" dirty="0"/>
              <a:t> </a:t>
            </a:r>
            <a:r>
              <a:rPr lang="ru-RU" dirty="0" err="1"/>
              <a:t>аудиторії</a:t>
            </a:r>
            <a:r>
              <a:rPr lang="ru-RU" dirty="0"/>
              <a:t>. Перш за все, </a:t>
            </a:r>
            <a:r>
              <a:rPr lang="ru-RU" dirty="0" err="1"/>
              <a:t>аналітики</a:t>
            </a:r>
            <a:r>
              <a:rPr lang="ru-RU" dirty="0"/>
              <a:t> </a:t>
            </a:r>
            <a:r>
              <a:rPr lang="ru-RU" dirty="0" err="1"/>
              <a:t>складуть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портрет </a:t>
            </a:r>
            <a:r>
              <a:rPr lang="ru-RU" dirty="0" err="1"/>
              <a:t>споживача</a:t>
            </a:r>
            <a:r>
              <a:rPr lang="ru-RU" dirty="0"/>
              <a:t>, </a:t>
            </a:r>
            <a:r>
              <a:rPr lang="ru-RU" dirty="0" err="1"/>
              <a:t>щоб</a:t>
            </a:r>
            <a:r>
              <a:rPr lang="ru-RU" dirty="0"/>
              <a:t> </a:t>
            </a:r>
            <a:r>
              <a:rPr lang="ru-RU" dirty="0" err="1"/>
              <a:t>вивчити</a:t>
            </a:r>
            <a:r>
              <a:rPr lang="ru-RU" dirty="0"/>
              <a:t> </a:t>
            </a:r>
            <a:r>
              <a:rPr lang="ru-RU" dirty="0" err="1"/>
              <a:t>спосіб</a:t>
            </a:r>
            <a:r>
              <a:rPr lang="ru-RU" dirty="0"/>
              <a:t> </a:t>
            </a:r>
            <a:r>
              <a:rPr lang="ru-RU" dirty="0" err="1"/>
              <a:t>мислення</a:t>
            </a:r>
            <a:r>
              <a:rPr lang="ru-RU" dirty="0"/>
              <a:t>, </a:t>
            </a:r>
            <a:r>
              <a:rPr lang="ru-RU" dirty="0" err="1"/>
              <a:t>цінності</a:t>
            </a:r>
            <a:r>
              <a:rPr lang="ru-RU" dirty="0"/>
              <a:t>,</a:t>
            </a:r>
          </a:p>
          <a:p>
            <a:pPr marL="0" indent="0">
              <a:buNone/>
            </a:pPr>
            <a:r>
              <a:rPr lang="uk-UA" dirty="0"/>
              <a:t>звички, стереотипи аудиторії.</a:t>
            </a:r>
          </a:p>
          <a:p>
            <a:pPr marL="0" indent="0">
              <a:buNone/>
            </a:pPr>
            <a:r>
              <a:rPr lang="ru-RU" dirty="0"/>
              <a:t>2. </a:t>
            </a:r>
            <a:r>
              <a:rPr lang="ru-RU" dirty="0" err="1"/>
              <a:t>Вивчення</a:t>
            </a:r>
            <a:r>
              <a:rPr lang="ru-RU" dirty="0"/>
              <a:t> </a:t>
            </a:r>
            <a:r>
              <a:rPr lang="ru-RU" dirty="0" err="1"/>
              <a:t>конкурентів</a:t>
            </a:r>
            <a:r>
              <a:rPr lang="ru-RU" dirty="0"/>
              <a:t>. </a:t>
            </a:r>
            <a:r>
              <a:rPr lang="ru-RU" dirty="0" err="1"/>
              <a:t>Аналізують</a:t>
            </a:r>
            <a:r>
              <a:rPr lang="ru-RU" dirty="0"/>
              <a:t> бренд-</a:t>
            </a:r>
            <a:r>
              <a:rPr lang="ru-RU" dirty="0" err="1"/>
              <a:t>легенди</a:t>
            </a:r>
            <a:endParaRPr lang="ru-RU" dirty="0"/>
          </a:p>
          <a:p>
            <a:pPr marL="0" indent="0">
              <a:buNone/>
            </a:pPr>
            <a:r>
              <a:rPr lang="ru-RU" dirty="0" err="1"/>
              <a:t>конкурентів</a:t>
            </a:r>
            <a:r>
              <a:rPr lang="ru-RU" dirty="0"/>
              <a:t>, </a:t>
            </a:r>
            <a:r>
              <a:rPr lang="ru-RU" dirty="0" err="1"/>
              <a:t>щоб</a:t>
            </a:r>
            <a:r>
              <a:rPr lang="ru-RU" dirty="0"/>
              <a:t> </a:t>
            </a:r>
            <a:r>
              <a:rPr lang="ru-RU" dirty="0" err="1"/>
              <a:t>визначити</a:t>
            </a:r>
            <a:r>
              <a:rPr lang="ru-RU" dirty="0"/>
              <a:t> </a:t>
            </a:r>
            <a:r>
              <a:rPr lang="ru-RU" dirty="0" err="1"/>
              <a:t>вільні</a:t>
            </a:r>
            <a:r>
              <a:rPr lang="ru-RU" dirty="0"/>
              <a:t> </a:t>
            </a:r>
            <a:r>
              <a:rPr lang="ru-RU" dirty="0" err="1"/>
              <a:t>ніші</a:t>
            </a:r>
            <a:r>
              <a:rPr lang="ru-RU" dirty="0"/>
              <a:t>.</a:t>
            </a:r>
          </a:p>
          <a:p>
            <a:pPr marL="0" indent="0">
              <a:buNone/>
            </a:pPr>
            <a:r>
              <a:rPr lang="uk-UA" dirty="0"/>
              <a:t>3. Аналіз бренду-платформи.</a:t>
            </a:r>
          </a:p>
          <a:p>
            <a:pPr marL="0" indent="0">
              <a:buNone/>
            </a:pPr>
            <a:r>
              <a:rPr lang="ru-RU" dirty="0"/>
              <a:t>4. </a:t>
            </a:r>
            <a:r>
              <a:rPr lang="ru-RU" dirty="0" err="1"/>
              <a:t>Створення</a:t>
            </a:r>
            <a:r>
              <a:rPr lang="ru-RU" dirty="0"/>
              <a:t> </a:t>
            </a:r>
            <a:r>
              <a:rPr lang="ru-RU" dirty="0" err="1"/>
              <a:t>легенди</a:t>
            </a:r>
            <a:r>
              <a:rPr lang="ru-RU" dirty="0"/>
              <a:t> бренду. На </a:t>
            </a:r>
            <a:r>
              <a:rPr lang="ru-RU" dirty="0" err="1"/>
              <a:t>цьому</a:t>
            </a:r>
            <a:r>
              <a:rPr lang="ru-RU" dirty="0"/>
              <a:t> </a:t>
            </a:r>
            <a:r>
              <a:rPr lang="ru-RU" dirty="0" err="1"/>
              <a:t>етапі</a:t>
            </a:r>
            <a:r>
              <a:rPr lang="ru-RU" dirty="0"/>
              <a:t> </a:t>
            </a:r>
            <a:r>
              <a:rPr lang="ru-RU" dirty="0" err="1"/>
              <a:t>безпосередньо</a:t>
            </a:r>
            <a:endParaRPr lang="ru-RU" dirty="0"/>
          </a:p>
          <a:p>
            <a:pPr marL="0" indent="0">
              <a:buNone/>
            </a:pPr>
            <a:r>
              <a:rPr lang="ru-RU" dirty="0" err="1"/>
              <a:t>розробляють</a:t>
            </a:r>
            <a:r>
              <a:rPr lang="ru-RU" dirty="0"/>
              <a:t> ту </a:t>
            </a:r>
            <a:r>
              <a:rPr lang="ru-RU" dirty="0" err="1"/>
              <a:t>унікальну</a:t>
            </a:r>
            <a:r>
              <a:rPr lang="ru-RU" dirty="0"/>
              <a:t> та </a:t>
            </a:r>
            <a:r>
              <a:rPr lang="ru-RU" dirty="0" err="1"/>
              <a:t>захопливу</a:t>
            </a:r>
            <a:r>
              <a:rPr lang="ru-RU" dirty="0"/>
              <a:t> </a:t>
            </a:r>
            <a:r>
              <a:rPr lang="ru-RU" dirty="0" err="1"/>
              <a:t>історію</a:t>
            </a:r>
            <a:r>
              <a:rPr lang="ru-RU" dirty="0"/>
              <a:t>, яка і стане</a:t>
            </a:r>
          </a:p>
          <a:p>
            <a:pPr marL="0" indent="0">
              <a:buNone/>
            </a:pPr>
            <a:r>
              <a:rPr lang="ru-RU" dirty="0"/>
              <a:t>легендою бренду. У </a:t>
            </a:r>
            <a:r>
              <a:rPr lang="ru-RU" dirty="0" err="1"/>
              <a:t>ній</a:t>
            </a:r>
            <a:r>
              <a:rPr lang="ru-RU" dirty="0"/>
              <a:t> </a:t>
            </a:r>
            <a:r>
              <a:rPr lang="ru-RU" dirty="0" err="1"/>
              <a:t>будуть</a:t>
            </a:r>
            <a:r>
              <a:rPr lang="ru-RU" dirty="0"/>
              <a:t> </a:t>
            </a:r>
            <a:r>
              <a:rPr lang="ru-RU" dirty="0" err="1"/>
              <a:t>закладені</a:t>
            </a:r>
            <a:r>
              <a:rPr lang="ru-RU" dirty="0"/>
              <a:t> </a:t>
            </a:r>
            <a:r>
              <a:rPr lang="ru-RU" dirty="0" err="1"/>
              <a:t>цінності</a:t>
            </a:r>
            <a:r>
              <a:rPr lang="ru-RU" dirty="0"/>
              <a:t> та </a:t>
            </a:r>
            <a:r>
              <a:rPr lang="ru-RU" dirty="0" err="1"/>
              <a:t>ідеї</a:t>
            </a:r>
            <a:r>
              <a:rPr lang="ru-RU" dirty="0"/>
              <a:t>, </a:t>
            </a:r>
            <a:r>
              <a:rPr lang="ru-RU" dirty="0" err="1"/>
              <a:t>значущі</a:t>
            </a:r>
            <a:endParaRPr lang="ru-RU" dirty="0"/>
          </a:p>
          <a:p>
            <a:pPr marL="0" indent="0">
              <a:buNone/>
            </a:pPr>
            <a:r>
              <a:rPr lang="uk-UA" dirty="0"/>
              <a:t>для потенційного споживача.</a:t>
            </a:r>
          </a:p>
        </p:txBody>
      </p:sp>
    </p:spTree>
    <p:extLst>
      <p:ext uri="{BB962C8B-B14F-4D97-AF65-F5344CB8AC3E}">
        <p14:creationId xmlns:p14="http://schemas.microsoft.com/office/powerpoint/2010/main" val="251030347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00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Легенда бренду допоможе компанії:</a:t>
            </a:r>
            <a:br>
              <a:rPr lang="uk-UA" dirty="0"/>
            </a:b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/>
              <a:t>1</a:t>
            </a:r>
            <a:r>
              <a:rPr lang="ru-RU" dirty="0"/>
              <a:t>. </a:t>
            </a:r>
            <a:r>
              <a:rPr lang="ru-RU" dirty="0" err="1"/>
              <a:t>Покращити</a:t>
            </a:r>
            <a:r>
              <a:rPr lang="ru-RU" dirty="0"/>
              <a:t> </a:t>
            </a:r>
            <a:r>
              <a:rPr lang="ru-RU" dirty="0" err="1"/>
              <a:t>імідж</a:t>
            </a:r>
            <a:r>
              <a:rPr lang="ru-RU" dirty="0"/>
              <a:t> і </a:t>
            </a:r>
            <a:r>
              <a:rPr lang="ru-RU" dirty="0" err="1"/>
              <a:t>популяризувати</a:t>
            </a:r>
            <a:r>
              <a:rPr lang="ru-RU" dirty="0"/>
              <a:t> бренд;</a:t>
            </a:r>
          </a:p>
          <a:p>
            <a:r>
              <a:rPr lang="ru-RU" dirty="0"/>
              <a:t>2. </a:t>
            </a:r>
            <a:r>
              <a:rPr lang="ru-RU" dirty="0" err="1"/>
              <a:t>Підвищити</a:t>
            </a:r>
            <a:r>
              <a:rPr lang="ru-RU" dirty="0"/>
              <a:t> </a:t>
            </a:r>
            <a:r>
              <a:rPr lang="ru-RU" dirty="0" err="1"/>
              <a:t>рівень</a:t>
            </a:r>
            <a:r>
              <a:rPr lang="ru-RU" dirty="0"/>
              <a:t> </a:t>
            </a:r>
            <a:r>
              <a:rPr lang="ru-RU" dirty="0" err="1"/>
              <a:t>впізнаваності</a:t>
            </a:r>
            <a:r>
              <a:rPr lang="ru-RU" dirty="0"/>
              <a:t> бренду;</a:t>
            </a:r>
          </a:p>
          <a:p>
            <a:r>
              <a:rPr lang="ru-RU" dirty="0"/>
              <a:t>3. </a:t>
            </a:r>
            <a:r>
              <a:rPr lang="ru-RU" dirty="0" err="1"/>
              <a:t>Продемонструвати</a:t>
            </a:r>
            <a:r>
              <a:rPr lang="ru-RU" dirty="0"/>
              <a:t> </a:t>
            </a:r>
            <a:r>
              <a:rPr lang="ru-RU" dirty="0" err="1"/>
              <a:t>відмінні</a:t>
            </a:r>
            <a:r>
              <a:rPr lang="ru-RU" dirty="0"/>
              <a:t> </a:t>
            </a:r>
            <a:r>
              <a:rPr lang="ru-RU" dirty="0" err="1"/>
              <a:t>риси</a:t>
            </a:r>
            <a:r>
              <a:rPr lang="ru-RU" dirty="0"/>
              <a:t> бренду - </a:t>
            </a:r>
            <a:r>
              <a:rPr lang="ru-RU" dirty="0" err="1"/>
              <a:t>унікальна</a:t>
            </a:r>
            <a:r>
              <a:rPr lang="ru-RU" dirty="0"/>
              <a:t> </a:t>
            </a:r>
            <a:r>
              <a:rPr lang="ru-RU" dirty="0" err="1"/>
              <a:t>торгова</a:t>
            </a:r>
            <a:endParaRPr lang="ru-RU" dirty="0"/>
          </a:p>
          <a:p>
            <a:r>
              <a:rPr lang="uk-UA" dirty="0"/>
              <a:t>пропозиція;</a:t>
            </a:r>
          </a:p>
          <a:p>
            <a:r>
              <a:rPr lang="uk-UA" dirty="0"/>
              <a:t>4. Підвищити лояльність покупців;</a:t>
            </a:r>
          </a:p>
          <a:p>
            <a:r>
              <a:rPr lang="ru-RU" dirty="0"/>
              <a:t>5. </a:t>
            </a:r>
            <a:r>
              <a:rPr lang="ru-RU" dirty="0" err="1"/>
              <a:t>Отримати</a:t>
            </a:r>
            <a:r>
              <a:rPr lang="ru-RU" dirty="0"/>
              <a:t> </a:t>
            </a:r>
            <a:r>
              <a:rPr lang="ru-RU" dirty="0" err="1"/>
              <a:t>лояльних</a:t>
            </a:r>
            <a:r>
              <a:rPr lang="ru-RU" dirty="0"/>
              <a:t> </a:t>
            </a:r>
            <a:r>
              <a:rPr lang="ru-RU" dirty="0" err="1"/>
              <a:t>працівників</a:t>
            </a:r>
            <a:r>
              <a:rPr lang="ru-RU" dirty="0"/>
              <a:t> і </a:t>
            </a:r>
            <a:r>
              <a:rPr lang="ru-RU" dirty="0" err="1"/>
              <a:t>зміцнити</a:t>
            </a:r>
            <a:r>
              <a:rPr lang="ru-RU" dirty="0"/>
              <a:t> </a:t>
            </a:r>
            <a:r>
              <a:rPr lang="ru-RU" dirty="0" err="1"/>
              <a:t>командний</a:t>
            </a:r>
            <a:r>
              <a:rPr lang="ru-RU" dirty="0"/>
              <a:t> дух</a:t>
            </a:r>
          </a:p>
          <a:p>
            <a:r>
              <a:rPr lang="uk-UA" dirty="0"/>
              <a:t>компанії (корпоративна легенда бренду);</a:t>
            </a:r>
          </a:p>
          <a:p>
            <a:r>
              <a:rPr lang="ru-RU" dirty="0"/>
              <a:t>6. </a:t>
            </a:r>
            <a:r>
              <a:rPr lang="ru-RU" dirty="0" err="1"/>
              <a:t>Завоювати</a:t>
            </a:r>
            <a:r>
              <a:rPr lang="ru-RU" dirty="0"/>
              <a:t> </a:t>
            </a:r>
            <a:r>
              <a:rPr lang="ru-RU" dirty="0" err="1"/>
              <a:t>довіру</a:t>
            </a:r>
            <a:r>
              <a:rPr lang="ru-RU" dirty="0"/>
              <a:t> </a:t>
            </a:r>
            <a:r>
              <a:rPr lang="ru-RU" dirty="0" err="1"/>
              <a:t>майбутніх</a:t>
            </a:r>
            <a:r>
              <a:rPr lang="ru-RU" dirty="0"/>
              <a:t> </a:t>
            </a:r>
            <a:r>
              <a:rPr lang="ru-RU" dirty="0" err="1"/>
              <a:t>партнерів</a:t>
            </a:r>
            <a:r>
              <a:rPr lang="ru-RU" dirty="0"/>
              <a:t> і </a:t>
            </a:r>
            <a:r>
              <a:rPr lang="ru-RU" dirty="0" err="1"/>
              <a:t>контрагентів</a:t>
            </a:r>
            <a:r>
              <a:rPr lang="ru-RU" dirty="0"/>
              <a:t>;</a:t>
            </a:r>
          </a:p>
          <a:p>
            <a:r>
              <a:rPr lang="ru-RU" dirty="0"/>
              <a:t>7.Розширити </a:t>
            </a:r>
            <a:r>
              <a:rPr lang="ru-RU" dirty="0" err="1"/>
              <a:t>кордони</a:t>
            </a:r>
            <a:r>
              <a:rPr lang="ru-RU" dirty="0"/>
              <a:t> бренду, </a:t>
            </a:r>
            <a:r>
              <a:rPr lang="ru-RU" dirty="0" err="1"/>
              <a:t>збільшити</a:t>
            </a:r>
            <a:r>
              <a:rPr lang="ru-RU" dirty="0"/>
              <a:t> </a:t>
            </a:r>
            <a:r>
              <a:rPr lang="ru-RU" dirty="0" err="1"/>
              <a:t>обсяги</a:t>
            </a:r>
            <a:r>
              <a:rPr lang="ru-RU" dirty="0"/>
              <a:t> </a:t>
            </a:r>
            <a:r>
              <a:rPr lang="ru-RU" dirty="0" err="1"/>
              <a:t>продажів</a:t>
            </a:r>
            <a:r>
              <a:rPr lang="ru-RU" dirty="0"/>
              <a:t> і</a:t>
            </a:r>
          </a:p>
          <a:p>
            <a:r>
              <a:rPr lang="uk-UA" dirty="0"/>
              <a:t>частку на ринку;</a:t>
            </a:r>
          </a:p>
          <a:p>
            <a:r>
              <a:rPr lang="ru-RU" dirty="0"/>
              <a:t>8. </a:t>
            </a:r>
            <a:r>
              <a:rPr lang="ru-RU" dirty="0" err="1"/>
              <a:t>Сприяти</a:t>
            </a:r>
            <a:r>
              <a:rPr lang="ru-RU" dirty="0"/>
              <a:t> </a:t>
            </a:r>
            <a:r>
              <a:rPr lang="ru-RU" dirty="0" err="1"/>
              <a:t>успішному</a:t>
            </a:r>
            <a:r>
              <a:rPr lang="ru-RU" dirty="0"/>
              <a:t> </a:t>
            </a:r>
            <a:r>
              <a:rPr lang="ru-RU" dirty="0" err="1"/>
              <a:t>просуванню</a:t>
            </a:r>
            <a:r>
              <a:rPr lang="ru-RU" dirty="0"/>
              <a:t> бренду.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788326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00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В </a:t>
            </a:r>
            <a:r>
              <a:rPr lang="ru-RU" dirty="0" err="1"/>
              <a:t>основі</a:t>
            </a:r>
            <a:r>
              <a:rPr lang="ru-RU" dirty="0"/>
              <a:t> </a:t>
            </a:r>
            <a:r>
              <a:rPr lang="ru-RU" dirty="0" err="1"/>
              <a:t>історії</a:t>
            </a:r>
            <a:r>
              <a:rPr lang="ru-RU" dirty="0"/>
              <a:t> бренду </a:t>
            </a:r>
            <a:r>
              <a:rPr lang="ru-RU" dirty="0" err="1"/>
              <a:t>можуть</a:t>
            </a:r>
            <a:r>
              <a:rPr lang="ru-RU" dirty="0"/>
              <a:t> </a:t>
            </a:r>
            <a:r>
              <a:rPr lang="ru-RU" dirty="0" err="1"/>
              <a:t>лежати</a:t>
            </a:r>
            <a:r>
              <a:rPr lang="ru-RU" dirty="0"/>
              <a:t>: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/>
              <a:t>— історичні факти - вікові традиції, історичні події, легендарні</a:t>
            </a:r>
          </a:p>
          <a:p>
            <a:r>
              <a:rPr lang="uk-UA" dirty="0"/>
              <a:t>місця, історія заснування компанії, суспільно значущі події,</a:t>
            </a:r>
          </a:p>
          <a:p>
            <a:r>
              <a:rPr lang="uk-UA" dirty="0"/>
              <a:t>пов’язані з брендом;</a:t>
            </a:r>
          </a:p>
          <a:p>
            <a:r>
              <a:rPr lang="ru-RU" dirty="0"/>
              <a:t>— </a:t>
            </a:r>
            <a:r>
              <a:rPr lang="ru-RU" dirty="0" err="1"/>
              <a:t>реальні</a:t>
            </a:r>
            <a:r>
              <a:rPr lang="ru-RU" dirty="0"/>
              <a:t> </a:t>
            </a:r>
            <a:r>
              <a:rPr lang="ru-RU" dirty="0" err="1"/>
              <a:t>факти</a:t>
            </a:r>
            <a:r>
              <a:rPr lang="ru-RU" dirty="0"/>
              <a:t> - </a:t>
            </a:r>
            <a:r>
              <a:rPr lang="ru-RU" dirty="0" err="1"/>
              <a:t>достовірні</a:t>
            </a:r>
            <a:r>
              <a:rPr lang="ru-RU" dirty="0"/>
              <a:t> </a:t>
            </a:r>
            <a:r>
              <a:rPr lang="ru-RU" dirty="0" err="1"/>
              <a:t>події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вплинули</a:t>
            </a:r>
            <a:r>
              <a:rPr lang="ru-RU" dirty="0"/>
              <a:t> на</a:t>
            </a:r>
          </a:p>
          <a:p>
            <a:r>
              <a:rPr lang="uk-UA" dirty="0"/>
              <a:t>становлення і розвиток компанії;</a:t>
            </a:r>
          </a:p>
          <a:p>
            <a:r>
              <a:rPr lang="uk-UA" dirty="0"/>
              <a:t>— фантазійні факти - вигадані цікаві історії, зазвичай пов’язані</a:t>
            </a:r>
          </a:p>
          <a:p>
            <a:r>
              <a:rPr lang="ru-RU" dirty="0"/>
              <a:t>з </a:t>
            </a:r>
            <a:r>
              <a:rPr lang="ru-RU" dirty="0" err="1"/>
              <a:t>походженням</a:t>
            </a:r>
            <a:r>
              <a:rPr lang="ru-RU" dirty="0"/>
              <a:t> продукту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компанії</a:t>
            </a:r>
            <a:r>
              <a:rPr lang="ru-RU" dirty="0"/>
              <a:t>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96662813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00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Переваги використання легенди бренду:</a:t>
            </a:r>
            <a:br>
              <a:rPr lang="uk-UA" dirty="0"/>
            </a:b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dirty="0" smtClean="0"/>
              <a:t>— </a:t>
            </a:r>
            <a:r>
              <a:rPr lang="ru-RU" dirty="0" err="1"/>
              <a:t>розширить</a:t>
            </a:r>
            <a:r>
              <a:rPr lang="ru-RU" dirty="0"/>
              <a:t> </a:t>
            </a:r>
            <a:r>
              <a:rPr lang="ru-RU" dirty="0" err="1"/>
              <a:t>межі</a:t>
            </a:r>
            <a:r>
              <a:rPr lang="ru-RU" dirty="0"/>
              <a:t> бренду, </a:t>
            </a:r>
            <a:r>
              <a:rPr lang="ru-RU" dirty="0" err="1"/>
              <a:t>збільшить</a:t>
            </a:r>
            <a:r>
              <a:rPr lang="ru-RU" dirty="0"/>
              <a:t> </a:t>
            </a:r>
            <a:r>
              <a:rPr lang="ru-RU" dirty="0" err="1"/>
              <a:t>частку</a:t>
            </a:r>
            <a:r>
              <a:rPr lang="ru-RU" dirty="0"/>
              <a:t> на ринку та </a:t>
            </a:r>
            <a:r>
              <a:rPr lang="ru-RU" dirty="0" err="1"/>
              <a:t>обсяги</a:t>
            </a:r>
            <a:endParaRPr lang="ru-RU" dirty="0"/>
          </a:p>
          <a:p>
            <a:pPr marL="0" indent="0">
              <a:buNone/>
            </a:pPr>
            <a:r>
              <a:rPr lang="uk-UA" dirty="0"/>
              <a:t>продажів;</a:t>
            </a:r>
          </a:p>
          <a:p>
            <a:pPr marL="0" indent="0">
              <a:buNone/>
            </a:pPr>
            <a:r>
              <a:rPr lang="ru-RU" dirty="0"/>
              <a:t>— </a:t>
            </a:r>
            <a:r>
              <a:rPr lang="ru-RU" dirty="0" err="1"/>
              <a:t>популяризує</a:t>
            </a:r>
            <a:r>
              <a:rPr lang="ru-RU" dirty="0"/>
              <a:t> бренд і </a:t>
            </a:r>
            <a:r>
              <a:rPr lang="ru-RU" dirty="0" err="1"/>
              <a:t>поліпшить</a:t>
            </a:r>
            <a:r>
              <a:rPr lang="ru-RU" dirty="0"/>
              <a:t> </a:t>
            </a:r>
            <a:r>
              <a:rPr lang="ru-RU" dirty="0" err="1"/>
              <a:t>імідж</a:t>
            </a:r>
            <a:r>
              <a:rPr lang="ru-RU" dirty="0"/>
              <a:t> </a:t>
            </a:r>
            <a:r>
              <a:rPr lang="ru-RU" dirty="0" err="1"/>
              <a:t>компанії</a:t>
            </a:r>
            <a:r>
              <a:rPr lang="ru-RU" dirty="0"/>
              <a:t>;</a:t>
            </a:r>
          </a:p>
          <a:p>
            <a:pPr marL="0" indent="0">
              <a:buNone/>
            </a:pPr>
            <a:r>
              <a:rPr lang="ru-RU" dirty="0"/>
              <a:t>— </a:t>
            </a:r>
            <a:r>
              <a:rPr lang="ru-RU" dirty="0" err="1"/>
              <a:t>значно</a:t>
            </a:r>
            <a:r>
              <a:rPr lang="ru-RU" dirty="0"/>
              <a:t> </a:t>
            </a:r>
            <a:r>
              <a:rPr lang="ru-RU" dirty="0" err="1"/>
              <a:t>підвищить</a:t>
            </a:r>
            <a:r>
              <a:rPr lang="ru-RU" dirty="0"/>
              <a:t> </a:t>
            </a:r>
            <a:r>
              <a:rPr lang="ru-RU" dirty="0" err="1"/>
              <a:t>рівень</a:t>
            </a:r>
            <a:r>
              <a:rPr lang="ru-RU" dirty="0"/>
              <a:t> </a:t>
            </a:r>
            <a:r>
              <a:rPr lang="ru-RU" dirty="0" err="1"/>
              <a:t>впізнаваності</a:t>
            </a:r>
            <a:r>
              <a:rPr lang="ru-RU" dirty="0"/>
              <a:t> бренду, </a:t>
            </a:r>
            <a:r>
              <a:rPr lang="ru-RU" dirty="0" err="1"/>
              <a:t>вирізнити</a:t>
            </a:r>
            <a:endParaRPr lang="ru-RU" dirty="0"/>
          </a:p>
          <a:p>
            <a:pPr marL="0" indent="0">
              <a:buNone/>
            </a:pPr>
            <a:r>
              <a:rPr lang="uk-UA" dirty="0"/>
              <a:t>його відмінні риси;</a:t>
            </a:r>
          </a:p>
          <a:p>
            <a:pPr marL="0" indent="0">
              <a:buNone/>
            </a:pPr>
            <a:r>
              <a:rPr lang="ru-RU" dirty="0"/>
              <a:t>— </a:t>
            </a:r>
            <a:r>
              <a:rPr lang="ru-RU" dirty="0" err="1"/>
              <a:t>підвищить</a:t>
            </a:r>
            <a:r>
              <a:rPr lang="ru-RU" dirty="0"/>
              <a:t> </a:t>
            </a:r>
            <a:r>
              <a:rPr lang="ru-RU" dirty="0" err="1"/>
              <a:t>рівень</a:t>
            </a:r>
            <a:r>
              <a:rPr lang="ru-RU" dirty="0"/>
              <a:t> </a:t>
            </a:r>
            <a:r>
              <a:rPr lang="ru-RU" dirty="0" err="1"/>
              <a:t>довіри</a:t>
            </a:r>
            <a:r>
              <a:rPr lang="ru-RU" dirty="0"/>
              <a:t> та </a:t>
            </a:r>
            <a:r>
              <a:rPr lang="ru-RU" dirty="0" err="1"/>
              <a:t>прихильності</a:t>
            </a:r>
            <a:r>
              <a:rPr lang="ru-RU" dirty="0"/>
              <a:t> до бренду;</a:t>
            </a:r>
          </a:p>
          <a:p>
            <a:pPr marL="0" indent="0">
              <a:buNone/>
            </a:pPr>
            <a:r>
              <a:rPr lang="ru-RU" dirty="0"/>
              <a:t>— </a:t>
            </a:r>
            <a:r>
              <a:rPr lang="ru-RU" dirty="0" err="1"/>
              <a:t>підвищить</a:t>
            </a:r>
            <a:r>
              <a:rPr lang="ru-RU" dirty="0"/>
              <a:t> </a:t>
            </a:r>
            <a:r>
              <a:rPr lang="ru-RU" dirty="0" err="1"/>
              <a:t>лояльність</a:t>
            </a:r>
            <a:r>
              <a:rPr lang="ru-RU" dirty="0"/>
              <a:t> </a:t>
            </a:r>
            <a:r>
              <a:rPr lang="ru-RU" dirty="0" err="1"/>
              <a:t>працівників</a:t>
            </a:r>
            <a:r>
              <a:rPr lang="ru-RU" dirty="0"/>
              <a:t> і </a:t>
            </a:r>
            <a:r>
              <a:rPr lang="ru-RU" dirty="0" err="1"/>
              <a:t>зміцнить</a:t>
            </a:r>
            <a:r>
              <a:rPr lang="ru-RU" dirty="0"/>
              <a:t> </a:t>
            </a:r>
            <a:r>
              <a:rPr lang="ru-RU" dirty="0" err="1"/>
              <a:t>командний</a:t>
            </a:r>
            <a:r>
              <a:rPr lang="ru-RU" dirty="0"/>
              <a:t> дух</a:t>
            </a:r>
          </a:p>
          <a:p>
            <a:pPr marL="0" indent="0">
              <a:buNone/>
            </a:pPr>
            <a:r>
              <a:rPr lang="uk-UA" dirty="0"/>
              <a:t>компанії;</a:t>
            </a:r>
          </a:p>
          <a:p>
            <a:pPr marL="0" indent="0">
              <a:buNone/>
            </a:pPr>
            <a:r>
              <a:rPr lang="ru-RU" dirty="0"/>
              <a:t>— </a:t>
            </a:r>
            <a:r>
              <a:rPr lang="ru-RU" dirty="0" err="1"/>
              <a:t>сприятиме</a:t>
            </a:r>
            <a:r>
              <a:rPr lang="ru-RU" dirty="0"/>
              <a:t> </a:t>
            </a:r>
            <a:r>
              <a:rPr lang="ru-RU" dirty="0" err="1"/>
              <a:t>розкручуванню</a:t>
            </a:r>
            <a:r>
              <a:rPr lang="ru-RU" dirty="0"/>
              <a:t> бренда і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просуванню</a:t>
            </a:r>
            <a:r>
              <a:rPr lang="ru-RU" dirty="0"/>
              <a:t> на</a:t>
            </a:r>
          </a:p>
          <a:p>
            <a:pPr marL="0" indent="0">
              <a:buNone/>
            </a:pPr>
            <a:r>
              <a:rPr lang="uk-UA" dirty="0"/>
              <a:t>ринку.</a:t>
            </a:r>
          </a:p>
        </p:txBody>
      </p:sp>
    </p:spTree>
    <p:extLst>
      <p:ext uri="{BB962C8B-B14F-4D97-AF65-F5344CB8AC3E}">
        <p14:creationId xmlns:p14="http://schemas.microsoft.com/office/powerpoint/2010/main" val="8742580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00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 err="1"/>
              <a:t>С</a:t>
            </a:r>
            <a:r>
              <a:rPr lang="ru-RU" dirty="0" err="1" smtClean="0"/>
              <a:t>поживачі</a:t>
            </a:r>
            <a:r>
              <a:rPr lang="ru-RU" dirty="0" smtClean="0"/>
              <a:t> </a:t>
            </a:r>
            <a:r>
              <a:rPr lang="ru-RU" dirty="0" err="1" smtClean="0"/>
              <a:t>сприймають</a:t>
            </a:r>
            <a:r>
              <a:rPr lang="ru-RU" dirty="0" smtClean="0"/>
              <a:t> бренди у </a:t>
            </a:r>
            <a:r>
              <a:rPr lang="ru-RU" dirty="0" err="1" smtClean="0"/>
              <a:t>вигляді</a:t>
            </a:r>
            <a:r>
              <a:rPr lang="ru-RU" dirty="0" smtClean="0"/>
              <a:t> набору </a:t>
            </a:r>
            <a:r>
              <a:rPr lang="ru-RU" dirty="0" err="1" smtClean="0"/>
              <a:t>сигналів</a:t>
            </a:r>
            <a:r>
              <a:rPr lang="ru-RU" dirty="0" smtClean="0"/>
              <a:t> (</a:t>
            </a:r>
            <a:r>
              <a:rPr lang="ru-RU" dirty="0" err="1" smtClean="0"/>
              <a:t>наприклад</a:t>
            </a:r>
            <a:r>
              <a:rPr lang="ru-RU" dirty="0" smtClean="0"/>
              <a:t>, </a:t>
            </a:r>
            <a:r>
              <a:rPr lang="ru-RU" dirty="0" err="1" smtClean="0"/>
              <a:t>кольору</a:t>
            </a:r>
            <a:r>
              <a:rPr lang="ru-RU" dirty="0" smtClean="0"/>
              <a:t>, </a:t>
            </a:r>
            <a:r>
              <a:rPr lang="ru-RU" dirty="0" err="1" smtClean="0"/>
              <a:t>ціни</a:t>
            </a:r>
            <a:r>
              <a:rPr lang="ru-RU" dirty="0" smtClean="0"/>
              <a:t>, смаку, </a:t>
            </a:r>
            <a:r>
              <a:rPr lang="ru-RU" dirty="0" err="1" smtClean="0"/>
              <a:t>відчуття</a:t>
            </a:r>
            <a:r>
              <a:rPr lang="ru-RU" dirty="0" smtClean="0"/>
              <a:t> і </a:t>
            </a:r>
            <a:r>
              <a:rPr lang="ru-RU" dirty="0" err="1" smtClean="0"/>
              <a:t>т.ін</a:t>
            </a:r>
            <a:r>
              <a:rPr lang="ru-RU" dirty="0" smtClean="0"/>
              <a:t>.). При </a:t>
            </a:r>
            <a:r>
              <a:rPr lang="ru-RU" dirty="0" err="1" smtClean="0"/>
              <a:t>цьому</a:t>
            </a:r>
            <a:r>
              <a:rPr lang="ru-RU" dirty="0" smtClean="0"/>
              <a:t> вони </a:t>
            </a:r>
            <a:r>
              <a:rPr lang="ru-RU" dirty="0" err="1" smtClean="0"/>
              <a:t>привласнюють</a:t>
            </a:r>
            <a:r>
              <a:rPr lang="ru-RU" dirty="0" smtClean="0"/>
              <a:t> </a:t>
            </a:r>
            <a:r>
              <a:rPr lang="ru-RU" dirty="0" err="1" smtClean="0"/>
              <a:t>інформативні</a:t>
            </a:r>
            <a:r>
              <a:rPr lang="ru-RU" dirty="0" smtClean="0"/>
              <a:t> </a:t>
            </a:r>
            <a:r>
              <a:rPr lang="ru-RU" dirty="0" err="1" smtClean="0"/>
              <a:t>вагові</a:t>
            </a:r>
            <a:r>
              <a:rPr lang="ru-RU" dirty="0" smtClean="0"/>
              <a:t> характеристики </a:t>
            </a:r>
            <a:r>
              <a:rPr lang="ru-RU" dirty="0" err="1" smtClean="0"/>
              <a:t>доступних</a:t>
            </a:r>
            <a:r>
              <a:rPr lang="ru-RU" dirty="0" smtClean="0"/>
              <a:t> для них </a:t>
            </a:r>
            <a:r>
              <a:rPr lang="ru-RU" dirty="0" err="1" smtClean="0"/>
              <a:t>сигналів</a:t>
            </a:r>
            <a:r>
              <a:rPr lang="ru-RU" dirty="0" smtClean="0"/>
              <a:t>, </a:t>
            </a:r>
            <a:r>
              <a:rPr lang="ru-RU" dirty="0" err="1" smtClean="0"/>
              <a:t>обираючи</a:t>
            </a:r>
            <a:r>
              <a:rPr lang="ru-RU" dirty="0" smtClean="0"/>
              <a:t> з них </a:t>
            </a:r>
            <a:r>
              <a:rPr lang="ru-RU" dirty="0" err="1" smtClean="0"/>
              <a:t>відносно</a:t>
            </a:r>
            <a:r>
              <a:rPr lang="ru-RU" dirty="0" smtClean="0"/>
              <a:t> </a:t>
            </a:r>
            <a:r>
              <a:rPr lang="ru-RU" dirty="0" err="1" smtClean="0"/>
              <a:t>небагато</a:t>
            </a:r>
            <a:r>
              <a:rPr lang="ru-RU" dirty="0" smtClean="0"/>
              <a:t>, у </a:t>
            </a:r>
            <a:r>
              <a:rPr lang="ru-RU" dirty="0" err="1" smtClean="0"/>
              <a:t>яких</a:t>
            </a:r>
            <a:r>
              <a:rPr lang="ru-RU" dirty="0" smtClean="0"/>
              <a:t> </a:t>
            </a:r>
            <a:r>
              <a:rPr lang="ru-RU" dirty="0" err="1" smtClean="0"/>
              <a:t>висока</a:t>
            </a:r>
            <a:r>
              <a:rPr lang="ru-RU" dirty="0" smtClean="0"/>
              <a:t> </a:t>
            </a:r>
            <a:r>
              <a:rPr lang="ru-RU" dirty="0" err="1" smtClean="0"/>
              <a:t>інформативна</a:t>
            </a:r>
            <a:r>
              <a:rPr lang="ru-RU" dirty="0" smtClean="0"/>
              <a:t> </a:t>
            </a:r>
            <a:r>
              <a:rPr lang="ru-RU" dirty="0" err="1" smtClean="0"/>
              <a:t>цінність</a:t>
            </a:r>
            <a:r>
              <a:rPr lang="ru-RU" dirty="0" smtClean="0"/>
              <a:t>. </a:t>
            </a:r>
          </a:p>
          <a:p>
            <a:pPr algn="just"/>
            <a:r>
              <a:rPr lang="ru-RU" dirty="0" err="1" smtClean="0"/>
              <a:t>Інформативна</a:t>
            </a:r>
            <a:r>
              <a:rPr lang="ru-RU" dirty="0" smtClean="0"/>
              <a:t> </a:t>
            </a:r>
            <a:r>
              <a:rPr lang="ru-RU" dirty="0" err="1" smtClean="0"/>
              <a:t>цінність</a:t>
            </a:r>
            <a:r>
              <a:rPr lang="ru-RU" dirty="0" smtClean="0"/>
              <a:t> сигналу -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функція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прогнозованої</a:t>
            </a:r>
            <a:r>
              <a:rPr lang="ru-RU" dirty="0" smtClean="0"/>
              <a:t> </a:t>
            </a:r>
            <a:r>
              <a:rPr lang="ru-RU" dirty="0" err="1" smtClean="0"/>
              <a:t>цінності</a:t>
            </a:r>
            <a:r>
              <a:rPr lang="ru-RU" dirty="0" smtClean="0"/>
              <a:t> (</a:t>
            </a:r>
            <a:r>
              <a:rPr lang="ru-RU" dirty="0" err="1" smtClean="0"/>
              <a:t>наскільки</a:t>
            </a:r>
            <a:r>
              <a:rPr lang="ru-RU" dirty="0" smtClean="0"/>
              <a:t> точно </a:t>
            </a:r>
            <a:r>
              <a:rPr lang="ru-RU" dirty="0" err="1" smtClean="0"/>
              <a:t>він</a:t>
            </a:r>
            <a:r>
              <a:rPr lang="ru-RU" dirty="0" smtClean="0"/>
              <a:t> </a:t>
            </a:r>
            <a:r>
              <a:rPr lang="ru-RU" dirty="0" err="1" smtClean="0"/>
              <a:t>пророкує</a:t>
            </a:r>
            <a:r>
              <a:rPr lang="ru-RU" dirty="0" smtClean="0"/>
              <a:t> </a:t>
            </a:r>
            <a:r>
              <a:rPr lang="ru-RU" dirty="0" err="1" smtClean="0"/>
              <a:t>оцінювані</a:t>
            </a:r>
            <a:r>
              <a:rPr lang="ru-RU" dirty="0" smtClean="0"/>
              <a:t> </a:t>
            </a:r>
            <a:r>
              <a:rPr lang="ru-RU" dirty="0" err="1" smtClean="0"/>
              <a:t>атрибути</a:t>
            </a:r>
            <a:r>
              <a:rPr lang="ru-RU" dirty="0" smtClean="0"/>
              <a:t>) і </a:t>
            </a:r>
            <a:r>
              <a:rPr lang="ru-RU" dirty="0" err="1" smtClean="0"/>
              <a:t>достовірність</a:t>
            </a:r>
            <a:r>
              <a:rPr lang="ru-RU" dirty="0" smtClean="0"/>
              <a:t> </a:t>
            </a:r>
            <a:r>
              <a:rPr lang="ru-RU" dirty="0" err="1" smtClean="0"/>
              <a:t>цінності</a:t>
            </a:r>
            <a:r>
              <a:rPr lang="ru-RU" dirty="0" smtClean="0"/>
              <a:t> (</a:t>
            </a:r>
            <a:r>
              <a:rPr lang="ru-RU" dirty="0" err="1" smtClean="0"/>
              <a:t>наскільки</a:t>
            </a:r>
            <a:r>
              <a:rPr lang="ru-RU" dirty="0" smtClean="0"/>
              <a:t> </a:t>
            </a:r>
            <a:r>
              <a:rPr lang="ru-RU" dirty="0" err="1" smtClean="0"/>
              <a:t>впевнений</a:t>
            </a:r>
            <a:r>
              <a:rPr lang="ru-RU" dirty="0" smtClean="0"/>
              <a:t> </a:t>
            </a:r>
            <a:r>
              <a:rPr lang="ru-RU" dirty="0" err="1" smtClean="0"/>
              <a:t>споживач</a:t>
            </a:r>
            <a:r>
              <a:rPr lang="ru-RU" dirty="0" smtClean="0"/>
              <a:t> </a:t>
            </a:r>
            <a:r>
              <a:rPr lang="ru-RU" dirty="0" err="1" smtClean="0"/>
              <a:t>щодо</a:t>
            </a:r>
            <a:r>
              <a:rPr lang="ru-RU" dirty="0" smtClean="0"/>
              <a:t> </a:t>
            </a:r>
            <a:r>
              <a:rPr lang="ru-RU" dirty="0" err="1" smtClean="0"/>
              <a:t>прогнозованої</a:t>
            </a:r>
            <a:r>
              <a:rPr lang="ru-RU" dirty="0" smtClean="0"/>
              <a:t> </a:t>
            </a:r>
            <a:r>
              <a:rPr lang="ru-RU" dirty="0" err="1" smtClean="0"/>
              <a:t>цінності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привласнюється</a:t>
            </a:r>
            <a:r>
              <a:rPr lang="ru-RU" dirty="0" smtClean="0"/>
              <a:t> сигналу. </a:t>
            </a:r>
          </a:p>
          <a:p>
            <a:pPr algn="just"/>
            <a:r>
              <a:rPr lang="ru-RU" dirty="0" err="1" smtClean="0"/>
              <a:t>Сигнал,що</a:t>
            </a:r>
            <a:r>
              <a:rPr lang="ru-RU" dirty="0" smtClean="0"/>
              <a:t> </a:t>
            </a:r>
            <a:r>
              <a:rPr lang="ru-RU" dirty="0" err="1" smtClean="0"/>
              <a:t>найбільше</a:t>
            </a:r>
            <a:r>
              <a:rPr lang="ru-RU" dirty="0" smtClean="0"/>
              <a:t> </a:t>
            </a:r>
            <a:r>
              <a:rPr lang="ru-RU" dirty="0" err="1" smtClean="0"/>
              <a:t>цікавить</a:t>
            </a:r>
            <a:r>
              <a:rPr lang="ru-RU" dirty="0" smtClean="0"/>
              <a:t> </a:t>
            </a:r>
            <a:r>
              <a:rPr lang="ru-RU" dirty="0" err="1" smtClean="0"/>
              <a:t>людину</a:t>
            </a:r>
            <a:r>
              <a:rPr lang="ru-RU" dirty="0" smtClean="0"/>
              <a:t> -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назва</a:t>
            </a:r>
            <a:r>
              <a:rPr lang="ru-RU" dirty="0" smtClean="0"/>
              <a:t> бренду.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414577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00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729673"/>
            <a:ext cx="10515600" cy="5447290"/>
          </a:xfrm>
        </p:spPr>
        <p:txBody>
          <a:bodyPr>
            <a:normAutofit/>
          </a:bodyPr>
          <a:lstStyle/>
          <a:p>
            <a:pPr algn="just"/>
            <a:r>
              <a:rPr lang="ru-RU" dirty="0" smtClean="0"/>
              <a:t>Для </a:t>
            </a:r>
            <a:r>
              <a:rPr lang="ru-RU" dirty="0" err="1" smtClean="0"/>
              <a:t>генерування</a:t>
            </a:r>
            <a:r>
              <a:rPr lang="ru-RU" dirty="0" smtClean="0"/>
              <a:t> </a:t>
            </a:r>
            <a:r>
              <a:rPr lang="ru-RU" dirty="0" err="1" smtClean="0"/>
              <a:t>назв</a:t>
            </a:r>
            <a:r>
              <a:rPr lang="ru-RU" dirty="0" smtClean="0"/>
              <a:t> </a:t>
            </a:r>
            <a:r>
              <a:rPr lang="ru-RU" dirty="0" err="1" smtClean="0"/>
              <a:t>можуть</a:t>
            </a:r>
            <a:r>
              <a:rPr lang="ru-RU" dirty="0" smtClean="0"/>
              <a:t> </a:t>
            </a:r>
            <a:r>
              <a:rPr lang="ru-RU" dirty="0" err="1" smtClean="0"/>
              <a:t>застосовувати</a:t>
            </a:r>
            <a:r>
              <a:rPr lang="ru-RU" dirty="0" smtClean="0"/>
              <a:t> </a:t>
            </a:r>
            <a:r>
              <a:rPr lang="ru-RU" dirty="0" err="1" smtClean="0"/>
              <a:t>такі</a:t>
            </a:r>
            <a:r>
              <a:rPr lang="ru-RU" dirty="0" smtClean="0"/>
              <a:t> </a:t>
            </a:r>
            <a:r>
              <a:rPr lang="ru-RU" dirty="0" err="1" smtClean="0"/>
              <a:t>методи</a:t>
            </a:r>
            <a:r>
              <a:rPr lang="ru-RU" dirty="0" smtClean="0"/>
              <a:t>, як </a:t>
            </a:r>
            <a:r>
              <a:rPr lang="ru-RU" dirty="0" err="1" smtClean="0"/>
              <a:t>мозковий</a:t>
            </a:r>
            <a:r>
              <a:rPr lang="ru-RU" dirty="0" smtClean="0"/>
              <a:t> штурм, </a:t>
            </a:r>
            <a:r>
              <a:rPr lang="ru-RU" dirty="0" err="1" smtClean="0"/>
              <a:t>групове</a:t>
            </a:r>
            <a:r>
              <a:rPr lang="ru-RU" dirty="0" smtClean="0"/>
              <a:t> </a:t>
            </a:r>
            <a:r>
              <a:rPr lang="ru-RU" dirty="0" err="1" smtClean="0"/>
              <a:t>обговорення</a:t>
            </a:r>
            <a:r>
              <a:rPr lang="ru-RU" dirty="0" smtClean="0"/>
              <a:t>, </a:t>
            </a:r>
            <a:r>
              <a:rPr lang="ru-RU" dirty="0" err="1" smtClean="0"/>
              <a:t>заохочення</a:t>
            </a:r>
            <a:r>
              <a:rPr lang="ru-RU" dirty="0" smtClean="0"/>
              <a:t> </a:t>
            </a:r>
            <a:r>
              <a:rPr lang="ru-RU" dirty="0" err="1" smtClean="0"/>
              <a:t>менеджерів</a:t>
            </a:r>
            <a:r>
              <a:rPr lang="ru-RU" dirty="0" smtClean="0"/>
              <a:t>, </a:t>
            </a:r>
            <a:r>
              <a:rPr lang="ru-RU" dirty="0" err="1" smtClean="0"/>
              <a:t>словесні</a:t>
            </a:r>
            <a:r>
              <a:rPr lang="ru-RU" dirty="0" smtClean="0"/>
              <a:t> </a:t>
            </a:r>
            <a:r>
              <a:rPr lang="ru-RU" dirty="0" err="1" smtClean="0"/>
              <a:t>асоціації</a:t>
            </a:r>
            <a:r>
              <a:rPr lang="ru-RU" dirty="0" smtClean="0"/>
              <a:t>, </a:t>
            </a:r>
            <a:r>
              <a:rPr lang="ru-RU" dirty="0" err="1" smtClean="0"/>
              <a:t>конкурси</a:t>
            </a:r>
            <a:r>
              <a:rPr lang="ru-RU" dirty="0" smtClean="0"/>
              <a:t> </a:t>
            </a:r>
            <a:r>
              <a:rPr lang="ru-RU" dirty="0" err="1" smtClean="0"/>
              <a:t>працівників</a:t>
            </a:r>
            <a:r>
              <a:rPr lang="ru-RU" dirty="0" smtClean="0"/>
              <a:t> </a:t>
            </a:r>
            <a:r>
              <a:rPr lang="ru-RU" dirty="0" err="1" smtClean="0"/>
              <a:t>компанії</a:t>
            </a:r>
            <a:r>
              <a:rPr lang="ru-RU" dirty="0" smtClean="0"/>
              <a:t> на </a:t>
            </a:r>
            <a:r>
              <a:rPr lang="ru-RU" dirty="0" err="1" smtClean="0"/>
              <a:t>кращу</a:t>
            </a:r>
            <a:r>
              <a:rPr lang="ru-RU" dirty="0" smtClean="0"/>
              <a:t> </a:t>
            </a:r>
            <a:r>
              <a:rPr lang="ru-RU" dirty="0" err="1" smtClean="0"/>
              <a:t>назву</a:t>
            </a:r>
            <a:r>
              <a:rPr lang="ru-RU" dirty="0" smtClean="0"/>
              <a:t>, </a:t>
            </a:r>
            <a:r>
              <a:rPr lang="ru-RU" dirty="0" err="1" smtClean="0"/>
              <a:t>комп’ютерне</a:t>
            </a:r>
            <a:r>
              <a:rPr lang="ru-RU" dirty="0" smtClean="0"/>
              <a:t> </a:t>
            </a:r>
            <a:r>
              <a:rPr lang="ru-RU" dirty="0" err="1" smtClean="0"/>
              <a:t>добирання</a:t>
            </a:r>
            <a:r>
              <a:rPr lang="ru-RU" dirty="0" smtClean="0"/>
              <a:t>.</a:t>
            </a:r>
          </a:p>
          <a:p>
            <a:pPr algn="just"/>
            <a:r>
              <a:rPr lang="ru-RU" dirty="0" err="1" smtClean="0"/>
              <a:t>Назва</a:t>
            </a:r>
            <a:r>
              <a:rPr lang="ru-RU" dirty="0" smtClean="0"/>
              <a:t> - </a:t>
            </a:r>
            <a:r>
              <a:rPr lang="ru-RU" dirty="0" err="1" smtClean="0"/>
              <a:t>важлива</a:t>
            </a:r>
            <a:r>
              <a:rPr lang="ru-RU" dirty="0" smtClean="0"/>
              <a:t> </a:t>
            </a:r>
            <a:r>
              <a:rPr lang="ru-RU" dirty="0" err="1" smtClean="0"/>
              <a:t>складова</a:t>
            </a:r>
            <a:r>
              <a:rPr lang="ru-RU" dirty="0" smtClean="0"/>
              <a:t> </a:t>
            </a:r>
            <a:r>
              <a:rPr lang="ru-RU" dirty="0" err="1" smtClean="0"/>
              <a:t>частина</a:t>
            </a:r>
            <a:r>
              <a:rPr lang="ru-RU" dirty="0" smtClean="0"/>
              <a:t> бренду, яка </a:t>
            </a:r>
            <a:r>
              <a:rPr lang="ru-RU" dirty="0" err="1" smtClean="0"/>
              <a:t>може</a:t>
            </a:r>
            <a:r>
              <a:rPr lang="ru-RU" dirty="0" smtClean="0"/>
              <a:t> як </a:t>
            </a:r>
            <a:r>
              <a:rPr lang="ru-RU" dirty="0" err="1" smtClean="0"/>
              <a:t>сприяти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просуванню</a:t>
            </a:r>
            <a:r>
              <a:rPr lang="ru-RU" dirty="0" smtClean="0"/>
              <a:t>, так і </a:t>
            </a:r>
            <a:r>
              <a:rPr lang="ru-RU" dirty="0" err="1" smtClean="0"/>
              <a:t>навпаки</a:t>
            </a:r>
            <a:r>
              <a:rPr lang="ru-RU" dirty="0" smtClean="0"/>
              <a:t>, </a:t>
            </a:r>
            <a:r>
              <a:rPr lang="ru-RU" dirty="0" err="1" smtClean="0"/>
              <a:t>створити</a:t>
            </a:r>
            <a:r>
              <a:rPr lang="ru-RU" dirty="0" smtClean="0"/>
              <a:t> </a:t>
            </a:r>
            <a:r>
              <a:rPr lang="ru-RU" dirty="0" err="1" smtClean="0"/>
              <a:t>невигідну</a:t>
            </a:r>
            <a:r>
              <a:rPr lang="ru-RU" dirty="0" smtClean="0"/>
              <a:t> </a:t>
            </a:r>
            <a:r>
              <a:rPr lang="ru-RU" dirty="0" err="1" smtClean="0"/>
              <a:t>репутацію</a:t>
            </a:r>
            <a:r>
              <a:rPr lang="ru-RU" dirty="0" smtClean="0"/>
              <a:t> у </a:t>
            </a:r>
            <a:r>
              <a:rPr lang="ru-RU" dirty="0" err="1" smtClean="0"/>
              <a:t>споживача</a:t>
            </a:r>
            <a:r>
              <a:rPr lang="ru-RU" dirty="0" smtClean="0"/>
              <a:t>. </a:t>
            </a:r>
            <a:r>
              <a:rPr lang="ru-RU" dirty="0" err="1" smtClean="0"/>
              <a:t>Асоціативні</a:t>
            </a:r>
            <a:r>
              <a:rPr lang="ru-RU" dirty="0" smtClean="0"/>
              <a:t> </a:t>
            </a:r>
            <a:r>
              <a:rPr lang="ru-RU" dirty="0" err="1" smtClean="0"/>
              <a:t>образи</a:t>
            </a:r>
            <a:r>
              <a:rPr lang="ru-RU" dirty="0" smtClean="0"/>
              <a:t>, </a:t>
            </a:r>
            <a:r>
              <a:rPr lang="ru-RU" dirty="0" err="1" smtClean="0"/>
              <a:t>викликані</a:t>
            </a:r>
            <a:r>
              <a:rPr lang="ru-RU" dirty="0" smtClean="0"/>
              <a:t> фонемою і </a:t>
            </a:r>
            <a:r>
              <a:rPr lang="ru-RU" dirty="0" err="1" smtClean="0"/>
              <a:t>підтримувані</a:t>
            </a:r>
            <a:r>
              <a:rPr lang="ru-RU" dirty="0" smtClean="0"/>
              <a:t> слоганом, дизайном і рекламою, </a:t>
            </a:r>
            <a:r>
              <a:rPr lang="ru-RU" dirty="0" err="1" smtClean="0"/>
              <a:t>безпосередньо</a:t>
            </a:r>
            <a:r>
              <a:rPr lang="ru-RU" dirty="0" smtClean="0"/>
              <a:t> </a:t>
            </a:r>
            <a:r>
              <a:rPr lang="ru-RU" dirty="0" err="1" smtClean="0"/>
              <a:t>впливають</a:t>
            </a:r>
            <a:r>
              <a:rPr lang="ru-RU" dirty="0" smtClean="0"/>
              <a:t> на </a:t>
            </a:r>
            <a:r>
              <a:rPr lang="ru-RU" dirty="0" err="1" smtClean="0"/>
              <a:t>бажання</a:t>
            </a:r>
            <a:r>
              <a:rPr lang="ru-RU" dirty="0" smtClean="0"/>
              <a:t> </a:t>
            </a:r>
            <a:r>
              <a:rPr lang="ru-RU" dirty="0" err="1" smtClean="0"/>
              <a:t>споживача</a:t>
            </a:r>
            <a:r>
              <a:rPr lang="ru-RU" dirty="0" smtClean="0"/>
              <a:t> </a:t>
            </a:r>
            <a:r>
              <a:rPr lang="ru-RU" dirty="0" err="1" smtClean="0"/>
              <a:t>придбати</a:t>
            </a:r>
            <a:r>
              <a:rPr lang="ru-RU" dirty="0" smtClean="0"/>
              <a:t> </a:t>
            </a:r>
            <a:r>
              <a:rPr lang="ru-RU" dirty="0" err="1" smtClean="0"/>
              <a:t>певний</a:t>
            </a:r>
            <a:r>
              <a:rPr lang="ru-RU" dirty="0" smtClean="0"/>
              <a:t> товар, </a:t>
            </a:r>
            <a:r>
              <a:rPr lang="ru-RU" dirty="0" err="1" smtClean="0"/>
              <a:t>скористатися</a:t>
            </a:r>
            <a:r>
              <a:rPr lang="ru-RU" dirty="0" smtClean="0"/>
              <a:t> </a:t>
            </a:r>
            <a:r>
              <a:rPr lang="ru-RU" dirty="0" err="1" smtClean="0"/>
              <a:t>послугою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відмовитися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таких. </a:t>
            </a:r>
            <a:r>
              <a:rPr lang="ru-RU" dirty="0" err="1" smtClean="0"/>
              <a:t>Назви</a:t>
            </a:r>
            <a:r>
              <a:rPr lang="ru-RU" dirty="0" smtClean="0"/>
              <a:t> </a:t>
            </a:r>
            <a:r>
              <a:rPr lang="ru-RU" dirty="0" err="1" smtClean="0"/>
              <a:t>повинні</a:t>
            </a:r>
            <a:r>
              <a:rPr lang="ru-RU" dirty="0" smtClean="0"/>
              <a:t> бути </a:t>
            </a:r>
            <a:r>
              <a:rPr lang="ru-RU" dirty="0" err="1" smtClean="0"/>
              <a:t>точними</a:t>
            </a:r>
            <a:r>
              <a:rPr lang="ru-RU" dirty="0" smtClean="0"/>
              <a:t> і </a:t>
            </a:r>
            <a:r>
              <a:rPr lang="ru-RU" dirty="0" err="1" smtClean="0"/>
              <a:t>ємними</a:t>
            </a:r>
            <a:r>
              <a:rPr lang="ru-RU" dirty="0" smtClean="0"/>
              <a:t>, короткими, </a:t>
            </a:r>
            <a:r>
              <a:rPr lang="ru-RU" dirty="0" err="1" smtClean="0"/>
              <a:t>експресивними</a:t>
            </a:r>
            <a:r>
              <a:rPr lang="ru-RU" dirty="0" smtClean="0"/>
              <a:t>, </a:t>
            </a:r>
            <a:r>
              <a:rPr lang="ru-RU" dirty="0" err="1" smtClean="0"/>
              <a:t>милозвучними</a:t>
            </a:r>
            <a:r>
              <a:rPr lang="ru-RU" dirty="0" smtClean="0"/>
              <a:t> та </a:t>
            </a:r>
            <a:r>
              <a:rPr lang="ru-RU" dirty="0" err="1" smtClean="0"/>
              <a:t>душевними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949321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00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692727"/>
            <a:ext cx="10515600" cy="5484236"/>
          </a:xfrm>
        </p:spPr>
        <p:txBody>
          <a:bodyPr/>
          <a:lstStyle/>
          <a:p>
            <a:r>
              <a:rPr lang="ru-RU" dirty="0" err="1" smtClean="0"/>
              <a:t>Інструментами</a:t>
            </a:r>
            <a:r>
              <a:rPr lang="ru-RU" dirty="0" smtClean="0"/>
              <a:t> </a:t>
            </a:r>
            <a:r>
              <a:rPr lang="ru-RU" dirty="0" err="1" smtClean="0"/>
              <a:t>емоційно-психологічного</a:t>
            </a:r>
            <a:r>
              <a:rPr lang="ru-RU" dirty="0" smtClean="0"/>
              <a:t> </a:t>
            </a:r>
            <a:r>
              <a:rPr lang="ru-RU" dirty="0" err="1" smtClean="0"/>
              <a:t>впливу</a:t>
            </a:r>
            <a:r>
              <a:rPr lang="ru-RU" dirty="0" smtClean="0"/>
              <a:t> на </a:t>
            </a:r>
            <a:r>
              <a:rPr lang="ru-RU" dirty="0" err="1" smtClean="0"/>
              <a:t>споживача</a:t>
            </a:r>
            <a:r>
              <a:rPr lang="ru-RU" dirty="0" smtClean="0"/>
              <a:t> є </a:t>
            </a:r>
            <a:r>
              <a:rPr lang="ru-RU" dirty="0" err="1" smtClean="0"/>
              <a:t>всі</a:t>
            </a:r>
            <a:r>
              <a:rPr lang="ru-RU" dirty="0" smtClean="0"/>
              <a:t> </a:t>
            </a:r>
            <a:r>
              <a:rPr lang="ru-RU" dirty="0" err="1" smtClean="0"/>
              <a:t>ті</a:t>
            </a:r>
            <a:r>
              <a:rPr lang="ru-RU" dirty="0" smtClean="0"/>
              <a:t> </a:t>
            </a:r>
            <a:r>
              <a:rPr lang="ru-RU" dirty="0" err="1" smtClean="0"/>
              <a:t>відмінні</a:t>
            </a:r>
            <a:r>
              <a:rPr lang="ru-RU" dirty="0" smtClean="0"/>
              <a:t> </a:t>
            </a:r>
            <a:r>
              <a:rPr lang="ru-RU" dirty="0" err="1" smtClean="0"/>
              <a:t>якості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можна</a:t>
            </a:r>
            <a:r>
              <a:rPr lang="ru-RU" dirty="0" smtClean="0"/>
              <a:t> </a:t>
            </a:r>
            <a:r>
              <a:rPr lang="ru-RU" dirty="0" err="1" smtClean="0"/>
              <a:t>додати</a:t>
            </a:r>
            <a:r>
              <a:rPr lang="ru-RU" dirty="0" smtClean="0"/>
              <a:t> бренду, а </a:t>
            </a:r>
            <a:r>
              <a:rPr lang="ru-RU" dirty="0" err="1" smtClean="0"/>
              <a:t>саме</a:t>
            </a:r>
            <a:r>
              <a:rPr lang="ru-RU" dirty="0" smtClean="0"/>
              <a:t>: </a:t>
            </a:r>
            <a:r>
              <a:rPr lang="ru-RU" dirty="0" err="1" smtClean="0"/>
              <a:t>наявність</a:t>
            </a:r>
            <a:r>
              <a:rPr lang="ru-RU" dirty="0" smtClean="0"/>
              <a:t> </a:t>
            </a:r>
            <a:r>
              <a:rPr lang="ru-RU" dirty="0" err="1" smtClean="0"/>
              <a:t>прихованого</a:t>
            </a:r>
            <a:r>
              <a:rPr lang="ru-RU" dirty="0" smtClean="0"/>
              <a:t> </a:t>
            </a:r>
            <a:r>
              <a:rPr lang="ru-RU" dirty="0" err="1" smtClean="0"/>
              <a:t>послання</a:t>
            </a:r>
            <a:r>
              <a:rPr lang="ru-RU" dirty="0" smtClean="0"/>
              <a:t>, </a:t>
            </a:r>
            <a:r>
              <a:rPr lang="ru-RU" dirty="0" err="1" smtClean="0"/>
              <a:t>асоціативність</a:t>
            </a:r>
            <a:r>
              <a:rPr lang="ru-RU" dirty="0" smtClean="0"/>
              <a:t>, </a:t>
            </a:r>
            <a:r>
              <a:rPr lang="ru-RU" dirty="0" err="1" smtClean="0"/>
              <a:t>виразність</a:t>
            </a:r>
            <a:r>
              <a:rPr lang="ru-RU" dirty="0" smtClean="0"/>
              <a:t>, </a:t>
            </a:r>
            <a:r>
              <a:rPr lang="ru-RU" dirty="0" err="1" smtClean="0"/>
              <a:t>доречність</a:t>
            </a:r>
            <a:r>
              <a:rPr lang="ru-RU" dirty="0" smtClean="0"/>
              <a:t>, </a:t>
            </a:r>
            <a:r>
              <a:rPr lang="ru-RU" dirty="0" err="1" smtClean="0"/>
              <a:t>оригінальність</a:t>
            </a:r>
            <a:r>
              <a:rPr lang="ru-RU" dirty="0" smtClean="0"/>
              <a:t> і т. </a:t>
            </a:r>
            <a:r>
              <a:rPr lang="ru-RU" dirty="0" err="1" smtClean="0"/>
              <a:t>ін</a:t>
            </a:r>
            <a:r>
              <a:rPr lang="ru-RU" dirty="0" smtClean="0"/>
              <a:t>. </a:t>
            </a:r>
            <a:r>
              <a:rPr lang="ru-RU" dirty="0" err="1" smtClean="0"/>
              <a:t>Під</a:t>
            </a:r>
            <a:r>
              <a:rPr lang="ru-RU" dirty="0" smtClean="0"/>
              <a:t> час </a:t>
            </a:r>
            <a:r>
              <a:rPr lang="ru-RU" dirty="0" err="1" smtClean="0"/>
              <a:t>створення</a:t>
            </a:r>
            <a:r>
              <a:rPr lang="ru-RU" dirty="0" smtClean="0"/>
              <a:t> </a:t>
            </a:r>
            <a:r>
              <a:rPr lang="ru-RU" dirty="0" err="1" smtClean="0"/>
              <a:t>фонеми</a:t>
            </a:r>
            <a:r>
              <a:rPr lang="ru-RU" dirty="0" smtClean="0"/>
              <a:t> </a:t>
            </a:r>
            <a:r>
              <a:rPr lang="ru-RU" dirty="0" err="1" smtClean="0"/>
              <a:t>маніпулюють</a:t>
            </a:r>
            <a:r>
              <a:rPr lang="ru-RU" dirty="0" smtClean="0"/>
              <a:t> </a:t>
            </a:r>
            <a:r>
              <a:rPr lang="ru-RU" dirty="0" err="1" smtClean="0"/>
              <a:t>усіма</a:t>
            </a:r>
            <a:r>
              <a:rPr lang="ru-RU" dirty="0" smtClean="0"/>
              <a:t> </a:t>
            </a:r>
            <a:r>
              <a:rPr lang="ru-RU" dirty="0" err="1" smtClean="0"/>
              <a:t>цими</a:t>
            </a:r>
            <a:r>
              <a:rPr lang="ru-RU" dirty="0" smtClean="0"/>
              <a:t> </a:t>
            </a:r>
            <a:r>
              <a:rPr lang="ru-RU" dirty="0" err="1" smtClean="0"/>
              <a:t>властивостями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325551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00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03093"/>
          </a:xfrm>
        </p:spPr>
        <p:txBody>
          <a:bodyPr>
            <a:normAutofit fontScale="90000"/>
          </a:bodyPr>
          <a:lstStyle/>
          <a:p>
            <a:r>
              <a:rPr lang="ru-RU" dirty="0" err="1" smtClean="0"/>
              <a:t>Основні</a:t>
            </a:r>
            <a:r>
              <a:rPr lang="ru-RU" dirty="0" smtClean="0"/>
              <a:t> </a:t>
            </a:r>
            <a:r>
              <a:rPr lang="ru-RU" dirty="0" err="1" smtClean="0"/>
              <a:t>закони</a:t>
            </a:r>
            <a:r>
              <a:rPr lang="ru-RU" dirty="0" smtClean="0"/>
              <a:t> </a:t>
            </a:r>
            <a:r>
              <a:rPr lang="ru-RU" dirty="0" err="1" smtClean="0"/>
              <a:t>створення</a:t>
            </a:r>
            <a:r>
              <a:rPr lang="ru-RU" dirty="0" smtClean="0"/>
              <a:t> бренду </a:t>
            </a:r>
            <a:r>
              <a:rPr lang="ru-RU" dirty="0" err="1" smtClean="0"/>
              <a:t>компанії</a:t>
            </a:r>
            <a:r>
              <a:rPr lang="ru-RU" dirty="0" smtClean="0"/>
              <a:t>: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979055"/>
            <a:ext cx="10515600" cy="5197908"/>
          </a:xfrm>
        </p:spPr>
        <p:txBody>
          <a:bodyPr/>
          <a:lstStyle/>
          <a:p>
            <a:r>
              <a:rPr lang="ru-RU" dirty="0" smtClean="0"/>
              <a:t>1. Закон </a:t>
            </a:r>
            <a:r>
              <a:rPr lang="ru-RU" dirty="0" err="1" smtClean="0"/>
              <a:t>громадської</a:t>
            </a:r>
            <a:r>
              <a:rPr lang="ru-RU" dirty="0" smtClean="0"/>
              <a:t> думки: не реклама, а </a:t>
            </a:r>
            <a:r>
              <a:rPr lang="ru-RU" dirty="0" err="1" smtClean="0"/>
              <a:t>саме</a:t>
            </a:r>
            <a:r>
              <a:rPr lang="ru-RU" dirty="0" smtClean="0"/>
              <a:t> бренд </a:t>
            </a:r>
            <a:r>
              <a:rPr lang="ru-RU" dirty="0" err="1" smtClean="0"/>
              <a:t>створює</a:t>
            </a:r>
            <a:r>
              <a:rPr lang="ru-RU" dirty="0" smtClean="0"/>
              <a:t> </a:t>
            </a:r>
            <a:r>
              <a:rPr lang="ru-RU" dirty="0" err="1" smtClean="0"/>
              <a:t>громадську</a:t>
            </a:r>
            <a:r>
              <a:rPr lang="ru-RU" dirty="0" smtClean="0"/>
              <a:t> думку. </a:t>
            </a:r>
          </a:p>
          <a:p>
            <a:r>
              <a:rPr lang="ru-RU" dirty="0" smtClean="0"/>
              <a:t>2. Закон </a:t>
            </a:r>
            <a:r>
              <a:rPr lang="ru-RU" dirty="0" err="1" smtClean="0"/>
              <a:t>реклами</a:t>
            </a:r>
            <a:r>
              <a:rPr lang="ru-RU" dirty="0" smtClean="0"/>
              <a:t>: </a:t>
            </a:r>
            <a:r>
              <a:rPr lang="ru-RU" dirty="0" err="1" smtClean="0"/>
              <a:t>з’явившись</a:t>
            </a:r>
            <a:r>
              <a:rPr lang="ru-RU" dirty="0" smtClean="0"/>
              <a:t> на </a:t>
            </a:r>
            <a:r>
              <a:rPr lang="ru-RU" dirty="0" err="1" smtClean="0"/>
              <a:t>світ</a:t>
            </a:r>
            <a:r>
              <a:rPr lang="ru-RU" dirty="0" smtClean="0"/>
              <a:t>, бренд, </a:t>
            </a:r>
            <a:r>
              <a:rPr lang="ru-RU" dirty="0" err="1" smtClean="0"/>
              <a:t>щоб</a:t>
            </a:r>
            <a:r>
              <a:rPr lang="ru-RU" dirty="0" smtClean="0"/>
              <a:t> </a:t>
            </a:r>
            <a:r>
              <a:rPr lang="ru-RU" dirty="0" err="1" smtClean="0"/>
              <a:t>вижити</a:t>
            </a:r>
            <a:r>
              <a:rPr lang="ru-RU" dirty="0" smtClean="0"/>
              <a:t>, </a:t>
            </a:r>
            <a:r>
              <a:rPr lang="ru-RU" dirty="0" err="1" smtClean="0"/>
              <a:t>потребує</a:t>
            </a:r>
            <a:r>
              <a:rPr lang="ru-RU" dirty="0" smtClean="0"/>
              <a:t> </a:t>
            </a:r>
            <a:r>
              <a:rPr lang="ru-RU" dirty="0" err="1" smtClean="0"/>
              <a:t>реклами</a:t>
            </a:r>
            <a:r>
              <a:rPr lang="ru-RU" dirty="0" smtClean="0"/>
              <a:t>.</a:t>
            </a:r>
          </a:p>
          <a:p>
            <a:r>
              <a:rPr lang="ru-RU" dirty="0" smtClean="0"/>
              <a:t>3. Закон слова: бренд повинен </a:t>
            </a:r>
            <a:r>
              <a:rPr lang="ru-RU" dirty="0" err="1" smtClean="0"/>
              <a:t>закарбуватися</a:t>
            </a:r>
            <a:r>
              <a:rPr lang="ru-RU" dirty="0" smtClean="0"/>
              <a:t> у </a:t>
            </a:r>
            <a:r>
              <a:rPr lang="ru-RU" dirty="0" err="1" smtClean="0"/>
              <a:t>пам’яті</a:t>
            </a:r>
            <a:r>
              <a:rPr lang="ru-RU" dirty="0" smtClean="0"/>
              <a:t> </a:t>
            </a:r>
            <a:r>
              <a:rPr lang="ru-RU" dirty="0" err="1" smtClean="0"/>
              <a:t>споживача</a:t>
            </a:r>
            <a:r>
              <a:rPr lang="ru-RU" dirty="0" smtClean="0"/>
              <a:t>.</a:t>
            </a:r>
          </a:p>
          <a:p>
            <a:r>
              <a:rPr lang="ru-RU" dirty="0" smtClean="0"/>
              <a:t>4. Закон </a:t>
            </a:r>
            <a:r>
              <a:rPr lang="ru-RU" dirty="0" err="1" smtClean="0"/>
              <a:t>вірчої</a:t>
            </a:r>
            <a:r>
              <a:rPr lang="ru-RU" dirty="0" smtClean="0"/>
              <a:t> </a:t>
            </a:r>
            <a:r>
              <a:rPr lang="ru-RU" dirty="0" err="1" smtClean="0"/>
              <a:t>грамотності</a:t>
            </a:r>
            <a:r>
              <a:rPr lang="ru-RU" dirty="0" smtClean="0"/>
              <a:t>: </a:t>
            </a:r>
            <a:r>
              <a:rPr lang="ru-RU" dirty="0" err="1" smtClean="0"/>
              <a:t>найважливішою</a:t>
            </a:r>
            <a:r>
              <a:rPr lang="ru-RU" dirty="0" smtClean="0"/>
              <a:t> </a:t>
            </a:r>
            <a:r>
              <a:rPr lang="ru-RU" dirty="0" err="1" smtClean="0"/>
              <a:t>запорукою</a:t>
            </a:r>
            <a:r>
              <a:rPr lang="ru-RU" dirty="0" smtClean="0"/>
              <a:t> </a:t>
            </a:r>
            <a:r>
              <a:rPr lang="ru-RU" dirty="0" err="1" smtClean="0"/>
              <a:t>успіху</a:t>
            </a:r>
            <a:r>
              <a:rPr lang="ru-RU" dirty="0" smtClean="0"/>
              <a:t> будь-</a:t>
            </a:r>
            <a:r>
              <a:rPr lang="ru-RU" dirty="0" err="1" smtClean="0"/>
              <a:t>якого</a:t>
            </a:r>
            <a:r>
              <a:rPr lang="ru-RU" dirty="0" smtClean="0"/>
              <a:t> бренду є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автентичність</a:t>
            </a:r>
            <a:r>
              <a:rPr lang="ru-RU" dirty="0" smtClean="0"/>
              <a:t>. </a:t>
            </a:r>
            <a:r>
              <a:rPr lang="ru-RU" dirty="0" err="1" smtClean="0"/>
              <a:t>Вірча</a:t>
            </a:r>
            <a:r>
              <a:rPr lang="ru-RU" dirty="0" smtClean="0"/>
              <a:t> грамота бренду -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додаткова</a:t>
            </a:r>
            <a:r>
              <a:rPr lang="ru-RU" dirty="0" smtClean="0"/>
              <a:t> </a:t>
            </a:r>
            <a:r>
              <a:rPr lang="ru-RU" dirty="0" err="1" smtClean="0"/>
              <a:t>гарантія</a:t>
            </a:r>
            <a:r>
              <a:rPr lang="ru-RU" dirty="0" smtClean="0"/>
              <a:t> </a:t>
            </a:r>
            <a:r>
              <a:rPr lang="ru-RU" dirty="0" err="1" smtClean="0"/>
              <a:t>реальної</a:t>
            </a:r>
            <a:r>
              <a:rPr lang="ru-RU" dirty="0" smtClean="0"/>
              <a:t> </a:t>
            </a:r>
            <a:r>
              <a:rPr lang="ru-RU" dirty="0" err="1" smtClean="0"/>
              <a:t>якості</a:t>
            </a:r>
            <a:r>
              <a:rPr lang="ru-RU" dirty="0" smtClean="0"/>
              <a:t>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706754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00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637309"/>
            <a:ext cx="10515600" cy="5539654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5. Закон </a:t>
            </a:r>
            <a:r>
              <a:rPr lang="ru-RU" dirty="0" err="1" smtClean="0"/>
              <a:t>якості</a:t>
            </a:r>
            <a:r>
              <a:rPr lang="ru-RU" dirty="0" smtClean="0"/>
              <a:t>: </a:t>
            </a:r>
            <a:r>
              <a:rPr lang="ru-RU" dirty="0" err="1" smtClean="0"/>
              <a:t>якість</a:t>
            </a:r>
            <a:r>
              <a:rPr lang="ru-RU" dirty="0" smtClean="0"/>
              <a:t> -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дуже</a:t>
            </a:r>
            <a:r>
              <a:rPr lang="ru-RU" dirty="0" smtClean="0"/>
              <a:t> </a:t>
            </a:r>
            <a:r>
              <a:rPr lang="ru-RU" dirty="0" err="1" smtClean="0"/>
              <a:t>важливо</a:t>
            </a:r>
            <a:r>
              <a:rPr lang="ru-RU" dirty="0" smtClean="0"/>
              <a:t>, але не </a:t>
            </a:r>
            <a:r>
              <a:rPr lang="ru-RU" dirty="0" err="1" smtClean="0"/>
              <a:t>тільки</a:t>
            </a:r>
            <a:r>
              <a:rPr lang="ru-RU" dirty="0" smtClean="0"/>
              <a:t> </a:t>
            </a:r>
            <a:r>
              <a:rPr lang="ru-RU" dirty="0" err="1" smtClean="0"/>
              <a:t>якість</a:t>
            </a:r>
            <a:r>
              <a:rPr lang="ru-RU" dirty="0" smtClean="0"/>
              <a:t> </a:t>
            </a:r>
            <a:r>
              <a:rPr lang="ru-RU" dirty="0" err="1" smtClean="0"/>
              <a:t>створює</a:t>
            </a:r>
            <a:r>
              <a:rPr lang="ru-RU" dirty="0" smtClean="0"/>
              <a:t> </a:t>
            </a:r>
            <a:r>
              <a:rPr lang="ru-RU" dirty="0" err="1" smtClean="0"/>
              <a:t>справжній</a:t>
            </a:r>
            <a:r>
              <a:rPr lang="ru-RU" dirty="0" smtClean="0"/>
              <a:t> бренд. </a:t>
            </a:r>
          </a:p>
          <a:p>
            <a:r>
              <a:rPr lang="ru-RU" dirty="0" smtClean="0"/>
              <a:t>6. Закон </a:t>
            </a:r>
            <a:r>
              <a:rPr lang="ru-RU" dirty="0" err="1" smtClean="0"/>
              <a:t>категорії</a:t>
            </a:r>
            <a:r>
              <a:rPr lang="ru-RU" dirty="0" smtClean="0"/>
              <a:t>: бренд, </a:t>
            </a:r>
            <a:r>
              <a:rPr lang="ru-RU" dirty="0" err="1" smtClean="0"/>
              <a:t>який</a:t>
            </a:r>
            <a:r>
              <a:rPr lang="ru-RU" dirty="0" smtClean="0"/>
              <a:t> </a:t>
            </a:r>
            <a:r>
              <a:rPr lang="ru-RU" dirty="0" err="1" smtClean="0"/>
              <a:t>лідирує</a:t>
            </a:r>
            <a:r>
              <a:rPr lang="ru-RU" dirty="0" smtClean="0"/>
              <a:t>, повинен </a:t>
            </a:r>
            <a:r>
              <a:rPr lang="ru-RU" dirty="0" err="1" smtClean="0"/>
              <a:t>рухати</a:t>
            </a:r>
            <a:r>
              <a:rPr lang="ru-RU" dirty="0" smtClean="0"/>
              <a:t> вперед </a:t>
            </a:r>
            <a:r>
              <a:rPr lang="ru-RU" dirty="0" err="1" smtClean="0"/>
              <a:t>категорію</a:t>
            </a:r>
            <a:r>
              <a:rPr lang="ru-RU" dirty="0" smtClean="0"/>
              <a:t>, а не </a:t>
            </a:r>
            <a:r>
              <a:rPr lang="ru-RU" dirty="0" err="1" smtClean="0"/>
              <a:t>самий</a:t>
            </a:r>
            <a:r>
              <a:rPr lang="ru-RU" dirty="0" smtClean="0"/>
              <a:t> себе.</a:t>
            </a:r>
          </a:p>
          <a:p>
            <a:r>
              <a:rPr lang="ru-RU" dirty="0" smtClean="0"/>
              <a:t>7. Закон </a:t>
            </a:r>
            <a:r>
              <a:rPr lang="ru-RU" dirty="0" err="1" smtClean="0"/>
              <a:t>назви</a:t>
            </a:r>
            <a:r>
              <a:rPr lang="ru-RU" dirty="0" smtClean="0"/>
              <a:t>: у </a:t>
            </a:r>
            <a:r>
              <a:rPr lang="ru-RU" dirty="0" err="1" smtClean="0"/>
              <a:t>підсумку</a:t>
            </a:r>
            <a:r>
              <a:rPr lang="ru-RU" dirty="0" smtClean="0"/>
              <a:t> бренд -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лише</a:t>
            </a:r>
            <a:r>
              <a:rPr lang="ru-RU" dirty="0" smtClean="0"/>
              <a:t> </a:t>
            </a:r>
            <a:r>
              <a:rPr lang="ru-RU" dirty="0" err="1" smtClean="0"/>
              <a:t>назва</a:t>
            </a:r>
            <a:r>
              <a:rPr lang="ru-RU" dirty="0" smtClean="0"/>
              <a:t>, </a:t>
            </a:r>
            <a:r>
              <a:rPr lang="ru-RU" dirty="0" err="1" smtClean="0"/>
              <a:t>щоб</a:t>
            </a:r>
            <a:r>
              <a:rPr lang="ru-RU" dirty="0" smtClean="0"/>
              <a:t> </a:t>
            </a:r>
            <a:r>
              <a:rPr lang="ru-RU" dirty="0" err="1" smtClean="0"/>
              <a:t>привернути</a:t>
            </a:r>
            <a:r>
              <a:rPr lang="ru-RU" dirty="0" smtClean="0"/>
              <a:t> </a:t>
            </a:r>
            <a:r>
              <a:rPr lang="ru-RU" dirty="0" err="1" smtClean="0"/>
              <a:t>увагу</a:t>
            </a:r>
            <a:r>
              <a:rPr lang="ru-RU" dirty="0" smtClean="0"/>
              <a:t> </a:t>
            </a:r>
            <a:r>
              <a:rPr lang="ru-RU" dirty="0" err="1" smtClean="0"/>
              <a:t>споживача</a:t>
            </a:r>
            <a:r>
              <a:rPr lang="ru-RU" dirty="0" smtClean="0"/>
              <a:t>, бренду </a:t>
            </a:r>
            <a:r>
              <a:rPr lang="ru-RU" dirty="0" err="1" smtClean="0"/>
              <a:t>потрібна</a:t>
            </a:r>
            <a:r>
              <a:rPr lang="ru-RU" dirty="0" smtClean="0"/>
              <a:t> </a:t>
            </a:r>
            <a:r>
              <a:rPr lang="ru-RU" dirty="0" err="1" smtClean="0"/>
              <a:t>оригінальність</a:t>
            </a:r>
            <a:r>
              <a:rPr lang="ru-RU" dirty="0" smtClean="0"/>
              <a:t>, </a:t>
            </a:r>
            <a:r>
              <a:rPr lang="ru-RU" dirty="0" err="1" smtClean="0"/>
              <a:t>він</a:t>
            </a:r>
            <a:r>
              <a:rPr lang="ru-RU" dirty="0" smtClean="0"/>
              <a:t> повинен бути першим у </a:t>
            </a:r>
            <a:r>
              <a:rPr lang="ru-RU" dirty="0" err="1" smtClean="0"/>
              <a:t>новій</a:t>
            </a:r>
            <a:r>
              <a:rPr lang="ru-RU" dirty="0" smtClean="0"/>
              <a:t> </a:t>
            </a:r>
            <a:r>
              <a:rPr lang="ru-RU" dirty="0" err="1" smtClean="0"/>
              <a:t>категорії</a:t>
            </a:r>
            <a:r>
              <a:rPr lang="ru-RU" dirty="0" smtClean="0"/>
              <a:t>.</a:t>
            </a:r>
          </a:p>
          <a:p>
            <a:r>
              <a:rPr lang="ru-RU" dirty="0" smtClean="0"/>
              <a:t>8. Закон </a:t>
            </a:r>
            <a:r>
              <a:rPr lang="ru-RU" dirty="0" err="1" smtClean="0"/>
              <a:t>співдружності</a:t>
            </a:r>
            <a:r>
              <a:rPr lang="ru-RU" dirty="0" smtClean="0"/>
              <a:t>: </a:t>
            </a:r>
            <a:r>
              <a:rPr lang="ru-RU" dirty="0" err="1" smtClean="0"/>
              <a:t>щоб</a:t>
            </a:r>
            <a:r>
              <a:rPr lang="ru-RU" dirty="0" smtClean="0"/>
              <a:t> </a:t>
            </a:r>
            <a:r>
              <a:rPr lang="ru-RU" dirty="0" err="1" smtClean="0"/>
              <a:t>створити</a:t>
            </a:r>
            <a:r>
              <a:rPr lang="ru-RU" dirty="0" smtClean="0"/>
              <a:t> </a:t>
            </a:r>
            <a:r>
              <a:rPr lang="ru-RU" dirty="0" err="1" smtClean="0"/>
              <a:t>категорію</a:t>
            </a:r>
            <a:r>
              <a:rPr lang="ru-RU" dirty="0" smtClean="0"/>
              <a:t>, бренд повинен </a:t>
            </a:r>
            <a:r>
              <a:rPr lang="ru-RU" dirty="0" err="1" smtClean="0"/>
              <a:t>співпрацювати</a:t>
            </a:r>
            <a:r>
              <a:rPr lang="ru-RU" dirty="0" smtClean="0"/>
              <a:t> з </a:t>
            </a:r>
            <a:r>
              <a:rPr lang="ru-RU" dirty="0" err="1" smtClean="0"/>
              <a:t>подібним</a:t>
            </a:r>
            <a:r>
              <a:rPr lang="ru-RU" dirty="0" smtClean="0"/>
              <a:t> до себе. </a:t>
            </a:r>
          </a:p>
          <a:p>
            <a:r>
              <a:rPr lang="ru-RU" dirty="0" smtClean="0"/>
              <a:t>9. Закон </a:t>
            </a:r>
            <a:r>
              <a:rPr lang="ru-RU" dirty="0" err="1" smtClean="0"/>
              <a:t>компанії</a:t>
            </a:r>
            <a:r>
              <a:rPr lang="ru-RU" dirty="0" smtClean="0"/>
              <a:t>: бренд - </a:t>
            </a:r>
            <a:r>
              <a:rPr lang="ru-RU" dirty="0" err="1" smtClean="0"/>
              <a:t>це</a:t>
            </a:r>
            <a:r>
              <a:rPr lang="ru-RU" dirty="0" smtClean="0"/>
              <a:t> бренд, </a:t>
            </a:r>
            <a:r>
              <a:rPr lang="ru-RU" dirty="0" err="1" smtClean="0"/>
              <a:t>компанія</a:t>
            </a:r>
            <a:r>
              <a:rPr lang="ru-RU" dirty="0" smtClean="0"/>
              <a:t> -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компанія</a:t>
            </a:r>
            <a:r>
              <a:rPr lang="ru-RU" dirty="0" smtClean="0"/>
              <a:t>. </a:t>
            </a:r>
            <a:r>
              <a:rPr lang="ru-RU" dirty="0" err="1" smtClean="0"/>
              <a:t>Між</a:t>
            </a:r>
            <a:r>
              <a:rPr lang="ru-RU" dirty="0" smtClean="0"/>
              <a:t> ними </a:t>
            </a:r>
            <a:r>
              <a:rPr lang="ru-RU" dirty="0" err="1" smtClean="0"/>
              <a:t>існують</a:t>
            </a:r>
            <a:r>
              <a:rPr lang="ru-RU" dirty="0" smtClean="0"/>
              <a:t> </a:t>
            </a:r>
            <a:r>
              <a:rPr lang="ru-RU" dirty="0" err="1" smtClean="0"/>
              <a:t>чіткі</a:t>
            </a:r>
            <a:r>
              <a:rPr lang="ru-RU" dirty="0" smtClean="0"/>
              <a:t> </a:t>
            </a:r>
            <a:r>
              <a:rPr lang="ru-RU" dirty="0" err="1" smtClean="0"/>
              <a:t>відмінності</a:t>
            </a:r>
            <a:r>
              <a:rPr lang="ru-RU" dirty="0" smtClean="0"/>
              <a:t>. Бренд - </a:t>
            </a:r>
            <a:r>
              <a:rPr lang="ru-RU" dirty="0" err="1" smtClean="0"/>
              <a:t>це</a:t>
            </a:r>
            <a:r>
              <a:rPr lang="ru-RU" dirty="0" smtClean="0"/>
              <a:t> продукт. </a:t>
            </a:r>
            <a:r>
              <a:rPr lang="ru-RU" dirty="0" err="1" smtClean="0"/>
              <a:t>Компанія</a:t>
            </a:r>
            <a:r>
              <a:rPr lang="ru-RU" dirty="0" smtClean="0"/>
              <a:t> -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організація</a:t>
            </a:r>
            <a:r>
              <a:rPr lang="ru-RU" dirty="0" smtClean="0"/>
              <a:t>, яка </a:t>
            </a:r>
            <a:r>
              <a:rPr lang="ru-RU" dirty="0" err="1" smtClean="0"/>
              <a:t>виробляє</a:t>
            </a:r>
            <a:r>
              <a:rPr lang="ru-RU" dirty="0" smtClean="0"/>
              <a:t> </a:t>
            </a:r>
            <a:r>
              <a:rPr lang="ru-RU" dirty="0" err="1" smtClean="0"/>
              <a:t>даний</a:t>
            </a:r>
            <a:r>
              <a:rPr lang="ru-RU" dirty="0" smtClean="0"/>
              <a:t> бренд. Вона </a:t>
            </a:r>
            <a:r>
              <a:rPr lang="ru-RU" dirty="0" err="1" smtClean="0"/>
              <a:t>може</a:t>
            </a:r>
            <a:r>
              <a:rPr lang="ru-RU" dirty="0" smtClean="0"/>
              <a:t> бути </a:t>
            </a:r>
            <a:r>
              <a:rPr lang="ru-RU" dirty="0" err="1" smtClean="0"/>
              <a:t>уособленням</a:t>
            </a:r>
            <a:r>
              <a:rPr lang="ru-RU" dirty="0" smtClean="0"/>
              <a:t> </a:t>
            </a:r>
            <a:r>
              <a:rPr lang="ru-RU" dirty="0" err="1" smtClean="0"/>
              <a:t>даного</a:t>
            </a:r>
            <a:r>
              <a:rPr lang="ru-RU" dirty="0" smtClean="0"/>
              <a:t> бренду, але не ним самим.</a:t>
            </a:r>
          </a:p>
          <a:p>
            <a:r>
              <a:rPr lang="ru-RU" dirty="0" smtClean="0"/>
              <a:t>10. Закон </a:t>
            </a:r>
            <a:r>
              <a:rPr lang="ru-RU" dirty="0" err="1" smtClean="0"/>
              <a:t>форми</a:t>
            </a:r>
            <a:r>
              <a:rPr lang="ru-RU" dirty="0" smtClean="0"/>
              <a:t>: логотип бренду </a:t>
            </a:r>
            <a:r>
              <a:rPr lang="ru-RU" dirty="0" err="1" smtClean="0"/>
              <a:t>повинне</a:t>
            </a:r>
            <a:r>
              <a:rPr lang="ru-RU" dirty="0" smtClean="0"/>
              <a:t> легко </a:t>
            </a:r>
            <a:r>
              <a:rPr lang="ru-RU" dirty="0" err="1" smtClean="0"/>
              <a:t>сприймати</a:t>
            </a:r>
            <a:r>
              <a:rPr lang="ru-RU" dirty="0" smtClean="0"/>
              <a:t> око.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555476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00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729673"/>
            <a:ext cx="10515600" cy="5447290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11. Закон </a:t>
            </a:r>
            <a:r>
              <a:rPr lang="ru-RU" dirty="0" err="1" smtClean="0"/>
              <a:t>кольору</a:t>
            </a:r>
            <a:r>
              <a:rPr lang="ru-RU" dirty="0" smtClean="0"/>
              <a:t>: бренду </a:t>
            </a:r>
            <a:r>
              <a:rPr lang="ru-RU" dirty="0" err="1" smtClean="0"/>
              <a:t>необхідний</a:t>
            </a:r>
            <a:r>
              <a:rPr lang="ru-RU" dirty="0" smtClean="0"/>
              <a:t> </a:t>
            </a:r>
            <a:r>
              <a:rPr lang="ru-RU" dirty="0" err="1" smtClean="0"/>
              <a:t>колір</a:t>
            </a:r>
            <a:r>
              <a:rPr lang="ru-RU" dirty="0" smtClean="0"/>
              <a:t>, </a:t>
            </a:r>
            <a:r>
              <a:rPr lang="ru-RU" dirty="0" err="1" smtClean="0"/>
              <a:t>протилежний</a:t>
            </a:r>
            <a:r>
              <a:rPr lang="ru-RU" dirty="0" smtClean="0"/>
              <a:t> до </a:t>
            </a:r>
            <a:r>
              <a:rPr lang="ru-RU" dirty="0" err="1" smtClean="0"/>
              <a:t>кольору</a:t>
            </a:r>
            <a:r>
              <a:rPr lang="ru-RU" dirty="0" smtClean="0"/>
              <a:t> основного конкурента. </a:t>
            </a:r>
          </a:p>
          <a:p>
            <a:r>
              <a:rPr lang="ru-RU" dirty="0" smtClean="0"/>
              <a:t>12. Закон </a:t>
            </a:r>
            <a:r>
              <a:rPr lang="ru-RU" dirty="0" err="1" smtClean="0"/>
              <a:t>кордонів</a:t>
            </a:r>
            <a:r>
              <a:rPr lang="ru-RU" dirty="0" smtClean="0"/>
              <a:t>: у глобальному </a:t>
            </a:r>
            <a:r>
              <a:rPr lang="ru-RU" dirty="0" err="1" smtClean="0"/>
              <a:t>сенсі</a:t>
            </a:r>
            <a:r>
              <a:rPr lang="ru-RU" dirty="0" smtClean="0"/>
              <a:t>, для </a:t>
            </a:r>
            <a:r>
              <a:rPr lang="ru-RU" dirty="0" err="1" smtClean="0"/>
              <a:t>брендингу</a:t>
            </a:r>
            <a:r>
              <a:rPr lang="ru-RU" dirty="0" smtClean="0"/>
              <a:t> не </a:t>
            </a:r>
            <a:r>
              <a:rPr lang="ru-RU" dirty="0" err="1" smtClean="0"/>
              <a:t>існує</a:t>
            </a:r>
            <a:r>
              <a:rPr lang="ru-RU" dirty="0" smtClean="0"/>
              <a:t> меж. </a:t>
            </a:r>
            <a:r>
              <a:rPr lang="ru-RU" dirty="0" err="1" smtClean="0"/>
              <a:t>Найкращим</a:t>
            </a:r>
            <a:r>
              <a:rPr lang="ru-RU" dirty="0" smtClean="0"/>
              <a:t> способом </a:t>
            </a:r>
            <a:r>
              <a:rPr lang="ru-RU" dirty="0" err="1" smtClean="0"/>
              <a:t>досягти</a:t>
            </a:r>
            <a:r>
              <a:rPr lang="ru-RU" dirty="0" smtClean="0"/>
              <a:t> мети </a:t>
            </a:r>
            <a:r>
              <a:rPr lang="ru-RU" dirty="0" err="1" smtClean="0"/>
              <a:t>можна</a:t>
            </a:r>
            <a:r>
              <a:rPr lang="ru-RU" dirty="0" smtClean="0"/>
              <a:t>, створивши </a:t>
            </a:r>
            <a:r>
              <a:rPr lang="ru-RU" dirty="0" err="1" smtClean="0"/>
              <a:t>глобальний</a:t>
            </a:r>
            <a:r>
              <a:rPr lang="ru-RU" dirty="0" smtClean="0"/>
              <a:t> бренд.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означає</a:t>
            </a:r>
            <a:r>
              <a:rPr lang="ru-RU" dirty="0" smtClean="0"/>
              <a:t>: - максимально </a:t>
            </a:r>
            <a:r>
              <a:rPr lang="ru-RU" dirty="0" err="1" smtClean="0"/>
              <a:t>звузити</a:t>
            </a:r>
            <a:r>
              <a:rPr lang="ru-RU" dirty="0" smtClean="0"/>
              <a:t> </a:t>
            </a:r>
            <a:r>
              <a:rPr lang="ru-RU" dirty="0" err="1" smtClean="0"/>
              <a:t>поширеність</a:t>
            </a:r>
            <a:r>
              <a:rPr lang="ru-RU" dirty="0" smtClean="0"/>
              <a:t> бренду в </a:t>
            </a:r>
            <a:r>
              <a:rPr lang="ru-RU" dirty="0" err="1" smtClean="0"/>
              <a:t>рідній</a:t>
            </a:r>
            <a:r>
              <a:rPr lang="ru-RU" dirty="0" smtClean="0"/>
              <a:t> </a:t>
            </a:r>
            <a:r>
              <a:rPr lang="ru-RU" dirty="0" err="1" smtClean="0"/>
              <a:t>країні</a:t>
            </a:r>
            <a:r>
              <a:rPr lang="ru-RU" dirty="0" smtClean="0"/>
              <a:t> і </a:t>
            </a:r>
            <a:r>
              <a:rPr lang="ru-RU" dirty="0" err="1" smtClean="0"/>
              <a:t>вийти</a:t>
            </a:r>
            <a:r>
              <a:rPr lang="ru-RU" dirty="0" smtClean="0"/>
              <a:t> на </a:t>
            </a:r>
            <a:r>
              <a:rPr lang="ru-RU" dirty="0" err="1" smtClean="0"/>
              <a:t>світовий</a:t>
            </a:r>
            <a:r>
              <a:rPr lang="ru-RU" dirty="0" smtClean="0"/>
              <a:t> </a:t>
            </a:r>
            <a:r>
              <a:rPr lang="ru-RU" dirty="0" err="1" smtClean="0"/>
              <a:t>ринок</a:t>
            </a:r>
            <a:r>
              <a:rPr lang="ru-RU" dirty="0" smtClean="0"/>
              <a:t>.</a:t>
            </a:r>
          </a:p>
          <a:p>
            <a:r>
              <a:rPr lang="ru-RU" dirty="0" smtClean="0"/>
              <a:t>13. Закон </a:t>
            </a:r>
            <a:r>
              <a:rPr lang="ru-RU" dirty="0" err="1" smtClean="0"/>
              <a:t>сталості</a:t>
            </a:r>
            <a:r>
              <a:rPr lang="ru-RU" dirty="0" smtClean="0"/>
              <a:t>: </a:t>
            </a:r>
            <a:r>
              <a:rPr lang="ru-RU" dirty="0" err="1" smtClean="0"/>
              <a:t>створити</a:t>
            </a:r>
            <a:r>
              <a:rPr lang="ru-RU" dirty="0" smtClean="0"/>
              <a:t> бренд за одну </a:t>
            </a:r>
            <a:r>
              <a:rPr lang="ru-RU" dirty="0" err="1" smtClean="0"/>
              <a:t>ніч</a:t>
            </a:r>
            <a:r>
              <a:rPr lang="ru-RU" dirty="0" smtClean="0"/>
              <a:t> </a:t>
            </a:r>
            <a:r>
              <a:rPr lang="ru-RU" dirty="0" err="1" smtClean="0"/>
              <a:t>неможливо</a:t>
            </a:r>
            <a:r>
              <a:rPr lang="ru-RU" dirty="0" smtClean="0"/>
              <a:t>.</a:t>
            </a:r>
          </a:p>
          <a:p>
            <a:r>
              <a:rPr lang="ru-RU" dirty="0" smtClean="0"/>
              <a:t>14. Закон </a:t>
            </a:r>
            <a:r>
              <a:rPr lang="ru-RU" dirty="0" err="1" smtClean="0"/>
              <a:t>змін</a:t>
            </a:r>
            <a:r>
              <a:rPr lang="ru-RU" dirty="0" smtClean="0"/>
              <a:t>: бренди </a:t>
            </a:r>
            <a:r>
              <a:rPr lang="ru-RU" dirty="0" err="1" smtClean="0"/>
              <a:t>можна</a:t>
            </a:r>
            <a:r>
              <a:rPr lang="ru-RU" dirty="0" smtClean="0"/>
              <a:t> </a:t>
            </a:r>
            <a:r>
              <a:rPr lang="ru-RU" dirty="0" err="1" smtClean="0"/>
              <a:t>змінювати</a:t>
            </a:r>
            <a:r>
              <a:rPr lang="ru-RU" dirty="0" smtClean="0"/>
              <a:t>, але у </a:t>
            </a:r>
            <a:r>
              <a:rPr lang="ru-RU" dirty="0" err="1" smtClean="0"/>
              <a:t>виняткових</a:t>
            </a:r>
            <a:r>
              <a:rPr lang="ru-RU" dirty="0" smtClean="0"/>
              <a:t> </a:t>
            </a:r>
            <a:r>
              <a:rPr lang="ru-RU" dirty="0" err="1" smtClean="0"/>
              <a:t>випадках</a:t>
            </a:r>
            <a:r>
              <a:rPr lang="ru-RU" dirty="0" smtClean="0"/>
              <a:t> і </a:t>
            </a:r>
            <a:r>
              <a:rPr lang="ru-RU" dirty="0" err="1" smtClean="0"/>
              <a:t>дуже</a:t>
            </a:r>
            <a:r>
              <a:rPr lang="ru-RU" dirty="0" smtClean="0"/>
              <a:t> </a:t>
            </a:r>
            <a:r>
              <a:rPr lang="ru-RU" dirty="0" err="1" smtClean="0"/>
              <a:t>обережно</a:t>
            </a:r>
            <a:r>
              <a:rPr lang="ru-RU" dirty="0" smtClean="0"/>
              <a:t>. </a:t>
            </a:r>
            <a:r>
              <a:rPr lang="ru-RU" dirty="0" err="1" smtClean="0"/>
              <a:t>Зміна</a:t>
            </a:r>
            <a:r>
              <a:rPr lang="ru-RU" dirty="0" smtClean="0"/>
              <a:t> бренду </a:t>
            </a:r>
            <a:r>
              <a:rPr lang="ru-RU" dirty="0" err="1" smtClean="0"/>
              <a:t>може</a:t>
            </a:r>
            <a:r>
              <a:rPr lang="ru-RU" dirty="0" smtClean="0"/>
              <a:t> бути </a:t>
            </a:r>
            <a:r>
              <a:rPr lang="ru-RU" dirty="0" err="1" smtClean="0"/>
              <a:t>розумною</a:t>
            </a:r>
            <a:r>
              <a:rPr lang="ru-RU" dirty="0" smtClean="0"/>
              <a:t> у </a:t>
            </a:r>
            <a:r>
              <a:rPr lang="ru-RU" dirty="0" err="1" smtClean="0"/>
              <a:t>трьох</a:t>
            </a:r>
            <a:r>
              <a:rPr lang="ru-RU" dirty="0" smtClean="0"/>
              <a:t> </a:t>
            </a:r>
            <a:r>
              <a:rPr lang="ru-RU" dirty="0" err="1" smtClean="0"/>
              <a:t>ситуаціях</a:t>
            </a:r>
            <a:r>
              <a:rPr lang="ru-RU" dirty="0" smtClean="0"/>
              <a:t>: — ваш бренд </a:t>
            </a:r>
            <a:r>
              <a:rPr lang="ru-RU" dirty="0" err="1" smtClean="0"/>
              <a:t>слабкий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не </a:t>
            </a:r>
            <a:r>
              <a:rPr lang="ru-RU" dirty="0" err="1" smtClean="0"/>
              <a:t>справляє</a:t>
            </a:r>
            <a:r>
              <a:rPr lang="ru-RU" dirty="0" smtClean="0"/>
              <a:t> </a:t>
            </a:r>
            <a:r>
              <a:rPr lang="ru-RU" dirty="0" err="1" smtClean="0"/>
              <a:t>належного</a:t>
            </a:r>
            <a:r>
              <a:rPr lang="ru-RU" dirty="0" smtClean="0"/>
              <a:t> </a:t>
            </a:r>
            <a:r>
              <a:rPr lang="ru-RU" dirty="0" err="1" smtClean="0"/>
              <a:t>враження</a:t>
            </a:r>
            <a:r>
              <a:rPr lang="ru-RU" dirty="0" smtClean="0"/>
              <a:t> на </a:t>
            </a:r>
            <a:r>
              <a:rPr lang="ru-RU" dirty="0" err="1" smtClean="0"/>
              <a:t>споживача</a:t>
            </a:r>
            <a:r>
              <a:rPr lang="ru-RU" dirty="0" smtClean="0"/>
              <a:t>; — </a:t>
            </a:r>
            <a:r>
              <a:rPr lang="ru-RU" dirty="0" err="1" smtClean="0"/>
              <a:t>ви</a:t>
            </a:r>
            <a:r>
              <a:rPr lang="ru-RU" dirty="0" smtClean="0"/>
              <a:t> </a:t>
            </a:r>
            <a:r>
              <a:rPr lang="ru-RU" dirty="0" err="1" smtClean="0"/>
              <a:t>хочете</a:t>
            </a:r>
            <a:r>
              <a:rPr lang="ru-RU" dirty="0" smtClean="0"/>
              <a:t> перевести </a:t>
            </a:r>
            <a:r>
              <a:rPr lang="ru-RU" dirty="0" err="1" smtClean="0"/>
              <a:t>свій</a:t>
            </a:r>
            <a:r>
              <a:rPr lang="ru-RU" dirty="0" smtClean="0"/>
              <a:t> бренд у </a:t>
            </a:r>
            <a:r>
              <a:rPr lang="ru-RU" dirty="0" err="1" smtClean="0"/>
              <a:t>нижчий</a:t>
            </a:r>
            <a:r>
              <a:rPr lang="ru-RU" dirty="0" smtClean="0"/>
              <a:t> ранг; — ваш бренд </a:t>
            </a:r>
            <a:r>
              <a:rPr lang="ru-RU" dirty="0" err="1" smtClean="0"/>
              <a:t>знаходиться</a:t>
            </a:r>
            <a:r>
              <a:rPr lang="ru-RU" dirty="0" smtClean="0"/>
              <a:t> у </a:t>
            </a:r>
            <a:r>
              <a:rPr lang="ru-RU" dirty="0" err="1" smtClean="0"/>
              <a:t>сегменті</a:t>
            </a:r>
            <a:r>
              <a:rPr lang="ru-RU" dirty="0" smtClean="0"/>
              <a:t> ринку,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розвивається</a:t>
            </a:r>
            <a:r>
              <a:rPr lang="ru-RU" dirty="0" smtClean="0"/>
              <a:t> </a:t>
            </a:r>
            <a:r>
              <a:rPr lang="ru-RU" dirty="0" err="1" smtClean="0"/>
              <a:t>повільно</a:t>
            </a:r>
            <a:r>
              <a:rPr lang="ru-RU" dirty="0" smtClean="0"/>
              <a:t>, і </a:t>
            </a:r>
            <a:r>
              <a:rPr lang="ru-RU" dirty="0" err="1" smtClean="0"/>
              <a:t>процес</a:t>
            </a:r>
            <a:r>
              <a:rPr lang="ru-RU" dirty="0" smtClean="0"/>
              <a:t> </a:t>
            </a:r>
            <a:r>
              <a:rPr lang="ru-RU" dirty="0" err="1" smtClean="0"/>
              <a:t>змін</a:t>
            </a:r>
            <a:r>
              <a:rPr lang="ru-RU" dirty="0" smtClean="0"/>
              <a:t> </a:t>
            </a:r>
            <a:r>
              <a:rPr lang="ru-RU" dirty="0" err="1" smtClean="0"/>
              <a:t>розтягується</a:t>
            </a:r>
            <a:r>
              <a:rPr lang="ru-RU" dirty="0" smtClean="0"/>
              <a:t> на </a:t>
            </a:r>
            <a:r>
              <a:rPr lang="ru-RU" dirty="0" err="1" smtClean="0"/>
              <a:t>тривалий</a:t>
            </a:r>
            <a:r>
              <a:rPr lang="ru-RU" dirty="0" smtClean="0"/>
              <a:t> </a:t>
            </a:r>
            <a:r>
              <a:rPr lang="ru-RU" dirty="0" err="1" smtClean="0"/>
              <a:t>термін</a:t>
            </a:r>
            <a:r>
              <a:rPr lang="ru-RU" dirty="0" smtClean="0"/>
              <a:t>.</a:t>
            </a:r>
          </a:p>
          <a:p>
            <a:r>
              <a:rPr lang="ru-RU" dirty="0" smtClean="0"/>
              <a:t>15. Закон </a:t>
            </a:r>
            <a:r>
              <a:rPr lang="ru-RU" dirty="0" err="1" smtClean="0"/>
              <a:t>неповторності</a:t>
            </a:r>
            <a:r>
              <a:rPr lang="ru-RU" dirty="0" smtClean="0"/>
              <a:t>: </a:t>
            </a:r>
            <a:r>
              <a:rPr lang="ru-RU" dirty="0" err="1" smtClean="0"/>
              <a:t>найважливіша</a:t>
            </a:r>
            <a:r>
              <a:rPr lang="ru-RU" dirty="0" smtClean="0"/>
              <a:t> </a:t>
            </a:r>
            <a:r>
              <a:rPr lang="ru-RU" dirty="0" err="1" smtClean="0"/>
              <a:t>якість</a:t>
            </a:r>
            <a:r>
              <a:rPr lang="ru-RU" dirty="0" smtClean="0"/>
              <a:t> бренду -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одиничність</a:t>
            </a:r>
            <a:r>
              <a:rPr lang="ru-RU" dirty="0" smtClean="0"/>
              <a:t>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4058201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65</TotalTime>
  <Words>2812</Words>
  <Application>Microsoft Office PowerPoint</Application>
  <PresentationFormat>Широкоэкранный</PresentationFormat>
  <Paragraphs>226</Paragraphs>
  <Slides>35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35</vt:i4>
      </vt:variant>
    </vt:vector>
  </HeadingPairs>
  <TitlesOfParts>
    <vt:vector size="39" baseType="lpstr">
      <vt:lpstr>Arial</vt:lpstr>
      <vt:lpstr>Calibri</vt:lpstr>
      <vt:lpstr>Calibri Light</vt:lpstr>
      <vt:lpstr>Тема Office</vt:lpstr>
      <vt:lpstr>Тема 5. Психологічні аспекти брендингу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Основні закони створення бренду компанії: </vt:lpstr>
      <vt:lpstr>Презентация PowerPoint</vt:lpstr>
      <vt:lpstr>Презентация PowerPoint</vt:lpstr>
      <vt:lpstr>2. Неймінг (розроблення назви бренду) </vt:lpstr>
      <vt:lpstr>Презентация PowerPoint</vt:lpstr>
      <vt:lpstr>Презентация PowerPoint</vt:lpstr>
      <vt:lpstr>Типологія та способи неймінга.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Технологія неймінгу для європейського ринку </vt:lpstr>
      <vt:lpstr>Психолінгвістичний аспект неймінгу для європейського бренду </vt:lpstr>
      <vt:lpstr>Презентация PowerPoint</vt:lpstr>
      <vt:lpstr>Презентация PowerPoint</vt:lpstr>
      <vt:lpstr>Презентация PowerPoint</vt:lpstr>
      <vt:lpstr> Головні вимоги до бренд-дизайну: </vt:lpstr>
      <vt:lpstr>Розробляючи дизайн пакування необхідно враховувати такі фактори: </vt:lpstr>
      <vt:lpstr>Презентация PowerPoint</vt:lpstr>
      <vt:lpstr>Дизайн етикетки включає в себе розроблення оформлення: </vt:lpstr>
      <vt:lpstr>Критерії вибору елементів бренду: </vt:lpstr>
      <vt:lpstr>Презентация PowerPoint</vt:lpstr>
      <vt:lpstr>4. Легенда бренду </vt:lpstr>
      <vt:lpstr>Легенда бренду допоможе компанії: </vt:lpstr>
      <vt:lpstr>В основі історії бренду можуть лежати:</vt:lpstr>
      <vt:lpstr>Переваги використання легенди бренду: 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4. Психологічні аспекти брендингу</dc:title>
  <dc:creator>User</dc:creator>
  <cp:lastModifiedBy>Пащенко Ольга Петрівна</cp:lastModifiedBy>
  <cp:revision>39</cp:revision>
  <dcterms:created xsi:type="dcterms:W3CDTF">2022-10-04T17:17:05Z</dcterms:created>
  <dcterms:modified xsi:type="dcterms:W3CDTF">2022-10-12T10:37:37Z</dcterms:modified>
</cp:coreProperties>
</file>