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321" r:id="rId7"/>
    <p:sldId id="262" r:id="rId8"/>
    <p:sldId id="268" r:id="rId9"/>
    <p:sldId id="267" r:id="rId10"/>
    <p:sldId id="265" r:id="rId11"/>
    <p:sldId id="263" r:id="rId12"/>
    <p:sldId id="266" r:id="rId13"/>
    <p:sldId id="271" r:id="rId14"/>
    <p:sldId id="264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94660"/>
  </p:normalViewPr>
  <p:slideViewPr>
    <p:cSldViewPr>
      <p:cViewPr varScale="1">
        <p:scale>
          <a:sx n="83" d="100"/>
          <a:sy n="83" d="100"/>
        </p:scale>
        <p:origin x="-176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A7375-166A-441E-871D-235FAB70CDB7}" type="datetimeFigureOut">
              <a:rPr lang="uk-UA" smtClean="0"/>
              <a:t>19.10.2022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73CCE-BEF2-4419-B34A-4CD047863E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451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3CCE-BEF2-4419-B34A-4CD047863ED5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90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3CCE-BEF2-4419-B34A-4CD047863ED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90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3CCE-BEF2-4419-B34A-4CD047863ED5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90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3CCE-BEF2-4419-B34A-4CD047863ED5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90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3CCE-BEF2-4419-B34A-4CD047863ED5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90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3CCE-BEF2-4419-B34A-4CD047863ED5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90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3CCE-BEF2-4419-B34A-4CD047863ED5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90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3CCE-BEF2-4419-B34A-4CD047863ED5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90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3CCE-BEF2-4419-B34A-4CD047863ED5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90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География 2\Geografiya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75656" y="1484784"/>
            <a:ext cx="6408712" cy="1470025"/>
          </a:xfrm>
          <a:solidFill>
            <a:schemeClr val="l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48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661248"/>
            <a:ext cx="5559775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0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47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ProPowerPoint\География 2\Geografiya-2-Slid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0800" cy="792088"/>
          </a:xfrm>
          <a:prstGeom prst="rect">
            <a:avLst/>
          </a:prstGeom>
          <a:solidFill>
            <a:schemeClr val="accent1"/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66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548680"/>
            <a:ext cx="6408712" cy="1902073"/>
          </a:xfrm>
        </p:spPr>
        <p:txBody>
          <a:bodyPr>
            <a:noAutofit/>
          </a:bodyPr>
          <a:lstStyle/>
          <a:p>
            <a:r>
              <a:rPr lang="uk-UA" sz="2800" dirty="0"/>
              <a:t>Способи зображення в класичній </a:t>
            </a:r>
            <a:r>
              <a:rPr lang="uk-UA" sz="2800" dirty="0" smtClean="0"/>
              <a:t>картографії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51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Спосіб </a:t>
            </a:r>
            <a:r>
              <a:rPr lang="uk-UA" dirty="0" smtClean="0"/>
              <a:t>ізоліній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589240"/>
            <a:ext cx="822960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dirty="0" smtClean="0"/>
              <a:t> 1)на </a:t>
            </a:r>
            <a:r>
              <a:rPr lang="uk-UA" sz="1800" dirty="0"/>
              <a:t>топографічній карті горизонталями показують рельєф місцевості; </a:t>
            </a:r>
            <a:endParaRPr lang="uk-UA" sz="1800" dirty="0" smtClean="0"/>
          </a:p>
          <a:p>
            <a:pPr marL="0" indent="0" algn="ctr">
              <a:buNone/>
            </a:pPr>
            <a:r>
              <a:rPr lang="uk-UA" sz="1800" dirty="0" smtClean="0"/>
              <a:t>2) </a:t>
            </a:r>
            <a:r>
              <a:rPr lang="uk-UA" sz="1800" dirty="0"/>
              <a:t>на фенологічній карті ізофенами подають інформацію про дати настання певних фенофаз рослин</a:t>
            </a:r>
          </a:p>
        </p:txBody>
      </p:sp>
      <p:pic>
        <p:nvPicPr>
          <p:cNvPr id="6146" name="Picture 2" descr="http://www.geoguide.com.ua/survey/map/map400/pic0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73" y="1628800"/>
            <a:ext cx="2701138" cy="36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geoguide.com.ua/survey/map/map400/pic0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71" y="1628800"/>
            <a:ext cx="2579365" cy="36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7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Спосіб </a:t>
            </a:r>
            <a:r>
              <a:rPr lang="uk-UA" dirty="0" smtClean="0"/>
              <a:t>ареалів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/>
              <a:t>На геоботанічній карті за допомогою способу ареалів показано райони поширення в Європі окремих видів </a:t>
            </a:r>
            <a:r>
              <a:rPr lang="uk-UA" sz="1800" dirty="0" smtClean="0"/>
              <a:t>рослин</a:t>
            </a:r>
            <a:endParaRPr lang="uk-UA" sz="1800" dirty="0"/>
          </a:p>
        </p:txBody>
      </p:sp>
      <p:pic>
        <p:nvPicPr>
          <p:cNvPr id="4098" name="Picture 2" descr="http://www.geoguide.com.ua/survey/map/map400/pic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799"/>
            <a:ext cx="4557886" cy="36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1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Спосіб </a:t>
            </a:r>
            <a:r>
              <a:rPr lang="uk-UA" dirty="0" smtClean="0"/>
              <a:t>крапок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 smtClean="0"/>
              <a:t>За допомогою крапок різного кольору на карті відображено розселення представників різних етнічних груп</a:t>
            </a:r>
            <a:endParaRPr lang="uk-UA" sz="1800" dirty="0"/>
          </a:p>
        </p:txBody>
      </p:sp>
      <p:pic>
        <p:nvPicPr>
          <p:cNvPr id="7170" name="Picture 2" descr="http://www.geoguide.com.ua/survey/map/map400/pic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752208" cy="30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7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Спосіб локалізованих діаграм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dirty="0" smtClean="0"/>
              <a:t>За допомогою локалізованих діаграм подається обсяг та склад промисловості в основних містах Японії у 1971 році </a:t>
            </a:r>
            <a:endParaRPr lang="uk-UA" sz="1800" dirty="0"/>
          </a:p>
        </p:txBody>
      </p:sp>
      <p:pic>
        <p:nvPicPr>
          <p:cNvPr id="12290" name="Picture 2" descr="http://www.geoguide.com.ua/survey/map/map400/pic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8100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3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Спосіб </a:t>
            </a:r>
            <a:r>
              <a:rPr lang="uk-UA" dirty="0" smtClean="0"/>
              <a:t>знаків руху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984" y="5805264"/>
            <a:ext cx="8229600" cy="72008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dirty="0" smtClean="0"/>
              <a:t>За допомогою знаків руху - стрілок різного кольору на кліматичній карта подається інформація про переважні напрямки вітрів у літній та зимовий період</a:t>
            </a:r>
            <a:endParaRPr lang="uk-UA" dirty="0"/>
          </a:p>
        </p:txBody>
      </p:sp>
      <p:pic>
        <p:nvPicPr>
          <p:cNvPr id="5122" name="Picture 2" descr="http://www.geoguide.com.ua/survey/map/map400/pic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6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Спосіб картодіаграм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 smtClean="0"/>
              <a:t>Структурні діаграми відображають величину ВВП країн Східної Європи у 1990 році та долю різних галузей економіки</a:t>
            </a:r>
            <a:endParaRPr lang="uk-UA" sz="1800" dirty="0"/>
          </a:p>
        </p:txBody>
      </p:sp>
      <p:pic>
        <p:nvPicPr>
          <p:cNvPr id="11266" name="Picture 2" descr="http://www.geoguide.com.ua/survey/map/map400/pic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99" y="1628800"/>
            <a:ext cx="416242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1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Спосіб картограм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dirty="0" smtClean="0"/>
              <a:t>Способом картограм подається інформація щодо щільності населення Іспанії</a:t>
            </a:r>
            <a:endParaRPr lang="uk-UA" sz="1800" dirty="0"/>
          </a:p>
        </p:txBody>
      </p:sp>
      <p:pic>
        <p:nvPicPr>
          <p:cNvPr id="10242" name="Picture 2" descr="http://www.geoguide.com.ua/survey/map/map400/pic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810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80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Спосіб тіньової пластики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dirty="0"/>
              <a:t>Використання методів тіньової пластики дозволяє підкреслити рельєф місцевості: </a:t>
            </a:r>
            <a:r>
              <a:rPr lang="uk-UA" dirty="0" smtClean="0"/>
              <a:t>1) </a:t>
            </a:r>
            <a:r>
              <a:rPr lang="uk-UA" dirty="0"/>
              <a:t>подання рельєфу штриховим способом; </a:t>
            </a:r>
            <a:r>
              <a:rPr lang="uk-UA" dirty="0" smtClean="0"/>
              <a:t>2) </a:t>
            </a:r>
            <a:r>
              <a:rPr lang="uk-UA" dirty="0"/>
              <a:t>відмивання рельєфу.</a:t>
            </a:r>
          </a:p>
        </p:txBody>
      </p:sp>
      <p:pic>
        <p:nvPicPr>
          <p:cNvPr id="13314" name="Picture 2" descr="http://www.geoguide.com.ua/survey/map/map400/pic1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2934072" cy="354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geoguide.com.ua/survey/map/map400/pic1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2934072" cy="354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8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Спосіб перспективного зображення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dirty="0" smtClean="0"/>
              <a:t>Перспективне зображення є досить наглядним, тому часто застосовується на туристичних картах та схемах</a:t>
            </a:r>
            <a:endParaRPr lang="uk-UA" sz="1800" dirty="0"/>
          </a:p>
        </p:txBody>
      </p:sp>
      <p:pic>
        <p:nvPicPr>
          <p:cNvPr id="14338" name="Picture 2" descr="http://www.geoguide.com.ua/survey/map/map400/pic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02478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67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Спосіб гіпсометричного забарвлення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dirty="0" smtClean="0"/>
              <a:t>Гіпсометричного зображення наглядно подає різницю в абсолютних висотах різних ділянок земної поверхні </a:t>
            </a:r>
            <a:endParaRPr lang="uk-UA" sz="1800" dirty="0"/>
          </a:p>
        </p:txBody>
      </p:sp>
      <p:pic>
        <p:nvPicPr>
          <p:cNvPr id="15362" name="Picture 2" descr="http://www.geoguide.com.ua/survey/map/map400/pic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5387330" cy="30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50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.pics.livejournal.com/kowalski_75/62982442/54183/5418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92885"/>
            <a:ext cx="4395986" cy="439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20604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Що таке картографічне зображення?</a:t>
            </a:r>
          </a:p>
          <a:p>
            <a:r>
              <a:rPr lang="uk-UA" sz="2400" dirty="0" smtClean="0"/>
              <a:t>Скільки існує способів картографічного зображення?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1296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Підписи на картах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400" b="1" dirty="0"/>
              <a:t>топоніми</a:t>
            </a:r>
            <a:r>
              <a:rPr lang="uk-UA" sz="2400" dirty="0"/>
              <a:t> - власні географічні назви об'єктів місцевості: населених пунктів, гір, річок та т.п.;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400" b="1" dirty="0"/>
              <a:t>терміни</a:t>
            </a:r>
            <a:r>
              <a:rPr lang="uk-UA" sz="2400" dirty="0"/>
              <a:t> - </a:t>
            </a:r>
            <a:r>
              <a:rPr lang="uk-UA" sz="2400" dirty="0" err="1"/>
              <a:t>загальногеографічні</a:t>
            </a:r>
            <a:r>
              <a:rPr lang="uk-UA" sz="2400" dirty="0"/>
              <a:t>, геологічні, соціально-економічні та інші поняття, що відносяться до об'єктів карти;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400" b="1" dirty="0"/>
              <a:t>пояснювальні підписи</a:t>
            </a:r>
            <a:r>
              <a:rPr lang="uk-UA" sz="2400" dirty="0"/>
              <a:t> - якісні та кількісні характеристики об'єктів карти, підписи ліній картографічної сітки, хронологічні підписи. Наприклад, це підписи переважаючої породи дерев в лісі ("дуб", "сосна") , якості води в водоймах ("прісна", "солена"), характеристики промислових та соціальних об'єктів і </a:t>
            </a:r>
            <a:r>
              <a:rPr lang="uk-UA" sz="2400" dirty="0" err="1"/>
              <a:t>т.і</a:t>
            </a:r>
            <a:r>
              <a:rPr lang="uk-UA" sz="2400" dirty="0"/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84628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Охарактеризуйте способи картографічного зображення</a:t>
            </a:r>
            <a:endParaRPr lang="uk-UA" sz="2800" dirty="0"/>
          </a:p>
        </p:txBody>
      </p:sp>
      <p:pic>
        <p:nvPicPr>
          <p:cNvPr id="16388" name="Picture 4" descr="http://donetsk.kiev.ua/wp-content/uploads/2009/03/map_e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" y="0"/>
            <a:ext cx="9126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72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http://www.raster-maps.com/images/maps/rastr/ukraine/atlas/ukraine_physical_map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77"/>
            <a:ext cx="9144000" cy="6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9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1" name="Picture 3" descr="C:\Users\Ваня\Desktop\ХНУ\5 курс\Звіт з практики (1 семестр)\Література\Protecred_areas\Protecred areas\map_oopt_f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0"/>
            <a:ext cx="9138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3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Картографічне зображення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основний елемент будь-якої карти, що за допомогою графічних та інших засобів розкриває її зміст</a:t>
            </a:r>
          </a:p>
        </p:txBody>
      </p:sp>
    </p:spTree>
    <p:extLst>
      <p:ext uri="{BB962C8B-B14F-4D97-AF65-F5344CB8AC3E}">
        <p14:creationId xmlns:p14="http://schemas.microsoft.com/office/powerpoint/2010/main" val="314334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Способи картографічного зображення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4853136"/>
          </a:xfrm>
        </p:spPr>
        <p:txBody>
          <a:bodyPr numCol="2"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значків;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лінійних знаків;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ареалів;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знаків руху;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ізоліній;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крапок;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кількісного фону;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якісного фону;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картограм;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картодіаграм;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локалізованих діаграм;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тіньової пластики;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перспективного зображення;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2400" dirty="0"/>
              <a:t>спосіб гіпсометричного забарвлення.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7320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Спосіб значків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57606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dirty="0"/>
              <a:t>Різноманітні умовні знаки відображають розташування основних виробництв на економічній карті Хорватії </a:t>
            </a:r>
          </a:p>
        </p:txBody>
      </p:sp>
      <p:pic>
        <p:nvPicPr>
          <p:cNvPr id="2050" name="Picture 2" descr="http://www.geoguide.com.ua/survey/map/map400/pic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561679"/>
            <a:ext cx="6250985" cy="417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локалізованих значків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геометричні</a:t>
            </a:r>
            <a:r>
              <a:rPr lang="ru-RU" b="1" dirty="0"/>
              <a:t> </a:t>
            </a:r>
            <a:r>
              <a:rPr lang="ru-RU" b="1" dirty="0" err="1"/>
              <a:t>фігури</a:t>
            </a:r>
            <a:r>
              <a:rPr lang="ru-RU" b="1" dirty="0"/>
              <a:t> </a:t>
            </a:r>
            <a:r>
              <a:rPr lang="ru-RU" dirty="0" smtClean="0"/>
              <a:t>– кола</a:t>
            </a:r>
            <a:r>
              <a:rPr lang="ru-RU" dirty="0"/>
              <a:t>, </a:t>
            </a:r>
            <a:r>
              <a:rPr lang="ru-RU" dirty="0" err="1"/>
              <a:t>квадрати</a:t>
            </a:r>
            <a:r>
              <a:rPr lang="ru-RU" dirty="0"/>
              <a:t>, </a:t>
            </a:r>
            <a:r>
              <a:rPr lang="ru-RU" dirty="0" err="1"/>
              <a:t>трикутники</a:t>
            </a:r>
            <a:r>
              <a:rPr lang="ru-RU" dirty="0"/>
              <a:t>, </a:t>
            </a:r>
            <a:r>
              <a:rPr lang="ru-RU" dirty="0" err="1"/>
              <a:t>прямокутники</a:t>
            </a:r>
            <a:r>
              <a:rPr lang="ru-RU" dirty="0"/>
              <a:t>, </a:t>
            </a:r>
            <a:r>
              <a:rPr lang="ru-RU" dirty="0" err="1"/>
              <a:t>ромби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Буквені</a:t>
            </a:r>
            <a:r>
              <a:rPr lang="ru-RU" b="1" dirty="0"/>
              <a:t> значки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, </a:t>
            </a:r>
            <a:r>
              <a:rPr lang="ru-RU" dirty="0" err="1"/>
              <a:t>гірше</a:t>
            </a:r>
            <a:r>
              <a:rPr lang="ru-RU" dirty="0"/>
              <a:t> </a:t>
            </a:r>
            <a:r>
              <a:rPr lang="ru-RU" dirty="0" err="1"/>
              <a:t>порівнюються</a:t>
            </a:r>
            <a:r>
              <a:rPr lang="ru-RU" dirty="0"/>
              <a:t> за величиною і </a:t>
            </a:r>
            <a:r>
              <a:rPr lang="ru-RU" dirty="0" smtClean="0"/>
              <a:t>не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/>
              <a:t>точного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Наочні</a:t>
            </a:r>
            <a:r>
              <a:rPr lang="ru-RU" b="1" dirty="0"/>
              <a:t> значки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нагадують</a:t>
            </a:r>
            <a:r>
              <a:rPr lang="ru-RU" dirty="0"/>
              <a:t> </a:t>
            </a:r>
            <a:r>
              <a:rPr lang="ru-RU" dirty="0" err="1"/>
              <a:t>зображуваний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99" t="8996" r="53601" b="62814"/>
          <a:stretch/>
        </p:blipFill>
        <p:spPr>
          <a:xfrm>
            <a:off x="5004048" y="5282734"/>
            <a:ext cx="4008487" cy="11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Спосіб лінійних знаків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00811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dirty="0"/>
              <a:t>За допомогою лінійних знаків на топографічній карті подаються дороги, водотоки, лінії електропередач. Використання лінійних знаків різної ширини та рисунку дозволяє передати інформацію про ширину річок: 1 - річки шириною від 5 до 30 метрів, 2 - річки та струмки шириною до 5 метрів</a:t>
            </a:r>
          </a:p>
        </p:txBody>
      </p:sp>
      <p:pic>
        <p:nvPicPr>
          <p:cNvPr id="3074" name="Picture 2" descr="http://www.geoguide.com.ua/survey/map/map400/pic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7606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7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Спосіб </a:t>
            </a:r>
            <a:r>
              <a:rPr lang="uk-UA" dirty="0" smtClean="0"/>
              <a:t>якісного фону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dirty="0" smtClean="0"/>
              <a:t>За допомогою різних кольорів фону на геологічній карті подається інформація про типи відкладень та порід</a:t>
            </a:r>
            <a:endParaRPr lang="uk-UA" sz="1800" dirty="0"/>
          </a:p>
        </p:txBody>
      </p:sp>
      <p:pic>
        <p:nvPicPr>
          <p:cNvPr id="9218" name="Picture 2" descr="http://www.geoguide.com.ua/survey/map/map400/pic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28873"/>
            <a:ext cx="5459338" cy="33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7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Спосіб </a:t>
            </a:r>
            <a:r>
              <a:rPr lang="uk-UA" dirty="0" smtClean="0"/>
              <a:t>кількісного фону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dirty="0" smtClean="0"/>
              <a:t>За допомогою різних кольорів на кліматичній карті світу</a:t>
            </a:r>
            <a:br>
              <a:rPr lang="uk-UA" sz="1800" dirty="0" smtClean="0"/>
            </a:br>
            <a:r>
              <a:rPr lang="uk-UA" sz="1800" dirty="0" smtClean="0"/>
              <a:t>показано річну кількості опадів в різних регіонах.</a:t>
            </a:r>
            <a:endParaRPr lang="uk-UA" sz="1800" dirty="0"/>
          </a:p>
        </p:txBody>
      </p:sp>
      <p:pic>
        <p:nvPicPr>
          <p:cNvPr id="8194" name="Picture 2" descr="http://www.geoguide.com.ua/survey/map/map400/pic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44" y="1916832"/>
            <a:ext cx="5178152" cy="348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40725"/>
      </p:ext>
    </p:extLst>
  </p:cSld>
  <p:clrMapOvr>
    <a:masterClrMapping/>
  </p:clrMapOvr>
</p:sld>
</file>

<file path=ppt/theme/theme1.xml><?xml version="1.0" encoding="utf-8"?>
<a:theme xmlns:a="http://schemas.openxmlformats.org/drawingml/2006/main" name="Geograf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Geografik</Template>
  <TotalTime>166</TotalTime>
  <Words>421</Words>
  <Application>Microsoft Office PowerPoint</Application>
  <PresentationFormat>Экран (4:3)</PresentationFormat>
  <Paragraphs>67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Geografik</vt:lpstr>
      <vt:lpstr>Способи зображення в класичній картографії</vt:lpstr>
      <vt:lpstr>Презентация PowerPoint</vt:lpstr>
      <vt:lpstr>Картографічне зображення</vt:lpstr>
      <vt:lpstr>Способи картографічного зображення</vt:lpstr>
      <vt:lpstr>Спосіб значків</vt:lpstr>
      <vt:lpstr>Типи локалізованих значків</vt:lpstr>
      <vt:lpstr>Спосіб лінійних знаків</vt:lpstr>
      <vt:lpstr>Спосіб якісного фону</vt:lpstr>
      <vt:lpstr>Спосіб кількісного фону</vt:lpstr>
      <vt:lpstr>Спосіб ізоліній</vt:lpstr>
      <vt:lpstr>Спосіб ареалів</vt:lpstr>
      <vt:lpstr>Спосіб крапок</vt:lpstr>
      <vt:lpstr>Спосіб локалізованих діаграм</vt:lpstr>
      <vt:lpstr>Спосіб знаків руху</vt:lpstr>
      <vt:lpstr>Спосіб картодіаграм</vt:lpstr>
      <vt:lpstr>Спосіб картограм</vt:lpstr>
      <vt:lpstr>Спосіб тіньової пластики</vt:lpstr>
      <vt:lpstr>Спосіб перспективного зображення</vt:lpstr>
      <vt:lpstr>Спосіб гіпсометричного забарвлення</vt:lpstr>
      <vt:lpstr>Підписи на картах</vt:lpstr>
      <vt:lpstr>Охарактеризуйте способи картографічного зображення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Способи зображення в класичній картографії та геоінформаційному картографуванні</dc:title>
  <dc:creator>Ваня</dc:creator>
  <dc:description>http://propowerpoint.ru - Бесплатные шаблоны для презентаций. Полезные советы и уроки  PowerPoint .</dc:description>
  <cp:lastModifiedBy>ворона</cp:lastModifiedBy>
  <cp:revision>18</cp:revision>
  <dcterms:created xsi:type="dcterms:W3CDTF">2016-10-25T14:38:20Z</dcterms:created>
  <dcterms:modified xsi:type="dcterms:W3CDTF">2022-10-19T16:00:23Z</dcterms:modified>
</cp:coreProperties>
</file>