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085-F382-4990-8CBA-CD09BCD0926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F544-5B48-4E55-94CA-E2F6CCE1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085-F382-4990-8CBA-CD09BCD0926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F544-5B48-4E55-94CA-E2F6CCE1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8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085-F382-4990-8CBA-CD09BCD0926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F544-5B48-4E55-94CA-E2F6CCE1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6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085-F382-4990-8CBA-CD09BCD0926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F544-5B48-4E55-94CA-E2F6CCE1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3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085-F382-4990-8CBA-CD09BCD0926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F544-5B48-4E55-94CA-E2F6CCE1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6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085-F382-4990-8CBA-CD09BCD0926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F544-5B48-4E55-94CA-E2F6CCE1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085-F382-4990-8CBA-CD09BCD0926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F544-5B48-4E55-94CA-E2F6CCE1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58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085-F382-4990-8CBA-CD09BCD0926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F544-5B48-4E55-94CA-E2F6CCE1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73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085-F382-4990-8CBA-CD09BCD0926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F544-5B48-4E55-94CA-E2F6CCE1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77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085-F382-4990-8CBA-CD09BCD0926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F544-5B48-4E55-94CA-E2F6CCE1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0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A085-F382-4990-8CBA-CD09BCD0926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F544-5B48-4E55-94CA-E2F6CCE1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96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BA085-F382-4990-8CBA-CD09BCD0926D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F544-5B48-4E55-94CA-E2F6CCE11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03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</a:t>
            </a:r>
            <a:r>
              <a:rPr lang="uk-UA" dirty="0" err="1" smtClean="0"/>
              <a:t>даптивні</a:t>
            </a:r>
            <a:r>
              <a:rPr lang="uk-UA" dirty="0" smtClean="0"/>
              <a:t> інтелектуальні антенні системи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96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144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21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9675"/>
            <a:ext cx="8763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39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5613"/>
            <a:ext cx="9144000" cy="44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" y="5733256"/>
            <a:ext cx="9143999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676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" y="1772816"/>
            <a:ext cx="91440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77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1196752"/>
            <a:ext cx="903649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" y="4282852"/>
            <a:ext cx="9090249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733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9263"/>
            <a:ext cx="9144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549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2788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3" y="1857445"/>
            <a:ext cx="89515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745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05" y="1556792"/>
            <a:ext cx="654634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963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24063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394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388"/>
            <a:ext cx="8858059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6393961"/>
            <a:ext cx="7686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15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" y="1412776"/>
            <a:ext cx="903649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44000" cy="45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461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" y="1412776"/>
            <a:ext cx="9170529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576911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" y="3861048"/>
            <a:ext cx="9170529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390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7340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636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28800"/>
            <a:ext cx="903649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458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9108504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0927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9144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93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42028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667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36496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051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75" y="1556792"/>
            <a:ext cx="9144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" y="3124200"/>
            <a:ext cx="913639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467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28" y="5805264"/>
            <a:ext cx="3181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3550"/>
            <a:ext cx="8928992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535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8350"/>
            <a:ext cx="9144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803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42459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3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9994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519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6990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4258"/>
            <a:ext cx="916990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9143124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730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6792"/>
            <a:ext cx="9144002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045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1484784"/>
            <a:ext cx="9145016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530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63210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4685037"/>
            <a:ext cx="49911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1210"/>
            <a:ext cx="9144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9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84" y="1412776"/>
            <a:ext cx="9135839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34" y="3936901"/>
            <a:ext cx="916973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185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67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422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9144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129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" y="1484784"/>
            <a:ext cx="9144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272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0675"/>
            <a:ext cx="91440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68375"/>
            <a:ext cx="9143999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931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14399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76804"/>
            <a:ext cx="9178884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911289"/>
            <a:ext cx="5886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65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" y="1700808"/>
            <a:ext cx="911777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227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2535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389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4" y="1556792"/>
            <a:ext cx="9036496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0" y="4061867"/>
            <a:ext cx="9144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117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67803"/>
            <a:ext cx="597141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389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13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28788"/>
            <a:ext cx="9180512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441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8" y="3098621"/>
            <a:ext cx="9149138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818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399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8553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6" y="371275"/>
            <a:ext cx="846043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" y="1163363"/>
            <a:ext cx="908747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" y="1802849"/>
            <a:ext cx="911049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" y="2452293"/>
            <a:ext cx="908747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65" y="4005064"/>
            <a:ext cx="915391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880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2827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0703"/>
            <a:ext cx="749333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1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2047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" y="1052736"/>
            <a:ext cx="910914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3937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Діаграма процесу навчання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5" y="1484784"/>
            <a:ext cx="896448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70" y="2492896"/>
            <a:ext cx="529590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4" y="6165304"/>
            <a:ext cx="8991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73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91440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7970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938"/>
            <a:ext cx="9144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" y="5453063"/>
            <a:ext cx="910867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9126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2060046"/>
            <a:ext cx="4454425" cy="43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397535"/>
            <a:ext cx="627053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6050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84784"/>
            <a:ext cx="904149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" y="5157192"/>
            <a:ext cx="909325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0610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" y="1700808"/>
            <a:ext cx="9144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9380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355527" cy="65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10" y="1340768"/>
            <a:ext cx="900179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7854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Граф можливих станів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457325"/>
            <a:ext cx="59245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05264"/>
            <a:ext cx="6010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8017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" y="2227206"/>
            <a:ext cx="913401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4634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12912"/>
            <a:ext cx="81724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85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5" y="1700808"/>
            <a:ext cx="841431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0974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3" y="1484784"/>
            <a:ext cx="9036496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5625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200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7207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60293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76206"/>
            <a:ext cx="844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4459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4551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9975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3111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5" y="1700808"/>
            <a:ext cx="911021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940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08504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72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34283"/>
            <a:ext cx="713422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5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" y="1412776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344327"/>
            <a:ext cx="63341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" y="2843213"/>
            <a:ext cx="9144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" y="4000391"/>
            <a:ext cx="89344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934" y="4562365"/>
            <a:ext cx="6457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" y="5229200"/>
            <a:ext cx="3362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79" y="5656354"/>
            <a:ext cx="581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200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11</Words>
  <Application>Microsoft Office PowerPoint</Application>
  <PresentationFormat>Экран (4:3)</PresentationFormat>
  <Paragraphs>3</Paragraphs>
  <Slides>65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Адаптивні інтелектуальні антенні системи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Діаграма процесу навчання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 можливих станів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74</cp:revision>
  <dcterms:created xsi:type="dcterms:W3CDTF">2026-04-07T16:26:01Z</dcterms:created>
  <dcterms:modified xsi:type="dcterms:W3CDTF">2026-04-16T11:06:27Z</dcterms:modified>
</cp:coreProperties>
</file>