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085-F382-4990-8CBA-CD09BCD0926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F544-5B48-4E55-94CA-E2F6CCE11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085-F382-4990-8CBA-CD09BCD0926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F544-5B48-4E55-94CA-E2F6CCE11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885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085-F382-4990-8CBA-CD09BCD0926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F544-5B48-4E55-94CA-E2F6CCE11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865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085-F382-4990-8CBA-CD09BCD0926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F544-5B48-4E55-94CA-E2F6CCE11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38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085-F382-4990-8CBA-CD09BCD0926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F544-5B48-4E55-94CA-E2F6CCE11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963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085-F382-4990-8CBA-CD09BCD0926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F544-5B48-4E55-94CA-E2F6CCE11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79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085-F382-4990-8CBA-CD09BCD0926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F544-5B48-4E55-94CA-E2F6CCE11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588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085-F382-4990-8CBA-CD09BCD0926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F544-5B48-4E55-94CA-E2F6CCE11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734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085-F382-4990-8CBA-CD09BCD0926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F544-5B48-4E55-94CA-E2F6CCE11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772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085-F382-4990-8CBA-CD09BCD0926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F544-5B48-4E55-94CA-E2F6CCE11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04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085-F382-4990-8CBA-CD09BCD0926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F544-5B48-4E55-94CA-E2F6CCE11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966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BBA085-F382-4990-8CBA-CD09BCD0926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3F544-5B48-4E55-94CA-E2F6CCE11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034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</a:t>
            </a:r>
            <a:r>
              <a:rPr lang="uk-UA" dirty="0" err="1" smtClean="0"/>
              <a:t>даптивні</a:t>
            </a:r>
            <a:r>
              <a:rPr lang="uk-UA" dirty="0" smtClean="0"/>
              <a:t> інтелектуальні антенні системи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396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12776"/>
            <a:ext cx="91440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0219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09675"/>
            <a:ext cx="8763000" cy="564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3394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45613"/>
            <a:ext cx="9144000" cy="4499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2" y="5733256"/>
            <a:ext cx="9143999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86761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09" y="1772816"/>
            <a:ext cx="9144000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1777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32656"/>
            <a:ext cx="9144000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" y="1196752"/>
            <a:ext cx="9036497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5" y="4282852"/>
            <a:ext cx="9090249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5733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719263"/>
            <a:ext cx="9144000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55499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327882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13" y="1857445"/>
            <a:ext cx="8951587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47452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305" y="1556792"/>
            <a:ext cx="6546344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59637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024063"/>
            <a:ext cx="91440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33941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388"/>
            <a:ext cx="8858059" cy="6381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6393961"/>
            <a:ext cx="768667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3154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1" y="1412776"/>
            <a:ext cx="9036497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2896"/>
            <a:ext cx="9144000" cy="458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54618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3" y="1412776"/>
            <a:ext cx="9170529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4664"/>
            <a:ext cx="5769112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3" y="3861048"/>
            <a:ext cx="9170529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93901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6"/>
            <a:ext cx="573405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76363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28800"/>
            <a:ext cx="9036497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04588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628800"/>
            <a:ext cx="9108504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50927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104"/>
            <a:ext cx="914400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93931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84784"/>
            <a:ext cx="6420282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26673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036496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70513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75" y="1556792"/>
            <a:ext cx="91440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" y="3124200"/>
            <a:ext cx="913639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64671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028" y="5805264"/>
            <a:ext cx="31813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33550"/>
            <a:ext cx="8928992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25358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38350"/>
            <a:ext cx="9144000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98031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4000" cy="425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742459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739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9994"/>
            <a:ext cx="9144000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15197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169903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4258"/>
            <a:ext cx="9169903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93096"/>
            <a:ext cx="9143124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87307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556792"/>
            <a:ext cx="9144002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00459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" y="1484784"/>
            <a:ext cx="9145016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95307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792"/>
            <a:ext cx="6632103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450" y="4685037"/>
            <a:ext cx="49911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61210"/>
            <a:ext cx="9144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998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284" y="1412776"/>
            <a:ext cx="9135839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234" y="3936901"/>
            <a:ext cx="9169737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61858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0678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44225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56792"/>
            <a:ext cx="9144000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91294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5" y="1484784"/>
            <a:ext cx="9144000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52725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90675"/>
            <a:ext cx="9144000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268375"/>
            <a:ext cx="9143999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29312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84784"/>
            <a:ext cx="9143999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176804"/>
            <a:ext cx="9178884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911289"/>
            <a:ext cx="588645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0658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3" y="1700808"/>
            <a:ext cx="9117777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42271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56792"/>
            <a:ext cx="6625358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63898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14" y="1556792"/>
            <a:ext cx="9036496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90" y="4061867"/>
            <a:ext cx="91440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71177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567803"/>
            <a:ext cx="5971412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93891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4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4132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728788"/>
            <a:ext cx="9180512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34417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38" y="3098621"/>
            <a:ext cx="9149138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08186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43999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68553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96" y="371275"/>
            <a:ext cx="8460432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7" y="1163363"/>
            <a:ext cx="9087473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72" y="1802849"/>
            <a:ext cx="9110492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6" y="2452293"/>
            <a:ext cx="9087473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65" y="4005064"/>
            <a:ext cx="9153913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2880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44000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12827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20703"/>
            <a:ext cx="7493333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0888"/>
            <a:ext cx="9144000" cy="340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418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8820472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57" y="1052736"/>
            <a:ext cx="9109143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339376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Діаграма процесу навчання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95" y="1484784"/>
            <a:ext cx="8964488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870" y="2492896"/>
            <a:ext cx="5295900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94" y="6165304"/>
            <a:ext cx="899160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5732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56792"/>
            <a:ext cx="9144000" cy="490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479702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04938"/>
            <a:ext cx="9144000" cy="404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0" y="5453063"/>
            <a:ext cx="910867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39126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4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863" y="2060046"/>
            <a:ext cx="4454425" cy="4363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6397535"/>
            <a:ext cx="6270534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760500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484784"/>
            <a:ext cx="9041491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9" y="5157192"/>
            <a:ext cx="9093255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606105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" y="1700808"/>
            <a:ext cx="9144000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393808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32656"/>
            <a:ext cx="6355527" cy="651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10" y="1340768"/>
            <a:ext cx="900179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878548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Граф можливих станів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725" y="1457325"/>
            <a:ext cx="592455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805264"/>
            <a:ext cx="60102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980178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4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3" y="2227206"/>
            <a:ext cx="9134017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246341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12912"/>
            <a:ext cx="8172450" cy="513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3856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25" y="1700808"/>
            <a:ext cx="8414312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609743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03" y="1484784"/>
            <a:ext cx="9036496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656259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220075" cy="481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172076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84784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132856"/>
            <a:ext cx="6029325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076206"/>
            <a:ext cx="844867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444591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4551"/>
            <a:ext cx="9144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799751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4400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931116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05" y="1700808"/>
            <a:ext cx="9110210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1940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08504" cy="437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9720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34283"/>
            <a:ext cx="7134225" cy="529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556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1" y="1412776"/>
            <a:ext cx="9144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59" y="2344327"/>
            <a:ext cx="633412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1" y="2843213"/>
            <a:ext cx="91440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1" y="4000391"/>
            <a:ext cx="893445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934" y="4562365"/>
            <a:ext cx="64579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0" y="5229200"/>
            <a:ext cx="33623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579" y="5656354"/>
            <a:ext cx="581977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72006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11</Words>
  <Application>Microsoft Office PowerPoint</Application>
  <PresentationFormat>Экран (4:3)</PresentationFormat>
  <Paragraphs>3</Paragraphs>
  <Slides>65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65</vt:i4>
      </vt:variant>
    </vt:vector>
  </HeadingPairs>
  <TitlesOfParts>
    <vt:vector size="66" baseType="lpstr">
      <vt:lpstr>Тема Office</vt:lpstr>
      <vt:lpstr>Адаптивні інтелектуальні антенні системи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Діаграма процесу навчання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Граф можливих станів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74</cp:revision>
  <dcterms:created xsi:type="dcterms:W3CDTF">2026-04-07T16:26:01Z</dcterms:created>
  <dcterms:modified xsi:type="dcterms:W3CDTF">2026-04-16T11:06:27Z</dcterms:modified>
</cp:coreProperties>
</file>