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09E96F-5E83-4487-9062-716432F19E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DD379D-6E57-4833-A115-42620F0903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0069E3-8654-4DB2-9581-88DEDEBF3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6A7AA9-8CB1-490C-90C2-BF18E4738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2F48CC-D249-46E2-84F3-4D58E245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3432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63A6C-7E7A-4E44-809C-270EB7790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D82EC5-A151-402D-AA8E-12A1A7114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91727C-45A8-43D9-A8C3-488961990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3C34E3-E2D3-40AB-A8C8-43FEF32A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91210A-F479-4E8B-B931-D334F0D5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7371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F3935EC-EF15-45C5-817B-444DC79F5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54BCEF-CE2D-4F0F-86A0-7606016BAE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FCAB2-3A80-4607-AB98-4051B46F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894FD-72F2-478C-8ABA-AF2AEF3B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65ABF1-FFB7-4CA7-8649-F0BAE32F7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3484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66EDFF-E522-41B2-9AC4-982CDD86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6816D-97DC-4631-8C7A-A4E81CE0B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516F7-A7A5-4016-A2B9-C95C141A1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7FC0B-BCE9-4EBE-9C61-21F0CC5B9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CAFBD0-AFF1-4493-ACC0-EF101D3C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7746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0FCC31-C861-4396-8389-2635DA1BE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20343C-BC57-46E9-94AA-318E2580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82C226-7223-47EF-809C-1C48B9380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D8120-526C-41BA-BA29-3C321FDC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78A5A-5C2C-4E0C-AAC7-C0E80D55D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0777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21D47-8F59-4CBE-BC0F-BD973EBEC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84F80A-401C-4D36-9DB7-594F9CA26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545C0AA-5506-4F54-A4F8-174C18E9B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4344C1-59A6-4817-BAB0-6A2C5F5C1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39D1D1-6810-46E5-9E04-102F2A4DF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D462BE-AEC1-4578-8C3C-F1D3037E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243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78F6B1-7C5B-486B-95C9-BF0930013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6203B3-7E08-4332-B5C0-C116E64BE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97307B-F0B7-4FB7-990D-7D0B268919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84B86CA-ED19-41F3-BA84-0C26A8E65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7DD4B4-7B0A-4790-B4F5-D7B6945CE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A2F991B-DC73-4BBC-980D-C4100A5D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8542389-2C37-4140-9E59-6D4A1B2C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26BFD4B-FD30-49BF-B66F-F192F907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5716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D5B214-FBF6-4C29-88A5-C5EEDE344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3849AF-77A2-4D97-8434-5FD7A16E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A3B633-1836-4C14-BDFB-72335A5B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8CB157-7233-4486-944A-A7A9C1E4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084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D059F8-9D93-4B6B-89BA-CD0D1EB0E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604096F-6474-4811-814A-1F8546DE4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F8FC5F6-E070-4E8D-923B-824D5928D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558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4AF9E-B375-4147-93A7-24A84B34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04D239-8A81-4280-BBFC-58438E6EA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0EEC09-C3BE-443F-A084-3F13AC5B6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DF8A11-3CC9-45A6-80E0-C8B72D90C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1848B01-87D6-4884-A1FA-C8534F1C5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C6AB99-BF0C-44AF-A41A-6A683CF4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7345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D7E59-A687-44E0-A6CD-444DB631CB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78F658B-DC2C-47EA-82CE-FFBF37E56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B26C42-8474-4962-AFAA-860A4EBDD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24D650A-3A9D-46C6-B89F-68357954B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1320D5-C7CF-4440-838F-8D2BF4AAA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C7509C-C5E0-4018-8491-6772472C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4842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BADF2-A094-4B20-8ACB-B0FBC40F4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9ED37A-01F6-4795-9A96-C7BF7E99A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DF85DC-A571-43D9-96CA-307336A15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9CB7-887E-47A3-9137-8366A2A19790}" type="datetimeFigureOut">
              <a:rPr lang="ru-UA" smtClean="0"/>
              <a:t>10.05.2023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B37CBC-E6C7-482C-AC64-8C72D02BD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2F2A1F0-B857-4566-9016-7D0F253954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85FE-74C9-45D6-84B1-0BA020832A6D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8575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ztu.edu.ua/mod/resource/view.php?id=174744" TargetMode="External"/><Relationship Id="rId2" Type="http://schemas.openxmlformats.org/officeDocument/2006/relationships/hyperlink" Target="https://www.postman.com/downloads/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B6B76-CF9D-4306-B325-1DB9B0E3A9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7715"/>
            <a:ext cx="9144000" cy="2387600"/>
          </a:xfrm>
        </p:spPr>
        <p:txBody>
          <a:bodyPr/>
          <a:lstStyle/>
          <a:p>
            <a:r>
              <a:rPr lang="ru-RU" dirty="0"/>
              <a:t>Практична робота</a:t>
            </a:r>
            <a:r>
              <a:rPr lang="en-US" dirty="0"/>
              <a:t> Postman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09340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56EC49-5FEB-4B85-81CF-7650EF125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237" y="561474"/>
            <a:ext cx="10515600" cy="53774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/>
              <a:t>Завдання</a:t>
            </a:r>
            <a:r>
              <a:rPr lang="ru-RU" sz="2400" b="1" dirty="0"/>
              <a:t> 1</a:t>
            </a:r>
          </a:p>
          <a:p>
            <a:pPr marL="914400" lvl="2" indent="0">
              <a:buNone/>
            </a:pP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Використовуючи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Postman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створити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колекцію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QA_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Прізвище_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1.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До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колекц</a:t>
            </a:r>
            <a:r>
              <a:rPr lang="uk-UA" dirty="0" err="1">
                <a:solidFill>
                  <a:schemeClr val="bg1">
                    <a:lumMod val="50000"/>
                  </a:schemeClr>
                </a:solidFill>
              </a:rPr>
              <a:t>ії</a:t>
            </a:r>
            <a:r>
              <a:rPr lang="uk-UA" dirty="0">
                <a:solidFill>
                  <a:schemeClr val="bg1">
                    <a:lumMod val="50000"/>
                  </a:schemeClr>
                </a:solidFill>
              </a:rPr>
              <a:t> додати основні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REST API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запити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GET, POST, PUT, DELETE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).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Кожен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запит повинен бути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коректно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сформованим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та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звертатися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існуючого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ресурсу та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повертати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вірні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50000"/>
                  </a:schemeClr>
                </a:solidFill>
              </a:rPr>
              <a:t>дані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та статус.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uk-UA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b="1" dirty="0" err="1"/>
              <a:t>Завдання</a:t>
            </a:r>
            <a:r>
              <a:rPr lang="ru-RU" sz="2400" b="1" dirty="0"/>
              <a:t> 2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Використовуючи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Postman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створити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колекцію</a:t>
            </a:r>
            <a:r>
              <a:rPr lang="ru-RU" sz="2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QA_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Прізвище_2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Колекція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повинна містити список запитів до існуючого інтернет-магазину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 які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описують такі операції: отримання списку товарів, отримання окремого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товару, додавання товару до кошику, перегляд товарів у кошику,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видалення товару з кошику</a:t>
            </a:r>
          </a:p>
          <a:p>
            <a:pPr marL="0" indent="0">
              <a:buNone/>
            </a:pPr>
            <a:endParaRPr lang="uk-UA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400" dirty="0">
                <a:solidFill>
                  <a:schemeClr val="bg1">
                    <a:lumMod val="50000"/>
                  </a:schemeClr>
                </a:solidFill>
              </a:rPr>
              <a:t>Для виконання завдань можна використовувати будь-які доступні ресурси, в т. ч. і власні проекти, якщо ті відповідають вимогам завдання.</a:t>
            </a:r>
            <a:endParaRPr lang="ru-RU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6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0623F071-2E2D-49B0-950F-D74D75BA8828}"/>
              </a:ext>
            </a:extLst>
          </p:cNvPr>
          <p:cNvSpPr txBox="1">
            <a:spLocks/>
          </p:cNvSpPr>
          <p:nvPr/>
        </p:nvSpPr>
        <p:spPr>
          <a:xfrm>
            <a:off x="640237" y="1253331"/>
            <a:ext cx="10515600" cy="1666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b="1" dirty="0">
                <a:solidFill>
                  <a:schemeClr val="tx1"/>
                </a:solidFill>
              </a:rPr>
              <a:t>Додаткове задання</a:t>
            </a:r>
          </a:p>
          <a:p>
            <a:r>
              <a:rPr lang="uk-UA" dirty="0"/>
              <a:t>Розширити завдання 2. Додати до створеної колекції запит авторизації. Виконати всі попередні запити як авторизований користувач, використовуючи </a:t>
            </a:r>
            <a:r>
              <a:rPr lang="en-US" dirty="0"/>
              <a:t>Postman.</a:t>
            </a:r>
            <a:endParaRPr lang="ru-RU" dirty="0"/>
          </a:p>
          <a:p>
            <a:pPr lvl="1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312471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B99A29-96E1-4638-8BA8-C3EC027D7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0134"/>
            <a:ext cx="10515600" cy="921167"/>
          </a:xfrm>
        </p:spPr>
        <p:txBody>
          <a:bodyPr/>
          <a:lstStyle/>
          <a:p>
            <a:r>
              <a:rPr lang="ru-RU" dirty="0"/>
              <a:t>Типи запит</a:t>
            </a:r>
            <a:r>
              <a:rPr lang="uk-UA" dirty="0" err="1"/>
              <a:t>ів</a:t>
            </a:r>
            <a:endParaRPr lang="ru-UA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2A75F5-9942-4CC4-8AA5-318292A217CE}"/>
              </a:ext>
            </a:extLst>
          </p:cNvPr>
          <p:cNvSpPr txBox="1"/>
          <p:nvPr/>
        </p:nvSpPr>
        <p:spPr>
          <a:xfrm>
            <a:off x="838199" y="1591301"/>
            <a:ext cx="105155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GET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використовується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отримання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 боку серверу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ресурсу.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здійснюєте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цей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запит, сервер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шукає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відправляє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її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вам назад. </a:t>
            </a:r>
            <a:endParaRPr lang="ru-UA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F54DF01-E67E-4896-B229-131E3832F9CB}"/>
              </a:ext>
            </a:extLst>
          </p:cNvPr>
          <p:cNvSpPr txBox="1"/>
          <p:nvPr/>
        </p:nvSpPr>
        <p:spPr>
          <a:xfrm>
            <a:off x="838197" y="2672935"/>
            <a:ext cx="105155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POST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необхідний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ресурсу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сервері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Сервер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створює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нову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сповіщує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вас,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був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процес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створення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успішним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ru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633EE7-4A69-4C29-9439-07B06784E665}"/>
              </a:ext>
            </a:extLst>
          </p:cNvPr>
          <p:cNvSpPr txBox="1"/>
          <p:nvPr/>
        </p:nvSpPr>
        <p:spPr>
          <a:xfrm>
            <a:off x="838197" y="3722189"/>
            <a:ext cx="1051559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PUT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та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PATCH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використовуються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для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оновлення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певної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сервері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 У такому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сервер просто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змінює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інформацію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існуючих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сутностей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даних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повідомляє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успіх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виконання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операції</a:t>
            </a:r>
            <a:endParaRPr lang="ru-UA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39DBA06-874D-45EB-B1B8-6C1AB4E61DF4}"/>
              </a:ext>
            </a:extLst>
          </p:cNvPr>
          <p:cNvSpPr txBox="1"/>
          <p:nvPr/>
        </p:nvSpPr>
        <p:spPr>
          <a:xfrm>
            <a:off x="838197" y="5048442"/>
            <a:ext cx="1051559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DELETE</a:t>
            </a:r>
            <a:r>
              <a:rPr lang="en-US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–</a:t>
            </a:r>
            <a:r>
              <a:rPr lang="uk-UA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видаляє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вказану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із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сигналізує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помилку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якщо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такої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сутності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базі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було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12345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042CD-F18F-43C9-A978-12DD0CE7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963779"/>
          </a:xfrm>
        </p:spPr>
        <p:txBody>
          <a:bodyPr/>
          <a:lstStyle/>
          <a:p>
            <a:r>
              <a:rPr lang="uk-UA" dirty="0" err="1"/>
              <a:t>Додатк</a:t>
            </a:r>
            <a:r>
              <a:rPr lang="ru-RU" dirty="0"/>
              <a:t>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7CE93D-E221-430A-964F-62E9FC630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1750010"/>
            <a:ext cx="10878887" cy="1185695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https://www.postman.com/downloads/</a:t>
            </a:r>
            <a:r>
              <a:rPr lang="en-US" dirty="0"/>
              <a:t> - </a:t>
            </a:r>
            <a:r>
              <a:rPr lang="ru-RU" dirty="0" err="1"/>
              <a:t>Завантажити</a:t>
            </a:r>
            <a:r>
              <a:rPr lang="ru-RU" dirty="0"/>
              <a:t> </a:t>
            </a:r>
            <a:r>
              <a:rPr lang="en-US" dirty="0"/>
              <a:t>Postman</a:t>
            </a:r>
          </a:p>
          <a:p>
            <a:r>
              <a:rPr lang="en-US" dirty="0">
                <a:hlinkClick r:id="rId3"/>
              </a:rPr>
              <a:t>https://learn.ztu.edu.ua/mod/resource/view.php?id=174744</a:t>
            </a:r>
            <a:r>
              <a:rPr lang="en-US" dirty="0"/>
              <a:t> – </a:t>
            </a:r>
            <a:r>
              <a:rPr lang="ru-RU" dirty="0"/>
              <a:t>матер</a:t>
            </a:r>
            <a:r>
              <a:rPr lang="uk-UA" dirty="0" err="1"/>
              <a:t>іал</a:t>
            </a:r>
            <a:r>
              <a:rPr lang="ru-RU" dirty="0"/>
              <a:t>и</a:t>
            </a:r>
            <a:r>
              <a:rPr lang="uk-UA" dirty="0"/>
              <a:t> до </a:t>
            </a:r>
            <a:r>
              <a:rPr lang="en-US" dirty="0"/>
              <a:t>Postman</a:t>
            </a:r>
            <a:endParaRPr lang="ru-UA" dirty="0"/>
          </a:p>
        </p:txBody>
      </p:sp>
      <p:sp>
        <p:nvSpPr>
          <p:cNvPr id="4" name="Текст 2">
            <a:extLst>
              <a:ext uri="{FF2B5EF4-FFF2-40B4-BE49-F238E27FC236}">
                <a16:creationId xmlns:a16="http://schemas.microsoft.com/office/drawing/2014/main" id="{576CA31C-DD8E-4F30-BF08-67E39923737D}"/>
              </a:ext>
            </a:extLst>
          </p:cNvPr>
          <p:cNvSpPr txBox="1">
            <a:spLocks/>
          </p:cNvSpPr>
          <p:nvPr/>
        </p:nvSpPr>
        <p:spPr>
          <a:xfrm>
            <a:off x="838201" y="3145672"/>
            <a:ext cx="5594684" cy="26134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Для </a:t>
            </a:r>
            <a:r>
              <a:rPr lang="ru-RU" dirty="0" err="1"/>
              <a:t>завдання</a:t>
            </a:r>
            <a:r>
              <a:rPr lang="ru-RU" dirty="0"/>
              <a:t> 2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повний</a:t>
            </a:r>
            <a:r>
              <a:rPr lang="ru-RU" dirty="0"/>
              <a:t> маршрут та дан</a:t>
            </a:r>
            <a:r>
              <a:rPr lang="uk-UA" dirty="0"/>
              <a:t>і для запитів можливо використовуючи інструменти розробника на сайті, а саме </a:t>
            </a:r>
            <a:r>
              <a:rPr lang="uk-UA" dirty="0" err="1"/>
              <a:t>таб</a:t>
            </a:r>
            <a:r>
              <a:rPr lang="uk-UA" dirty="0"/>
              <a:t> </a:t>
            </a:r>
            <a:r>
              <a:rPr lang="en-US" dirty="0"/>
              <a:t>network. </a:t>
            </a:r>
            <a:r>
              <a:rPr lang="ru-RU" dirty="0" err="1"/>
              <a:t>Знайшовши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запит, </a:t>
            </a:r>
            <a:r>
              <a:rPr lang="ru-RU" dirty="0" err="1"/>
              <a:t>натиснувши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маршрут, заголовки (</a:t>
            </a:r>
            <a:r>
              <a:rPr lang="ru-RU" dirty="0" err="1"/>
              <a:t>таб</a:t>
            </a:r>
            <a:r>
              <a:rPr lang="ru-RU" dirty="0"/>
              <a:t> </a:t>
            </a:r>
            <a:r>
              <a:rPr lang="en-US" dirty="0"/>
              <a:t>general</a:t>
            </a:r>
            <a:r>
              <a:rPr lang="ru-RU" dirty="0"/>
              <a:t>)</a:t>
            </a:r>
            <a:r>
              <a:rPr lang="en-US" dirty="0"/>
              <a:t>,</a:t>
            </a:r>
            <a:r>
              <a:rPr lang="uk-UA" dirty="0"/>
              <a:t> тіло запиту (</a:t>
            </a:r>
            <a:r>
              <a:rPr lang="ru-RU" dirty="0" err="1"/>
              <a:t>таб</a:t>
            </a:r>
            <a:r>
              <a:rPr lang="ru-RU" dirty="0"/>
              <a:t> </a:t>
            </a:r>
            <a:r>
              <a:rPr lang="en-US" dirty="0"/>
              <a:t>payload</a:t>
            </a:r>
            <a:r>
              <a:rPr lang="uk-UA" dirty="0"/>
              <a:t>)</a:t>
            </a:r>
            <a:r>
              <a:rPr lang="en-US" dirty="0"/>
              <a:t>, </a:t>
            </a:r>
            <a:r>
              <a:rPr lang="uk-UA" dirty="0"/>
              <a:t>відповідь серверу (</a:t>
            </a:r>
            <a:r>
              <a:rPr lang="en-US" dirty="0"/>
              <a:t>preview, response</a:t>
            </a:r>
            <a:r>
              <a:rPr lang="uk-UA" dirty="0"/>
              <a:t>)</a:t>
            </a:r>
            <a:r>
              <a:rPr lang="en-US" dirty="0"/>
              <a:t>.</a:t>
            </a:r>
            <a:endParaRPr lang="ru-UA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0D83A7F-08C6-45C2-B523-7F3777F45E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5517" y="2769596"/>
            <a:ext cx="4301022" cy="351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68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784B5-423B-49D5-A1F8-06BC3E6BB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36" y="279899"/>
            <a:ext cx="10515600" cy="976901"/>
          </a:xfrm>
        </p:spPr>
        <p:txBody>
          <a:bodyPr/>
          <a:lstStyle/>
          <a:p>
            <a:r>
              <a:rPr lang="uk-UA" dirty="0" err="1"/>
              <a:t>Додатк</a:t>
            </a:r>
            <a:r>
              <a:rPr lang="ru-RU" dirty="0"/>
              <a:t>и</a:t>
            </a:r>
            <a:endParaRPr lang="ru-UA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BB034E-75E4-4D75-99BE-17AD2023F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6436" y="1789703"/>
            <a:ext cx="10515600" cy="107604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Для </a:t>
            </a:r>
            <a:r>
              <a:rPr lang="ru-RU" dirty="0" err="1"/>
              <a:t>додаткового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пот</a:t>
            </a:r>
            <a:r>
              <a:rPr lang="uk-UA" dirty="0" err="1"/>
              <a:t>рібно</a:t>
            </a:r>
            <a:r>
              <a:rPr lang="uk-UA" dirty="0"/>
              <a:t> отримати токен авторизації, який буде або у відповіді</a:t>
            </a:r>
            <a:r>
              <a:rPr lang="en-US" dirty="0"/>
              <a:t> </a:t>
            </a:r>
            <a:r>
              <a:rPr lang="uk-UA" dirty="0"/>
              <a:t>після логіну, або у сховищі, яке знаходиться в інструментах розробника (</a:t>
            </a:r>
            <a:r>
              <a:rPr lang="uk-UA" dirty="0" err="1"/>
              <a:t>таб</a:t>
            </a:r>
            <a:r>
              <a:rPr lang="uk-UA" dirty="0"/>
              <a:t> </a:t>
            </a:r>
            <a:r>
              <a:rPr lang="en-US" dirty="0"/>
              <a:t>Application </a:t>
            </a:r>
            <a:r>
              <a:rPr lang="ru-RU" dirty="0"/>
              <a:t>для </a:t>
            </a:r>
            <a:r>
              <a:rPr lang="en-US" dirty="0"/>
              <a:t>Chrome</a:t>
            </a:r>
            <a:r>
              <a:rPr lang="uk-UA" dirty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07481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391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Тема Office</vt:lpstr>
      <vt:lpstr>Практична робота Postman</vt:lpstr>
      <vt:lpstr>Презентация PowerPoint</vt:lpstr>
      <vt:lpstr>Презентация PowerPoint</vt:lpstr>
      <vt:lpstr>Типи запитів</vt:lpstr>
      <vt:lpstr>Додатки</vt:lpstr>
      <vt:lpstr>Додатки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Практична робота</dc:title>
  <dc:creator>Dan</dc:creator>
  <cp:lastModifiedBy>Dan</cp:lastModifiedBy>
  <cp:revision>8</cp:revision>
  <dcterms:created xsi:type="dcterms:W3CDTF">2023-05-10T19:23:51Z</dcterms:created>
  <dcterms:modified xsi:type="dcterms:W3CDTF">2023-05-10T20:47:40Z</dcterms:modified>
</cp:coreProperties>
</file>