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ru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725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609E96F-5E83-4487-9062-716432F19E3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36DD379D-6E57-4833-A115-42620F09036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ru-UA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60069E3-8654-4DB2-9581-88DEDEBF30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969CB7-887E-47A3-9137-8366A2A19790}" type="datetimeFigureOut">
              <a:rPr lang="ru-UA" smtClean="0"/>
              <a:t>10.05.2023</a:t>
            </a:fld>
            <a:endParaRPr lang="ru-UA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EA6A7AA9-8CB1-490C-90C2-BF18E47387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32F48CC-D249-46E2-84F3-4D58E245CD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D485FE-74C9-45D6-84B1-0BA020832A6D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26343248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9963A6C-7E7A-4E44-809C-270EB77907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95D82EC5-A151-402D-AA8E-12A1A711467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UA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D091727C-45A8-43D9-A8C3-4889619907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969CB7-887E-47A3-9137-8366A2A19790}" type="datetimeFigureOut">
              <a:rPr lang="ru-UA" smtClean="0"/>
              <a:t>10.05.2023</a:t>
            </a:fld>
            <a:endParaRPr lang="ru-UA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43C34E3-E2D3-40AB-A8C8-43FEF32A09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D91210A-F479-4E8B-B931-D334F0D5C8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D485FE-74C9-45D6-84B1-0BA020832A6D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14737185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3F3935EC-EF15-45C5-817B-444DC79F5C3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6354BCEF-CE2D-4F0F-86A0-7606016BAEA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UA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E3FCAB2-3A80-4607-AB98-4051B46F4F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969CB7-887E-47A3-9137-8366A2A19790}" type="datetimeFigureOut">
              <a:rPr lang="ru-UA" smtClean="0"/>
              <a:t>10.05.2023</a:t>
            </a:fld>
            <a:endParaRPr lang="ru-UA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996894FD-72F2-478C-8ABA-AF2AEF3B01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765ABF1-FFB7-4CA7-8649-F0BAE32F7F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D485FE-74C9-45D6-84B1-0BA020832A6D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5348439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F66EDFF-E522-41B2-9AC4-982CDD8662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876816D-97DC-4631-8C7A-A4E81CE0B7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UA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C1516F7-A7A5-4016-A2B9-C95C141A13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969CB7-887E-47A3-9137-8366A2A19790}" type="datetimeFigureOut">
              <a:rPr lang="ru-UA" smtClean="0"/>
              <a:t>10.05.2023</a:t>
            </a:fld>
            <a:endParaRPr lang="ru-UA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407FC0B-BCE9-4EBE-9C61-21F0CC5B90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6CAFBD0-AFF1-4493-ACC0-EF101D3CC5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D485FE-74C9-45D6-84B1-0BA020832A6D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24777469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C0FCC31-C861-4396-8389-2635DA1BE9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D020343C-BC57-46E9-94AA-318E2580272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E82C226-7223-47EF-809C-1C48B9380E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969CB7-887E-47A3-9137-8366A2A19790}" type="datetimeFigureOut">
              <a:rPr lang="ru-UA" smtClean="0"/>
              <a:t>10.05.2023</a:t>
            </a:fld>
            <a:endParaRPr lang="ru-UA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F1D8120-526C-41BA-BA29-3C321FDC22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D478A5A-5C2C-4E0C-AAC7-C0E80D55D9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D485FE-74C9-45D6-84B1-0BA020832A6D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13077779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3921D47-8F59-4CBE-BC0F-BD973EBECB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084F80A-401C-4D36-9DB7-594F9CA2636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UA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7545C0AA-5506-4F54-A4F8-174C18E9BBA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UA"/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504344C1-59A6-4817-BAB0-6A2C5F5C17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969CB7-887E-47A3-9137-8366A2A19790}" type="datetimeFigureOut">
              <a:rPr lang="ru-UA" smtClean="0"/>
              <a:t>10.05.2023</a:t>
            </a:fld>
            <a:endParaRPr lang="ru-UA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FE39D1D1-6810-46E5-9E04-102F2A4DF6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79D462BE-AEC1-4578-8C3C-F1D3037EBC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D485FE-74C9-45D6-84B1-0BA020832A6D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4112433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F78F6B1-7C5B-486B-95C9-BF0930013B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F96203B3-7E08-4332-B5C0-C116E64BEB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CE97307B-F0B7-4FB7-990D-7D0B2689190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UA"/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A84B86CA-ED19-41F3-BA84-0C26A8E6532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167DD4B4-7B0A-4790-B4F5-D7B6945CEE6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UA"/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3A2F991B-DC73-4BBC-980D-C4100A5D96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969CB7-887E-47A3-9137-8366A2A19790}" type="datetimeFigureOut">
              <a:rPr lang="ru-UA" smtClean="0"/>
              <a:t>10.05.2023</a:t>
            </a:fld>
            <a:endParaRPr lang="ru-UA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88542389-2C37-4140-9E59-6D4A1B2C54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D26BFD4B-FD30-49BF-B66F-F192F907F0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D485FE-74C9-45D6-84B1-0BA020832A6D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7571643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2D5B214-FBF6-4C29-88A5-C5EEDE3449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283849AF-77A2-4D97-8434-5FD7A16E9F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969CB7-887E-47A3-9137-8366A2A19790}" type="datetimeFigureOut">
              <a:rPr lang="ru-UA" smtClean="0"/>
              <a:t>10.05.2023</a:t>
            </a:fld>
            <a:endParaRPr lang="ru-UA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DBA3B633-1836-4C14-BDFB-72335A5BC5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228CB157-7233-4486-944A-A7A9C1E431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D485FE-74C9-45D6-84B1-0BA020832A6D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1108436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82D059F8-9D93-4B6B-89BA-CD0D1EB0E4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969CB7-887E-47A3-9137-8366A2A19790}" type="datetimeFigureOut">
              <a:rPr lang="ru-UA" smtClean="0"/>
              <a:t>10.05.2023</a:t>
            </a:fld>
            <a:endParaRPr lang="ru-UA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6604096F-6474-4811-814A-1F8546DE47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CF8FC5F6-E070-4E8D-923B-824D5928D9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D485FE-74C9-45D6-84B1-0BA020832A6D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7855842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D64AF9E-B375-4147-93A7-24A84B343E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C04D239-8A81-4280-BBFC-58438E6EAC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UA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460EEC09-C3BE-443F-A084-3F13AC5B638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5ADF8A11-3CC9-45A6-80E0-C8B72D90CF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969CB7-887E-47A3-9137-8366A2A19790}" type="datetimeFigureOut">
              <a:rPr lang="ru-UA" smtClean="0"/>
              <a:t>10.05.2023</a:t>
            </a:fld>
            <a:endParaRPr lang="ru-UA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81848B01-87D6-4884-A1FA-C8534F1C56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ECC6AB99-BF0C-44AF-A41A-6A683CF42F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D485FE-74C9-45D6-84B1-0BA020832A6D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11734569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DAD7E59-A687-44E0-A6CD-444DB631CB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478F658B-DC2C-47EA-82CE-FFBF37E569A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UA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FCB26C42-8474-4962-AFAA-860A4EBDDB1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424D650A-3A9D-46C6-B89F-68357954B3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969CB7-887E-47A3-9137-8366A2A19790}" type="datetimeFigureOut">
              <a:rPr lang="ru-UA" smtClean="0"/>
              <a:t>10.05.2023</a:t>
            </a:fld>
            <a:endParaRPr lang="ru-UA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AB1320D5-C7CF-4440-838F-8D2BF4AAAA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BAC7509C-C5E0-4018-8491-6772472C20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D485FE-74C9-45D6-84B1-0BA020832A6D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0484292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71BADF2-A094-4B20-8ACB-B0FBC40F43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769ED37A-01F6-4795-9A96-C7BF7E99A86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UA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9DF85DC-A571-43D9-96CA-307336A15FD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969CB7-887E-47A3-9137-8366A2A19790}" type="datetimeFigureOut">
              <a:rPr lang="ru-UA" smtClean="0"/>
              <a:t>10.05.2023</a:t>
            </a:fld>
            <a:endParaRPr lang="ru-UA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FEB37CBC-E6C7-482C-AC64-8C72D02BD5B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UA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2F2A1F0-B857-4566-9016-7D0F2539540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D485FE-74C9-45D6-84B1-0BA020832A6D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14857542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learn.ztu.edu.ua/mod/resource/view.php?id=174744" TargetMode="External"/><Relationship Id="rId2" Type="http://schemas.openxmlformats.org/officeDocument/2006/relationships/hyperlink" Target="https://www.postman.com/downloads/" TargetMode="Externa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8CB6B76-CF9D-4306-B325-1DB9B0E3A94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527715"/>
            <a:ext cx="9144000" cy="2387600"/>
          </a:xfrm>
        </p:spPr>
        <p:txBody>
          <a:bodyPr/>
          <a:lstStyle/>
          <a:p>
            <a:r>
              <a:rPr lang="ru-RU" dirty="0"/>
              <a:t>Практична робота</a:t>
            </a:r>
            <a:r>
              <a:rPr lang="en-US" dirty="0"/>
              <a:t> Postman</a:t>
            </a:r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8093403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8256EC49-5FEB-4B85-81CF-7650EF1251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0237" y="561474"/>
            <a:ext cx="10515600" cy="537741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400" b="1" dirty="0" err="1"/>
              <a:t>Завдання</a:t>
            </a:r>
            <a:r>
              <a:rPr lang="ru-RU" sz="2400" b="1" dirty="0"/>
              <a:t> 1</a:t>
            </a:r>
          </a:p>
          <a:p>
            <a:pPr marL="914400" lvl="2" indent="0">
              <a:buNone/>
            </a:pPr>
            <a:r>
              <a:rPr lang="ru-RU" dirty="0" err="1">
                <a:solidFill>
                  <a:schemeClr val="bg1">
                    <a:lumMod val="50000"/>
                  </a:schemeClr>
                </a:solidFill>
              </a:rPr>
              <a:t>Використовуючи</a:t>
            </a:r>
            <a:r>
              <a:rPr lang="ru-RU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Postman </a:t>
            </a:r>
            <a:r>
              <a:rPr lang="ru-RU" dirty="0" err="1">
                <a:solidFill>
                  <a:schemeClr val="bg1">
                    <a:lumMod val="50000"/>
                  </a:schemeClr>
                </a:solidFill>
              </a:rPr>
              <a:t>створити</a:t>
            </a:r>
            <a:r>
              <a:rPr lang="ru-RU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ru-RU" dirty="0" err="1">
                <a:solidFill>
                  <a:schemeClr val="bg1">
                    <a:lumMod val="50000"/>
                  </a:schemeClr>
                </a:solidFill>
              </a:rPr>
              <a:t>колекцію</a:t>
            </a:r>
            <a:r>
              <a:rPr lang="ru-RU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QA_</a:t>
            </a:r>
            <a:r>
              <a:rPr lang="uk-UA" dirty="0">
                <a:solidFill>
                  <a:schemeClr val="bg1">
                    <a:lumMod val="50000"/>
                  </a:schemeClr>
                </a:solidFill>
              </a:rPr>
              <a:t>Прізвище_</a:t>
            </a: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1. </a:t>
            </a:r>
            <a:r>
              <a:rPr lang="ru-RU" dirty="0">
                <a:solidFill>
                  <a:schemeClr val="bg1">
                    <a:lumMod val="50000"/>
                  </a:schemeClr>
                </a:solidFill>
              </a:rPr>
              <a:t>До </a:t>
            </a:r>
            <a:r>
              <a:rPr lang="ru-RU" dirty="0" err="1">
                <a:solidFill>
                  <a:schemeClr val="bg1">
                    <a:lumMod val="50000"/>
                  </a:schemeClr>
                </a:solidFill>
              </a:rPr>
              <a:t>колекц</a:t>
            </a:r>
            <a:r>
              <a:rPr lang="uk-UA" dirty="0" err="1">
                <a:solidFill>
                  <a:schemeClr val="bg1">
                    <a:lumMod val="50000"/>
                  </a:schemeClr>
                </a:solidFill>
              </a:rPr>
              <a:t>ії</a:t>
            </a:r>
            <a:r>
              <a:rPr lang="uk-UA" dirty="0">
                <a:solidFill>
                  <a:schemeClr val="bg1">
                    <a:lumMod val="50000"/>
                  </a:schemeClr>
                </a:solidFill>
              </a:rPr>
              <a:t> додати основні </a:t>
            </a: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REST API </a:t>
            </a:r>
            <a:r>
              <a:rPr lang="ru-RU" dirty="0" err="1">
                <a:solidFill>
                  <a:schemeClr val="bg1">
                    <a:lumMod val="50000"/>
                  </a:schemeClr>
                </a:solidFill>
              </a:rPr>
              <a:t>запити</a:t>
            </a:r>
            <a:r>
              <a:rPr lang="ru-RU" dirty="0">
                <a:solidFill>
                  <a:schemeClr val="bg1">
                    <a:lumMod val="50000"/>
                  </a:schemeClr>
                </a:solidFill>
              </a:rPr>
              <a:t> (</a:t>
            </a: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GET, POST, PUT, DELETE</a:t>
            </a:r>
            <a:r>
              <a:rPr lang="ru-RU" dirty="0">
                <a:solidFill>
                  <a:schemeClr val="bg1">
                    <a:lumMod val="50000"/>
                  </a:schemeClr>
                </a:solidFill>
              </a:rPr>
              <a:t>). </a:t>
            </a:r>
            <a:r>
              <a:rPr lang="ru-RU" dirty="0" err="1">
                <a:solidFill>
                  <a:schemeClr val="bg1">
                    <a:lumMod val="50000"/>
                  </a:schemeClr>
                </a:solidFill>
              </a:rPr>
              <a:t>Кожен</a:t>
            </a:r>
            <a:r>
              <a:rPr lang="ru-RU" dirty="0">
                <a:solidFill>
                  <a:schemeClr val="bg1">
                    <a:lumMod val="50000"/>
                  </a:schemeClr>
                </a:solidFill>
              </a:rPr>
              <a:t> запит повинен бути </a:t>
            </a:r>
            <a:r>
              <a:rPr lang="ru-RU" dirty="0" err="1">
                <a:solidFill>
                  <a:schemeClr val="bg1">
                    <a:lumMod val="50000"/>
                  </a:schemeClr>
                </a:solidFill>
              </a:rPr>
              <a:t>коректно</a:t>
            </a:r>
            <a:r>
              <a:rPr lang="ru-RU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ru-RU" dirty="0" err="1">
                <a:solidFill>
                  <a:schemeClr val="bg1">
                    <a:lumMod val="50000"/>
                  </a:schemeClr>
                </a:solidFill>
              </a:rPr>
              <a:t>сформованим</a:t>
            </a:r>
            <a:r>
              <a:rPr lang="ru-RU" dirty="0">
                <a:solidFill>
                  <a:schemeClr val="bg1">
                    <a:lumMod val="50000"/>
                  </a:schemeClr>
                </a:solidFill>
              </a:rPr>
              <a:t> та </a:t>
            </a:r>
            <a:r>
              <a:rPr lang="ru-RU" dirty="0" err="1">
                <a:solidFill>
                  <a:schemeClr val="bg1">
                    <a:lumMod val="50000"/>
                  </a:schemeClr>
                </a:solidFill>
              </a:rPr>
              <a:t>звертатися</a:t>
            </a:r>
            <a:r>
              <a:rPr lang="ru-RU" dirty="0">
                <a:solidFill>
                  <a:schemeClr val="bg1">
                    <a:lumMod val="50000"/>
                  </a:schemeClr>
                </a:solidFill>
              </a:rPr>
              <a:t> до </a:t>
            </a:r>
            <a:r>
              <a:rPr lang="ru-RU" dirty="0" err="1">
                <a:solidFill>
                  <a:schemeClr val="bg1">
                    <a:lumMod val="50000"/>
                  </a:schemeClr>
                </a:solidFill>
              </a:rPr>
              <a:t>існуючого</a:t>
            </a:r>
            <a:r>
              <a:rPr lang="ru-RU" dirty="0">
                <a:solidFill>
                  <a:schemeClr val="bg1">
                    <a:lumMod val="50000"/>
                  </a:schemeClr>
                </a:solidFill>
              </a:rPr>
              <a:t> ресурсу та </a:t>
            </a:r>
            <a:r>
              <a:rPr lang="ru-RU" dirty="0" err="1">
                <a:solidFill>
                  <a:schemeClr val="bg1">
                    <a:lumMod val="50000"/>
                  </a:schemeClr>
                </a:solidFill>
              </a:rPr>
              <a:t>повертати</a:t>
            </a:r>
            <a:r>
              <a:rPr lang="ru-RU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ru-RU" dirty="0" err="1">
                <a:solidFill>
                  <a:schemeClr val="bg1">
                    <a:lumMod val="50000"/>
                  </a:schemeClr>
                </a:solidFill>
              </a:rPr>
              <a:t>вірні</a:t>
            </a:r>
            <a:r>
              <a:rPr lang="ru-RU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ru-RU" dirty="0" err="1">
                <a:solidFill>
                  <a:schemeClr val="bg1">
                    <a:lumMod val="50000"/>
                  </a:schemeClr>
                </a:solidFill>
              </a:rPr>
              <a:t>дані</a:t>
            </a:r>
            <a:r>
              <a:rPr lang="ru-RU" dirty="0">
                <a:solidFill>
                  <a:schemeClr val="bg1">
                    <a:lumMod val="50000"/>
                  </a:schemeClr>
                </a:solidFill>
              </a:rPr>
              <a:t> та статус.</a:t>
            </a: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 </a:t>
            </a:r>
            <a:endParaRPr lang="ru-RU" dirty="0">
              <a:solidFill>
                <a:schemeClr val="bg1">
                  <a:lumMod val="50000"/>
                </a:schemeClr>
              </a:solidFill>
            </a:endParaRPr>
          </a:p>
          <a:p>
            <a:pPr marL="457200" lvl="1" indent="0">
              <a:buNone/>
            </a:pPr>
            <a:endParaRPr lang="uk-UA" dirty="0">
              <a:solidFill>
                <a:schemeClr val="bg1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ru-RU" sz="2400" b="1" dirty="0" err="1"/>
              <a:t>Завдання</a:t>
            </a:r>
            <a:r>
              <a:rPr lang="ru-RU" sz="2400" b="1" dirty="0"/>
              <a:t> 2</a:t>
            </a:r>
          </a:p>
          <a:p>
            <a:pPr marL="0" indent="0">
              <a:buNone/>
            </a:pPr>
            <a:r>
              <a:rPr lang="en-US" sz="2400" dirty="0">
                <a:solidFill>
                  <a:schemeClr val="bg1">
                    <a:lumMod val="50000"/>
                  </a:schemeClr>
                </a:solidFill>
              </a:rPr>
              <a:t>	</a:t>
            </a:r>
            <a:r>
              <a:rPr lang="ru-RU" sz="2400" dirty="0" err="1">
                <a:solidFill>
                  <a:schemeClr val="bg1">
                    <a:lumMod val="50000"/>
                  </a:schemeClr>
                </a:solidFill>
              </a:rPr>
              <a:t>Використовуючи</a:t>
            </a:r>
            <a:r>
              <a:rPr lang="ru-RU" sz="2400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US" sz="2400" dirty="0">
                <a:solidFill>
                  <a:schemeClr val="bg1">
                    <a:lumMod val="50000"/>
                  </a:schemeClr>
                </a:solidFill>
              </a:rPr>
              <a:t>Postman </a:t>
            </a:r>
            <a:r>
              <a:rPr lang="ru-RU" sz="2400" dirty="0" err="1">
                <a:solidFill>
                  <a:schemeClr val="bg1">
                    <a:lumMod val="50000"/>
                  </a:schemeClr>
                </a:solidFill>
              </a:rPr>
              <a:t>створити</a:t>
            </a:r>
            <a:r>
              <a:rPr lang="ru-RU" sz="2400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ru-RU" sz="2400" dirty="0" err="1">
                <a:solidFill>
                  <a:schemeClr val="bg1">
                    <a:lumMod val="50000"/>
                  </a:schemeClr>
                </a:solidFill>
              </a:rPr>
              <a:t>колекцію</a:t>
            </a:r>
            <a:r>
              <a:rPr lang="ru-RU" sz="2400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US" sz="2400" dirty="0">
                <a:solidFill>
                  <a:schemeClr val="bg1">
                    <a:lumMod val="50000"/>
                  </a:schemeClr>
                </a:solidFill>
              </a:rPr>
              <a:t>QA_</a:t>
            </a:r>
            <a:r>
              <a:rPr lang="uk-UA" sz="2400" dirty="0">
                <a:solidFill>
                  <a:schemeClr val="bg1">
                    <a:lumMod val="50000"/>
                  </a:schemeClr>
                </a:solidFill>
              </a:rPr>
              <a:t>Прізвище_2</a:t>
            </a:r>
            <a:r>
              <a:rPr lang="en-US" sz="2400" dirty="0">
                <a:solidFill>
                  <a:schemeClr val="bg1">
                    <a:lumMod val="50000"/>
                  </a:schemeClr>
                </a:solidFill>
              </a:rPr>
              <a:t>. </a:t>
            </a:r>
            <a:r>
              <a:rPr lang="uk-UA" sz="2400" dirty="0">
                <a:solidFill>
                  <a:schemeClr val="bg1">
                    <a:lumMod val="50000"/>
                  </a:schemeClr>
                </a:solidFill>
              </a:rPr>
              <a:t>Колекція </a:t>
            </a:r>
            <a:r>
              <a:rPr lang="en-US" sz="2400" dirty="0">
                <a:solidFill>
                  <a:schemeClr val="bg1">
                    <a:lumMod val="50000"/>
                  </a:schemeClr>
                </a:solidFill>
              </a:rPr>
              <a:t>	</a:t>
            </a:r>
            <a:r>
              <a:rPr lang="uk-UA" sz="2400" dirty="0">
                <a:solidFill>
                  <a:schemeClr val="bg1">
                    <a:lumMod val="50000"/>
                  </a:schemeClr>
                </a:solidFill>
              </a:rPr>
              <a:t>повинна містити список запитів до існуючого інтернет-магазину</a:t>
            </a:r>
            <a:r>
              <a:rPr lang="en-US" sz="2400" dirty="0">
                <a:solidFill>
                  <a:schemeClr val="bg1">
                    <a:lumMod val="50000"/>
                  </a:schemeClr>
                </a:solidFill>
              </a:rPr>
              <a:t>,</a:t>
            </a:r>
            <a:r>
              <a:rPr lang="uk-UA" sz="2400" dirty="0">
                <a:solidFill>
                  <a:schemeClr val="bg1">
                    <a:lumMod val="50000"/>
                  </a:schemeClr>
                </a:solidFill>
              </a:rPr>
              <a:t> які </a:t>
            </a:r>
            <a:r>
              <a:rPr lang="en-US" sz="2400" dirty="0">
                <a:solidFill>
                  <a:schemeClr val="bg1">
                    <a:lumMod val="50000"/>
                  </a:schemeClr>
                </a:solidFill>
              </a:rPr>
              <a:t>	</a:t>
            </a:r>
            <a:r>
              <a:rPr lang="uk-UA" sz="2400" dirty="0">
                <a:solidFill>
                  <a:schemeClr val="bg1">
                    <a:lumMod val="50000"/>
                  </a:schemeClr>
                </a:solidFill>
              </a:rPr>
              <a:t>описують такі операції: отримання списку товарів, отримання окремого </a:t>
            </a:r>
            <a:r>
              <a:rPr lang="en-US" sz="2400" dirty="0">
                <a:solidFill>
                  <a:schemeClr val="bg1">
                    <a:lumMod val="50000"/>
                  </a:schemeClr>
                </a:solidFill>
              </a:rPr>
              <a:t>	</a:t>
            </a:r>
            <a:r>
              <a:rPr lang="uk-UA" sz="2400" dirty="0">
                <a:solidFill>
                  <a:schemeClr val="bg1">
                    <a:lumMod val="50000"/>
                  </a:schemeClr>
                </a:solidFill>
              </a:rPr>
              <a:t>товару, додавання товару до кошику, перегляд товарів у кошику, </a:t>
            </a:r>
            <a:r>
              <a:rPr lang="en-US" sz="2400" dirty="0">
                <a:solidFill>
                  <a:schemeClr val="bg1">
                    <a:lumMod val="50000"/>
                  </a:schemeClr>
                </a:solidFill>
              </a:rPr>
              <a:t>	</a:t>
            </a:r>
            <a:r>
              <a:rPr lang="uk-UA" sz="2400" dirty="0">
                <a:solidFill>
                  <a:schemeClr val="bg1">
                    <a:lumMod val="50000"/>
                  </a:schemeClr>
                </a:solidFill>
              </a:rPr>
              <a:t>видалення товару з кошику</a:t>
            </a:r>
          </a:p>
          <a:p>
            <a:pPr marL="0" indent="0">
              <a:buNone/>
            </a:pPr>
            <a:endParaRPr lang="uk-UA" sz="2400" dirty="0">
              <a:solidFill>
                <a:schemeClr val="bg1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uk-UA" sz="2400" dirty="0">
                <a:solidFill>
                  <a:schemeClr val="bg1">
                    <a:lumMod val="50000"/>
                  </a:schemeClr>
                </a:solidFill>
              </a:rPr>
              <a:t>Для виконання завдань можна використовувати будь-які доступні ресурси, в т. ч. і власні проекти, якщо ті відповідають вимогам завдання.</a:t>
            </a:r>
            <a:endParaRPr lang="ru-RU" sz="2400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64608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бъект 2">
            <a:extLst>
              <a:ext uri="{FF2B5EF4-FFF2-40B4-BE49-F238E27FC236}">
                <a16:creationId xmlns:a16="http://schemas.microsoft.com/office/drawing/2014/main" id="{0623F071-2E2D-49B0-950F-D74D75BA8828}"/>
              </a:ext>
            </a:extLst>
          </p:cNvPr>
          <p:cNvSpPr txBox="1">
            <a:spLocks/>
          </p:cNvSpPr>
          <p:nvPr/>
        </p:nvSpPr>
        <p:spPr>
          <a:xfrm>
            <a:off x="640237" y="1253331"/>
            <a:ext cx="10515600" cy="166633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uk-UA" b="1" dirty="0">
                <a:solidFill>
                  <a:schemeClr val="tx1"/>
                </a:solidFill>
              </a:rPr>
              <a:t>Додаткове задання</a:t>
            </a:r>
          </a:p>
          <a:p>
            <a:r>
              <a:rPr lang="uk-UA" dirty="0"/>
              <a:t>Розширити завдання 2. Додати до створеної колекції запит авторизації. Виконати всі попередні запити як авторизований користувач, використовуючи </a:t>
            </a:r>
            <a:r>
              <a:rPr lang="en-US" dirty="0"/>
              <a:t>Postman.</a:t>
            </a:r>
            <a:endParaRPr lang="ru-RU" dirty="0"/>
          </a:p>
          <a:p>
            <a:pPr lvl="1"/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23124719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6B99A29-96E1-4638-8BA8-C3EC027D7F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70134"/>
            <a:ext cx="10515600" cy="921167"/>
          </a:xfrm>
        </p:spPr>
        <p:txBody>
          <a:bodyPr/>
          <a:lstStyle/>
          <a:p>
            <a:r>
              <a:rPr lang="ru-RU" dirty="0"/>
              <a:t>Типи запит</a:t>
            </a:r>
            <a:r>
              <a:rPr lang="uk-UA" dirty="0" err="1"/>
              <a:t>ів</a:t>
            </a:r>
            <a:endParaRPr lang="ru-UA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AC2A75F5-9942-4CC4-8AA5-318292A217CE}"/>
              </a:ext>
            </a:extLst>
          </p:cNvPr>
          <p:cNvSpPr txBox="1"/>
          <p:nvPr/>
        </p:nvSpPr>
        <p:spPr>
          <a:xfrm>
            <a:off x="838199" y="1591301"/>
            <a:ext cx="10515599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 i="0" dirty="0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GET –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використовується</a:t>
            </a:r>
            <a:r>
              <a:rPr lang="ru-RU" b="0" i="0" dirty="0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 для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отримання</a:t>
            </a:r>
            <a:r>
              <a:rPr lang="ru-RU" b="0" i="0" dirty="0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 з боку серверу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певного</a:t>
            </a:r>
            <a:r>
              <a:rPr lang="ru-RU" b="0" i="0" dirty="0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 ресурсу.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Якщо</a:t>
            </a:r>
            <a:r>
              <a:rPr lang="ru-RU" b="0" i="0" dirty="0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ви</a:t>
            </a:r>
            <a:r>
              <a:rPr lang="ru-RU" b="0" i="0" dirty="0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здійснюєте</a:t>
            </a:r>
            <a:r>
              <a:rPr lang="ru-RU" b="0" i="0" dirty="0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цей</a:t>
            </a:r>
            <a:r>
              <a:rPr lang="ru-RU" b="0" i="0" dirty="0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 запит, сервер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шукає</a:t>
            </a:r>
            <a:r>
              <a:rPr lang="ru-RU" b="0" i="0" dirty="0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інформацію</a:t>
            </a:r>
            <a:r>
              <a:rPr lang="ru-RU" b="0" i="0" dirty="0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 та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відправляє</a:t>
            </a:r>
            <a:r>
              <a:rPr lang="ru-RU" b="0" i="0" dirty="0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її</a:t>
            </a:r>
            <a:r>
              <a:rPr lang="ru-RU" b="0" i="0" dirty="0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 вам назад. </a:t>
            </a:r>
            <a:endParaRPr lang="ru-UA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1F54DF01-E67E-4896-B229-131E3832F9CB}"/>
              </a:ext>
            </a:extLst>
          </p:cNvPr>
          <p:cNvSpPr txBox="1"/>
          <p:nvPr/>
        </p:nvSpPr>
        <p:spPr>
          <a:xfrm>
            <a:off x="838197" y="2672935"/>
            <a:ext cx="10515598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b="1" i="0" dirty="0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POST</a:t>
            </a:r>
            <a:r>
              <a:rPr lang="ru-RU" b="0" i="0" dirty="0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 –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необхідний</a:t>
            </a:r>
            <a:r>
              <a:rPr lang="ru-RU" b="0" i="0" dirty="0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 для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створення</a:t>
            </a:r>
            <a:r>
              <a:rPr lang="ru-RU" b="0" i="0" dirty="0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певного</a:t>
            </a:r>
            <a:r>
              <a:rPr lang="ru-RU" b="0" i="0" dirty="0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 ресурсу на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сервері</a:t>
            </a:r>
            <a:r>
              <a:rPr lang="ru-RU" b="0" i="0" dirty="0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. Сервер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створює</a:t>
            </a:r>
            <a:r>
              <a:rPr lang="ru-RU" b="0" i="0" dirty="0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 в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базі</a:t>
            </a:r>
            <a:r>
              <a:rPr lang="ru-RU" b="0" i="0" dirty="0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даних</a:t>
            </a:r>
            <a:r>
              <a:rPr lang="ru-RU" b="0" i="0" dirty="0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нову</a:t>
            </a:r>
            <a:r>
              <a:rPr lang="ru-RU" b="0" i="0" dirty="0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сутність</a:t>
            </a:r>
            <a:r>
              <a:rPr lang="ru-RU" b="0" i="0" dirty="0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 та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сповіщує</a:t>
            </a:r>
            <a:r>
              <a:rPr lang="ru-RU" b="0" i="0" dirty="0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 вас,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чи</a:t>
            </a:r>
            <a:r>
              <a:rPr lang="ru-RU" b="0" i="0" dirty="0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був</a:t>
            </a:r>
            <a:r>
              <a:rPr lang="ru-RU" b="0" i="0" dirty="0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процес</a:t>
            </a:r>
            <a:r>
              <a:rPr lang="ru-RU" b="0" i="0" dirty="0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створення</a:t>
            </a:r>
            <a:r>
              <a:rPr lang="ru-RU" b="0" i="0" dirty="0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успішним</a:t>
            </a:r>
            <a:r>
              <a:rPr lang="ru-RU" b="0" i="0" dirty="0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.</a:t>
            </a:r>
            <a:endParaRPr lang="ru-UA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CB633EE7-4A69-4C29-9439-07B06784E665}"/>
              </a:ext>
            </a:extLst>
          </p:cNvPr>
          <p:cNvSpPr txBox="1"/>
          <p:nvPr/>
        </p:nvSpPr>
        <p:spPr>
          <a:xfrm>
            <a:off x="838197" y="3722189"/>
            <a:ext cx="10515598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b="1" i="0" dirty="0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PUT</a:t>
            </a:r>
            <a:r>
              <a:rPr lang="ru-RU" b="0" i="0" dirty="0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1" i="0" dirty="0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та</a:t>
            </a:r>
            <a:r>
              <a:rPr lang="ru-RU" b="0" i="0" dirty="0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1" i="0" dirty="0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PATCH</a:t>
            </a:r>
            <a:r>
              <a:rPr lang="ru-RU" b="0" i="0" dirty="0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 –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використовуються</a:t>
            </a:r>
            <a:r>
              <a:rPr lang="ru-RU" b="0" i="0" dirty="0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 для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оновлення</a:t>
            </a:r>
            <a:r>
              <a:rPr lang="ru-RU" b="0" i="0" dirty="0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певної</a:t>
            </a:r>
            <a:r>
              <a:rPr lang="ru-RU" b="0" i="0" dirty="0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інформації</a:t>
            </a:r>
            <a:r>
              <a:rPr lang="ru-RU" b="0" i="0" dirty="0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 на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сервері</a:t>
            </a:r>
            <a:r>
              <a:rPr lang="ru-RU" b="0" i="0" dirty="0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. У такому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разі</a:t>
            </a:r>
            <a:r>
              <a:rPr lang="ru-RU" b="0" i="0" dirty="0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 сервер просто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змінює</a:t>
            </a:r>
            <a:r>
              <a:rPr lang="ru-RU" b="0" i="0" dirty="0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інформацію</a:t>
            </a:r>
            <a:r>
              <a:rPr lang="ru-RU" b="0" i="0" dirty="0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існуючих</a:t>
            </a:r>
            <a:r>
              <a:rPr lang="ru-RU" b="0" i="0" dirty="0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сутностей</a:t>
            </a:r>
            <a:r>
              <a:rPr lang="ru-RU" b="0" i="0" dirty="0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 у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базі</a:t>
            </a:r>
            <a:r>
              <a:rPr lang="ru-RU" b="0" i="0" dirty="0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даних</a:t>
            </a:r>
            <a:r>
              <a:rPr lang="ru-RU" b="0" i="0" dirty="0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 та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повідомляє</a:t>
            </a:r>
            <a:r>
              <a:rPr lang="ru-RU" b="0" i="0" dirty="0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 про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успіх</a:t>
            </a:r>
            <a:r>
              <a:rPr lang="ru-RU" b="0" i="0" dirty="0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виконання</a:t>
            </a:r>
            <a:r>
              <a:rPr lang="ru-RU" b="0" i="0" dirty="0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операції</a:t>
            </a:r>
            <a:endParaRPr lang="ru-UA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939DBA06-874D-45EB-B1B8-6C1AB4E61DF4}"/>
              </a:ext>
            </a:extLst>
          </p:cNvPr>
          <p:cNvSpPr txBox="1"/>
          <p:nvPr/>
        </p:nvSpPr>
        <p:spPr>
          <a:xfrm>
            <a:off x="838197" y="5048442"/>
            <a:ext cx="10515598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 i="0" dirty="0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DELETE</a:t>
            </a:r>
            <a:r>
              <a:rPr lang="en-US" b="0" i="0" dirty="0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 –</a:t>
            </a:r>
            <a:r>
              <a:rPr lang="uk-UA" b="0" i="0" dirty="0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видаляє</a:t>
            </a:r>
            <a:r>
              <a:rPr lang="ru-RU" b="0" i="0" dirty="0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вказану</a:t>
            </a:r>
            <a:r>
              <a:rPr lang="ru-RU" b="0" i="0" dirty="0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сутність</a:t>
            </a:r>
            <a:r>
              <a:rPr lang="ru-RU" b="0" i="0" dirty="0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із</a:t>
            </a:r>
            <a:r>
              <a:rPr lang="ru-RU" b="0" i="0" dirty="0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бази</a:t>
            </a:r>
            <a:r>
              <a:rPr lang="ru-RU" b="0" i="0" dirty="0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чи</a:t>
            </a:r>
            <a:r>
              <a:rPr lang="ru-RU" b="0" i="0" dirty="0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сигналізує</a:t>
            </a:r>
            <a:r>
              <a:rPr lang="ru-RU" b="0" i="0" dirty="0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 про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помилку</a:t>
            </a:r>
            <a:r>
              <a:rPr lang="ru-RU" b="0" i="0" dirty="0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,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якщо</a:t>
            </a:r>
            <a:r>
              <a:rPr lang="ru-RU" b="0" i="0" dirty="0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такої</a:t>
            </a:r>
            <a:r>
              <a:rPr lang="ru-RU" b="0" i="0" dirty="0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сутності</a:t>
            </a:r>
            <a:r>
              <a:rPr lang="ru-RU" b="0" i="0" dirty="0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 в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базі</a:t>
            </a:r>
            <a:r>
              <a:rPr lang="ru-RU" b="0" i="0" dirty="0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 не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було</a:t>
            </a:r>
            <a:r>
              <a:rPr lang="ru-RU" b="0" i="0" dirty="0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.</a:t>
            </a:r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21234516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DC042CD-F18F-43C9-A978-12DD0CE777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76263"/>
            <a:ext cx="10515600" cy="963779"/>
          </a:xfrm>
        </p:spPr>
        <p:txBody>
          <a:bodyPr/>
          <a:lstStyle/>
          <a:p>
            <a:r>
              <a:rPr lang="uk-UA" dirty="0" err="1"/>
              <a:t>Додатк</a:t>
            </a:r>
            <a:r>
              <a:rPr lang="ru-RU" dirty="0"/>
              <a:t>и</a:t>
            </a:r>
            <a:endParaRPr lang="ru-UA" dirty="0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AB7CE93D-E221-430A-964F-62E9FC630CC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49" y="1750010"/>
            <a:ext cx="10878887" cy="1185695"/>
          </a:xfrm>
        </p:spPr>
        <p:txBody>
          <a:bodyPr/>
          <a:lstStyle/>
          <a:p>
            <a:r>
              <a:rPr lang="en-US" dirty="0">
                <a:hlinkClick r:id="rId2"/>
              </a:rPr>
              <a:t>https://www.postman.com/downloads/</a:t>
            </a:r>
            <a:r>
              <a:rPr lang="en-US" dirty="0"/>
              <a:t> - </a:t>
            </a:r>
            <a:r>
              <a:rPr lang="ru-RU" dirty="0" err="1"/>
              <a:t>Завантажити</a:t>
            </a:r>
            <a:r>
              <a:rPr lang="ru-RU" dirty="0"/>
              <a:t> </a:t>
            </a:r>
            <a:r>
              <a:rPr lang="en-US" dirty="0"/>
              <a:t>Postman</a:t>
            </a:r>
          </a:p>
          <a:p>
            <a:r>
              <a:rPr lang="en-US" dirty="0">
                <a:hlinkClick r:id="rId3"/>
              </a:rPr>
              <a:t>https://learn.ztu.edu.ua/mod/resource/view.php?id=174744</a:t>
            </a:r>
            <a:r>
              <a:rPr lang="en-US" dirty="0"/>
              <a:t> – </a:t>
            </a:r>
            <a:r>
              <a:rPr lang="ru-RU" dirty="0"/>
              <a:t>матер</a:t>
            </a:r>
            <a:r>
              <a:rPr lang="uk-UA" dirty="0" err="1"/>
              <a:t>іал</a:t>
            </a:r>
            <a:r>
              <a:rPr lang="ru-RU" dirty="0"/>
              <a:t>и</a:t>
            </a:r>
            <a:r>
              <a:rPr lang="uk-UA" dirty="0"/>
              <a:t> до </a:t>
            </a:r>
            <a:r>
              <a:rPr lang="en-US" dirty="0"/>
              <a:t>Postman</a:t>
            </a:r>
            <a:endParaRPr lang="ru-UA" dirty="0"/>
          </a:p>
        </p:txBody>
      </p:sp>
      <p:sp>
        <p:nvSpPr>
          <p:cNvPr id="4" name="Текст 2">
            <a:extLst>
              <a:ext uri="{FF2B5EF4-FFF2-40B4-BE49-F238E27FC236}">
                <a16:creationId xmlns:a16="http://schemas.microsoft.com/office/drawing/2014/main" id="{576CA31C-DD8E-4F30-BF08-67E39923737D}"/>
              </a:ext>
            </a:extLst>
          </p:cNvPr>
          <p:cNvSpPr txBox="1">
            <a:spLocks/>
          </p:cNvSpPr>
          <p:nvPr/>
        </p:nvSpPr>
        <p:spPr>
          <a:xfrm>
            <a:off x="838201" y="3145672"/>
            <a:ext cx="5594684" cy="2613443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dirty="0"/>
              <a:t>Для </a:t>
            </a:r>
            <a:r>
              <a:rPr lang="ru-RU" dirty="0" err="1"/>
              <a:t>завдання</a:t>
            </a:r>
            <a:r>
              <a:rPr lang="ru-RU" dirty="0"/>
              <a:t> 2 </a:t>
            </a:r>
            <a:r>
              <a:rPr lang="ru-RU" dirty="0" err="1"/>
              <a:t>отримати</a:t>
            </a:r>
            <a:r>
              <a:rPr lang="ru-RU" dirty="0"/>
              <a:t> </a:t>
            </a:r>
            <a:r>
              <a:rPr lang="ru-RU" dirty="0" err="1"/>
              <a:t>повний</a:t>
            </a:r>
            <a:r>
              <a:rPr lang="ru-RU" dirty="0"/>
              <a:t> маршрут та дан</a:t>
            </a:r>
            <a:r>
              <a:rPr lang="uk-UA" dirty="0"/>
              <a:t>і для запитів можливо використовуючи інструменти розробника на сайті, а саме </a:t>
            </a:r>
            <a:r>
              <a:rPr lang="uk-UA" dirty="0" err="1"/>
              <a:t>таб</a:t>
            </a:r>
            <a:r>
              <a:rPr lang="uk-UA" dirty="0"/>
              <a:t> </a:t>
            </a:r>
            <a:r>
              <a:rPr lang="en-US" dirty="0"/>
              <a:t>network. </a:t>
            </a:r>
            <a:r>
              <a:rPr lang="ru-RU" dirty="0" err="1"/>
              <a:t>Знайшовши</a:t>
            </a:r>
            <a:r>
              <a:rPr lang="ru-RU" dirty="0"/>
              <a:t> </a:t>
            </a:r>
            <a:r>
              <a:rPr lang="ru-RU" dirty="0" err="1"/>
              <a:t>потрібний</a:t>
            </a:r>
            <a:r>
              <a:rPr lang="ru-RU" dirty="0"/>
              <a:t> запит, </a:t>
            </a:r>
            <a:r>
              <a:rPr lang="ru-RU" dirty="0" err="1"/>
              <a:t>натиснувши</a:t>
            </a:r>
            <a:r>
              <a:rPr lang="ru-RU" dirty="0"/>
              <a:t> на </a:t>
            </a:r>
            <a:r>
              <a:rPr lang="ru-RU" dirty="0" err="1"/>
              <a:t>нього</a:t>
            </a:r>
            <a:r>
              <a:rPr lang="ru-RU" dirty="0"/>
              <a:t>, </a:t>
            </a:r>
            <a:r>
              <a:rPr lang="ru-RU" dirty="0" err="1"/>
              <a:t>можна</a:t>
            </a:r>
            <a:r>
              <a:rPr lang="ru-RU" dirty="0"/>
              <a:t> </a:t>
            </a:r>
            <a:r>
              <a:rPr lang="ru-RU" dirty="0" err="1"/>
              <a:t>отримати</a:t>
            </a:r>
            <a:r>
              <a:rPr lang="ru-RU" dirty="0"/>
              <a:t> </a:t>
            </a:r>
            <a:r>
              <a:rPr lang="ru-RU" dirty="0" err="1"/>
              <a:t>інформацію</a:t>
            </a:r>
            <a:r>
              <a:rPr lang="ru-RU" dirty="0"/>
              <a:t> про маршрут, заголовки (</a:t>
            </a:r>
            <a:r>
              <a:rPr lang="ru-RU" dirty="0" err="1"/>
              <a:t>таб</a:t>
            </a:r>
            <a:r>
              <a:rPr lang="ru-RU" dirty="0"/>
              <a:t> </a:t>
            </a:r>
            <a:r>
              <a:rPr lang="en-US" dirty="0"/>
              <a:t>general</a:t>
            </a:r>
            <a:r>
              <a:rPr lang="ru-RU" dirty="0"/>
              <a:t>)</a:t>
            </a:r>
            <a:r>
              <a:rPr lang="en-US" dirty="0"/>
              <a:t>,</a:t>
            </a:r>
            <a:r>
              <a:rPr lang="uk-UA" dirty="0"/>
              <a:t> тіло запиту (</a:t>
            </a:r>
            <a:r>
              <a:rPr lang="ru-RU" dirty="0" err="1"/>
              <a:t>таб</a:t>
            </a:r>
            <a:r>
              <a:rPr lang="ru-RU" dirty="0"/>
              <a:t> </a:t>
            </a:r>
            <a:r>
              <a:rPr lang="en-US" dirty="0"/>
              <a:t>payload</a:t>
            </a:r>
            <a:r>
              <a:rPr lang="uk-UA" dirty="0"/>
              <a:t>)</a:t>
            </a:r>
            <a:r>
              <a:rPr lang="en-US" dirty="0"/>
              <a:t>, </a:t>
            </a:r>
            <a:r>
              <a:rPr lang="uk-UA" dirty="0"/>
              <a:t>відповідь серверу (</a:t>
            </a:r>
            <a:r>
              <a:rPr lang="en-US" dirty="0"/>
              <a:t>preview, response</a:t>
            </a:r>
            <a:r>
              <a:rPr lang="uk-UA" dirty="0"/>
              <a:t>)</a:t>
            </a:r>
            <a:r>
              <a:rPr lang="en-US" dirty="0"/>
              <a:t>.</a:t>
            </a:r>
            <a:endParaRPr lang="ru-UA" dirty="0"/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70D83A7F-08C6-45C2-B523-7F3777F45E5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145517" y="2769596"/>
            <a:ext cx="4301022" cy="35121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43681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3A784B5-423B-49D5-A1F8-06BC3E6BBD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6436" y="279899"/>
            <a:ext cx="10515600" cy="976901"/>
          </a:xfrm>
        </p:spPr>
        <p:txBody>
          <a:bodyPr/>
          <a:lstStyle/>
          <a:p>
            <a:r>
              <a:rPr lang="uk-UA" dirty="0" err="1"/>
              <a:t>Додатк</a:t>
            </a:r>
            <a:r>
              <a:rPr lang="ru-RU" dirty="0"/>
              <a:t>и</a:t>
            </a:r>
            <a:endParaRPr lang="ru-UA" dirty="0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0EBB034E-75E4-4D75-99BE-17AD2023F1B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56436" y="1789703"/>
            <a:ext cx="10515600" cy="1076046"/>
          </a:xfrm>
        </p:spPr>
        <p:txBody>
          <a:bodyPr>
            <a:normAutofit lnSpcReduction="10000"/>
          </a:bodyPr>
          <a:lstStyle/>
          <a:p>
            <a:r>
              <a:rPr lang="ru-RU" dirty="0"/>
              <a:t>Для </a:t>
            </a:r>
            <a:r>
              <a:rPr lang="ru-RU" dirty="0" err="1"/>
              <a:t>додаткового</a:t>
            </a:r>
            <a:r>
              <a:rPr lang="ru-RU" dirty="0"/>
              <a:t> </a:t>
            </a:r>
            <a:r>
              <a:rPr lang="ru-RU" dirty="0" err="1"/>
              <a:t>завдання</a:t>
            </a:r>
            <a:r>
              <a:rPr lang="ru-RU" dirty="0"/>
              <a:t> пот</a:t>
            </a:r>
            <a:r>
              <a:rPr lang="uk-UA" dirty="0" err="1"/>
              <a:t>рібно</a:t>
            </a:r>
            <a:r>
              <a:rPr lang="uk-UA" dirty="0"/>
              <a:t> отримати токен авторизації, який буде або у відповіді</a:t>
            </a:r>
            <a:r>
              <a:rPr lang="en-US" dirty="0"/>
              <a:t> </a:t>
            </a:r>
            <a:r>
              <a:rPr lang="uk-UA" dirty="0"/>
              <a:t>після логіну, або у сховищі, яке знаходиться в інструментах розробника (</a:t>
            </a:r>
            <a:r>
              <a:rPr lang="uk-UA" dirty="0" err="1"/>
              <a:t>таб</a:t>
            </a:r>
            <a:r>
              <a:rPr lang="uk-UA" dirty="0"/>
              <a:t> </a:t>
            </a:r>
            <a:r>
              <a:rPr lang="en-US" dirty="0"/>
              <a:t>Application </a:t>
            </a:r>
            <a:r>
              <a:rPr lang="ru-RU" dirty="0"/>
              <a:t>для </a:t>
            </a:r>
            <a:r>
              <a:rPr lang="en-US" dirty="0"/>
              <a:t>Chrome</a:t>
            </a:r>
            <a:r>
              <a:rPr lang="uk-UA" dirty="0"/>
              <a:t>).</a:t>
            </a:r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130748106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83</TotalTime>
  <Words>391</Words>
  <Application>Microsoft Office PowerPoint</Application>
  <PresentationFormat>Широкоэкранный</PresentationFormat>
  <Paragraphs>21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Roboto</vt:lpstr>
      <vt:lpstr>Тема Office</vt:lpstr>
      <vt:lpstr>Практична робота Postman</vt:lpstr>
      <vt:lpstr>Презентация PowerPoint</vt:lpstr>
      <vt:lpstr>Презентация PowerPoint</vt:lpstr>
      <vt:lpstr>Типи запитів</vt:lpstr>
      <vt:lpstr>Додатки</vt:lpstr>
      <vt:lpstr>Додатки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Практична робота</dc:title>
  <dc:creator>Dan</dc:creator>
  <cp:lastModifiedBy>Dan</cp:lastModifiedBy>
  <cp:revision>8</cp:revision>
  <dcterms:created xsi:type="dcterms:W3CDTF">2023-05-10T19:23:51Z</dcterms:created>
  <dcterms:modified xsi:type="dcterms:W3CDTF">2023-05-10T20:47:40Z</dcterms:modified>
</cp:coreProperties>
</file>