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05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tableStyles" Target="tableStyle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16B6B-0E7D-4F5F-82BB-3E4C67B01D48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0BE56-A2DE-4977-808B-D388E9098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526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0BE56-A2DE-4977-808B-D388E9098198}" type="slidenum">
              <a:rPr lang="ru-RU" smtClean="0"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04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40BE56-A2DE-4977-808B-D388E9098198}" type="slidenum">
              <a:rPr lang="ru-RU" smtClean="0"/>
              <a:t>114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490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267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00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471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092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41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14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53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69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92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057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8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B1CE3-83AB-4B1E-8141-96589857F327}" type="datetimeFigureOut">
              <a:rPr lang="ru-RU" smtClean="0"/>
              <a:t>07.05.2026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CFD4D-19DF-4B83-BE2E-3A11D03699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12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Технології штучного інтелекту в </a:t>
            </a:r>
            <a:r>
              <a:rPr lang="uk-UA" dirty="0" err="1" smtClean="0"/>
              <a:t>телекоунікаціях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50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556792"/>
            <a:ext cx="903649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38" y="2384702"/>
            <a:ext cx="9007661" cy="3636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17076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910502" cy="457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014832"/>
            <a:ext cx="8272131" cy="726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085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61" y="1484784"/>
            <a:ext cx="80010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73707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66153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50251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52" y="332656"/>
            <a:ext cx="8068953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6153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0" y="4437112"/>
            <a:ext cx="907085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150601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84" y="1628800"/>
            <a:ext cx="80010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007" y="3212976"/>
            <a:ext cx="75628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24054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391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25839"/>
            <a:ext cx="7953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55549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79819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59578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3211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34905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798195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0406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" y="1484784"/>
            <a:ext cx="894131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903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412776"/>
            <a:ext cx="900100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25767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484784"/>
            <a:ext cx="8644617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04124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25466"/>
            <a:ext cx="8652238" cy="406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0010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0554"/>
            <a:ext cx="8603392" cy="4488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64" y="6021288"/>
            <a:ext cx="79629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85007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0"/>
            <a:ext cx="559755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54" y="6201308"/>
            <a:ext cx="8815173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90107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32656"/>
            <a:ext cx="7991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48" y="1005177"/>
            <a:ext cx="80867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83" y="2996952"/>
            <a:ext cx="80391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871118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484784"/>
            <a:ext cx="7712287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19150"/>
            <a:ext cx="8482894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440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769504" cy="458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093296"/>
            <a:ext cx="869551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60919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62" y="620688"/>
            <a:ext cx="878536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331892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609475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127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61" y="1628800"/>
            <a:ext cx="892899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05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0498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037664"/>
            <a:ext cx="5617721" cy="608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0451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904936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474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" y="1484784"/>
            <a:ext cx="9137817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" y="4581128"/>
            <a:ext cx="906896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356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933851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791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6250"/>
            <a:ext cx="9151096" cy="54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1330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" y="2132856"/>
            <a:ext cx="822007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898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8" y="1628800"/>
            <a:ext cx="895462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968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" y="1447800"/>
            <a:ext cx="913629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610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926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916832"/>
            <a:ext cx="9087604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9865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6276066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9" y="908720"/>
            <a:ext cx="875082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5" y="2924944"/>
            <a:ext cx="9063157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446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8818916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8400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93626"/>
            <a:ext cx="8592696" cy="526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140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849852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45224"/>
            <a:ext cx="8964488" cy="1203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09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" y="332656"/>
            <a:ext cx="889889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2" y="1196752"/>
            <a:ext cx="8884516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01" y="4077072"/>
            <a:ext cx="8860413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663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4410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8359191" cy="500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224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32856"/>
            <a:ext cx="8896092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6587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9276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3" y="1196752"/>
            <a:ext cx="903567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555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60911"/>
            <a:ext cx="8611584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553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140"/>
            <a:ext cx="6419229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2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8893808" cy="206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18288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1048"/>
            <a:ext cx="889248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1793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7324"/>
            <a:ext cx="7812516" cy="470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943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57" y="1484784"/>
            <a:ext cx="885388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48" y="4941168"/>
            <a:ext cx="8714138" cy="1164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5" y="6105598"/>
            <a:ext cx="8822405" cy="752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830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35052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3" y="1818159"/>
            <a:ext cx="8888691" cy="3687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8315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30579" cy="512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4991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484784"/>
            <a:ext cx="887348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" y="3573016"/>
            <a:ext cx="888177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712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" y="1484784"/>
            <a:ext cx="913529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8970874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7690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62218"/>
            <a:ext cx="8782446" cy="402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493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32565"/>
            <a:ext cx="32004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84990"/>
            <a:ext cx="6249844" cy="495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7608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84784"/>
            <a:ext cx="916465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01008"/>
            <a:ext cx="6681531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3" y="4437112"/>
            <a:ext cx="553402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72150"/>
            <a:ext cx="43243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2539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1628800"/>
            <a:ext cx="888682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82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79819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3000375"/>
            <a:ext cx="73818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210" y="4149080"/>
            <a:ext cx="57816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04" y="4844116"/>
            <a:ext cx="79533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760667"/>
            <a:ext cx="34004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917830"/>
            <a:ext cx="63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5812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1612"/>
            <a:ext cx="8699560" cy="4261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5733256"/>
            <a:ext cx="8958127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3" y="6093296"/>
            <a:ext cx="9094332" cy="65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9784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55" y="1487806"/>
            <a:ext cx="617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59" y="3491634"/>
            <a:ext cx="7334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" y="2199775"/>
            <a:ext cx="73247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4" y="4581128"/>
            <a:ext cx="74104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939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4676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51" y="2708920"/>
            <a:ext cx="25717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301" y="2532534"/>
            <a:ext cx="465772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67" y="3189430"/>
            <a:ext cx="5886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33056"/>
            <a:ext cx="8039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30" y="4626899"/>
            <a:ext cx="80295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66571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5000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01494"/>
            <a:ext cx="735858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207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59919"/>
            <a:ext cx="80010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077" y="2852936"/>
            <a:ext cx="73437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40" y="3717032"/>
            <a:ext cx="80391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232373"/>
            <a:ext cx="58388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2557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797242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810000"/>
            <a:ext cx="647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8" y="4741091"/>
            <a:ext cx="8191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454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6400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2647950"/>
            <a:ext cx="79533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20" y="4210050"/>
            <a:ext cx="80676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0971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04" y="1454365"/>
            <a:ext cx="28765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1151"/>
            <a:ext cx="80486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4" y="3789040"/>
            <a:ext cx="79438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0506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0295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789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3" y="1412776"/>
            <a:ext cx="91440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7" y="4653136"/>
            <a:ext cx="9122593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5678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247" y="1484784"/>
            <a:ext cx="6614102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581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543050"/>
            <a:ext cx="813435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3742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1" y="1484784"/>
            <a:ext cx="80010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41" y="4485159"/>
            <a:ext cx="81057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5395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51781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79248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80107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0867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22506"/>
            <a:ext cx="81248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57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8664071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2367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795337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51781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24852"/>
            <a:ext cx="793432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3466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54905"/>
            <a:ext cx="802005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8398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75" y="1484784"/>
            <a:ext cx="80105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50" y="2942109"/>
            <a:ext cx="802005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907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35" y="1412776"/>
            <a:ext cx="9173135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" y="4105282"/>
            <a:ext cx="9052124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0357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029575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5963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79248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4106"/>
            <a:ext cx="8001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70554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62865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36912"/>
            <a:ext cx="81057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6141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28800"/>
            <a:ext cx="80772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9970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1484784"/>
            <a:ext cx="6456461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9043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5115"/>
            <a:ext cx="8528358" cy="4712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3525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484784"/>
            <a:ext cx="8361791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61912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3604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437112"/>
            <a:ext cx="759142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580535"/>
            <a:ext cx="80867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9940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941099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33069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04862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42762"/>
            <a:ext cx="5652138" cy="67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797242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213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1657350"/>
            <a:ext cx="7896225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373216"/>
            <a:ext cx="83343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600112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1" y="1412776"/>
            <a:ext cx="891754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" y="3068960"/>
            <a:ext cx="888942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2259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52" y="1484784"/>
            <a:ext cx="8842529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80" y="4509120"/>
            <a:ext cx="9107471" cy="1544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4827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651944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57" y="3933056"/>
            <a:ext cx="86809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650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814075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23326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7338"/>
            <a:ext cx="8750831" cy="410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96818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77" y="1556792"/>
            <a:ext cx="880959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768174"/>
            <a:ext cx="8895219" cy="368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249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29532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12168"/>
            <a:ext cx="8835587" cy="36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67473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" y="1484784"/>
            <a:ext cx="893079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63" y="4293096"/>
            <a:ext cx="9120726" cy="158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5365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3" y="188640"/>
            <a:ext cx="8724563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933056"/>
            <a:ext cx="9013205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1574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13468"/>
            <a:ext cx="8513226" cy="687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135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09788"/>
            <a:ext cx="9143999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8622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78314"/>
            <a:ext cx="8553432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20964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1248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42109"/>
            <a:ext cx="79819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3265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" y="1556792"/>
            <a:ext cx="8994986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47311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18" y="1484784"/>
            <a:ext cx="890938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8315"/>
            <a:ext cx="9144000" cy="808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18" y="4797152"/>
            <a:ext cx="896448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89272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534311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" y="836712"/>
            <a:ext cx="9036496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42" y="1772816"/>
            <a:ext cx="882776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7309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4" y="1412776"/>
            <a:ext cx="8900469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" y="4653136"/>
            <a:ext cx="893475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0" y="5373216"/>
            <a:ext cx="9104159" cy="114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20325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763851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981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031065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68413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88861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830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484784"/>
            <a:ext cx="836372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57192"/>
            <a:ext cx="6785369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163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76875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6991"/>
            <a:ext cx="914400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50383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40" y="1412776"/>
            <a:ext cx="862260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50" y="4404854"/>
            <a:ext cx="8797690" cy="2433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72950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2656"/>
            <a:ext cx="9115044" cy="78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98" y="1196752"/>
            <a:ext cx="876664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6021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70716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16261"/>
            <a:ext cx="8999108" cy="1152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09" y="5085184"/>
            <a:ext cx="891580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25382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963" y="1412776"/>
            <a:ext cx="632592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165304"/>
            <a:ext cx="8327386" cy="67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8926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67737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5733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8640"/>
            <a:ext cx="9003513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4723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556792"/>
            <a:ext cx="8718145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0012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08869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18305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42" y="1556792"/>
            <a:ext cx="8615947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17740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0295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35" y="3356758"/>
            <a:ext cx="80391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531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7</Words>
  <Application>Microsoft Office PowerPoint</Application>
  <PresentationFormat>Экран (4:3)</PresentationFormat>
  <Paragraphs>3</Paragraphs>
  <Slides>118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118</vt:i4>
      </vt:variant>
    </vt:vector>
  </HeadingPairs>
  <TitlesOfParts>
    <vt:vector size="119" baseType="lpstr">
      <vt:lpstr>Тема Office</vt:lpstr>
      <vt:lpstr>Технології штучного інтелекту в телекоунікаціях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Технології ШІ в ТК</dc:title>
  <dc:creator>User</dc:creator>
  <cp:lastModifiedBy>User</cp:lastModifiedBy>
  <cp:revision>122</cp:revision>
  <dcterms:created xsi:type="dcterms:W3CDTF">2026-04-30T11:20:01Z</dcterms:created>
  <dcterms:modified xsi:type="dcterms:W3CDTF">2026-05-07T12:40:26Z</dcterms:modified>
</cp:coreProperties>
</file>