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285" r:id="rId4"/>
    <p:sldId id="303" r:id="rId5"/>
    <p:sldId id="302" r:id="rId6"/>
    <p:sldId id="259" r:id="rId7"/>
    <p:sldId id="30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088211DF-7202-429C-A46D-91F837866B3F}"/>
    <pc:docChg chg="undo custSel addSld delSld modSld">
      <pc:chgData name="Larysa Sergiienko" userId="e6ee1ebd2127b032" providerId="LiveId" clId="{088211DF-7202-429C-A46D-91F837866B3F}" dt="2024-02-19T08:59:19.697" v="263" actId="1076"/>
      <pc:docMkLst>
        <pc:docMk/>
      </pc:docMkLst>
      <pc:sldChg chg="addSp delSp modSp add mod">
        <pc:chgData name="Larysa Sergiienko" userId="e6ee1ebd2127b032" providerId="LiveId" clId="{088211DF-7202-429C-A46D-91F837866B3F}" dt="2024-02-19T08:56:00.825" v="183" actId="1076"/>
        <pc:sldMkLst>
          <pc:docMk/>
          <pc:sldMk cId="0" sldId="259"/>
        </pc:sldMkLst>
        <pc:spChg chg="add mod">
          <ac:chgData name="Larysa Sergiienko" userId="e6ee1ebd2127b032" providerId="LiveId" clId="{088211DF-7202-429C-A46D-91F837866B3F}" dt="2024-02-19T08:56:00.825" v="183" actId="1076"/>
          <ac:spMkLst>
            <pc:docMk/>
            <pc:sldMk cId="0" sldId="259"/>
            <ac:spMk id="2" creationId="{7F2FEC9C-441F-FAB2-BBC4-DC1927F1BF4E}"/>
          </ac:spMkLst>
        </pc:spChg>
        <pc:spChg chg="add mod">
          <ac:chgData name="Larysa Sergiienko" userId="e6ee1ebd2127b032" providerId="LiveId" clId="{088211DF-7202-429C-A46D-91F837866B3F}" dt="2024-02-19T08:55:18.895" v="182" actId="1076"/>
          <ac:spMkLst>
            <pc:docMk/>
            <pc:sldMk cId="0" sldId="259"/>
            <ac:spMk id="3" creationId="{D1F5F66A-9833-1A9F-E2B9-80DA1376641D}"/>
          </ac:spMkLst>
        </pc:spChg>
        <pc:spChg chg="mod">
          <ac:chgData name="Larysa Sergiienko" userId="e6ee1ebd2127b032" providerId="LiveId" clId="{088211DF-7202-429C-A46D-91F837866B3F}" dt="2024-02-19T08:52:13.705" v="136" actId="14100"/>
          <ac:spMkLst>
            <pc:docMk/>
            <pc:sldMk cId="0" sldId="259"/>
            <ac:spMk id="88" creationId="{00000000-0000-0000-0000-000000000000}"/>
          </ac:spMkLst>
        </pc:spChg>
        <pc:spChg chg="del mod">
          <ac:chgData name="Larysa Sergiienko" userId="e6ee1ebd2127b032" providerId="LiveId" clId="{088211DF-7202-429C-A46D-91F837866B3F}" dt="2024-02-19T08:54:17.725" v="153" actId="478"/>
          <ac:spMkLst>
            <pc:docMk/>
            <pc:sldMk cId="0" sldId="259"/>
            <ac:spMk id="91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51:57.968" v="132" actId="14100"/>
          <ac:spMkLst>
            <pc:docMk/>
            <pc:sldMk cId="0" sldId="259"/>
            <ac:spMk id="93" creationId="{00000000-0000-0000-0000-000000000000}"/>
          </ac:spMkLst>
        </pc:spChg>
        <pc:picChg chg="mod">
          <ac:chgData name="Larysa Sergiienko" userId="e6ee1ebd2127b032" providerId="LiveId" clId="{088211DF-7202-429C-A46D-91F837866B3F}" dt="2024-02-19T08:52:19.164" v="137" actId="1076"/>
          <ac:picMkLst>
            <pc:docMk/>
            <pc:sldMk cId="0" sldId="259"/>
            <ac:picMk id="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03.164" v="133" actId="1076"/>
          <ac:picMkLst>
            <pc:docMk/>
            <pc:sldMk cId="0" sldId="259"/>
            <ac:picMk id="90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10.575" v="135" actId="1076"/>
          <ac:picMkLst>
            <pc:docMk/>
            <pc:sldMk cId="0" sldId="259"/>
            <ac:picMk id="92" creationId="{00000000-0000-0000-0000-000000000000}"/>
          </ac:picMkLst>
        </pc:picChg>
      </pc:sldChg>
      <pc:sldChg chg="modSp add mod">
        <pc:chgData name="Larysa Sergiienko" userId="e6ee1ebd2127b032" providerId="LiveId" clId="{088211DF-7202-429C-A46D-91F837866B3F}" dt="2024-02-19T08:44:52.203" v="54" actId="113"/>
        <pc:sldMkLst>
          <pc:docMk/>
          <pc:sldMk cId="0" sldId="284"/>
        </pc:sldMkLst>
        <pc:spChg chg="mod">
          <ac:chgData name="Larysa Sergiienko" userId="e6ee1ebd2127b032" providerId="LiveId" clId="{088211DF-7202-429C-A46D-91F837866B3F}" dt="2024-02-19T08:44:16.907" v="48" actId="108"/>
          <ac:spMkLst>
            <pc:docMk/>
            <pc:sldMk cId="0" sldId="284"/>
            <ac:spMk id="169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4:52.203" v="54" actId="113"/>
          <ac:spMkLst>
            <pc:docMk/>
            <pc:sldMk cId="0" sldId="284"/>
            <ac:spMk id="170" creationId="{00000000-0000-0000-0000-000000000000}"/>
          </ac:spMkLst>
        </pc:spChg>
      </pc:sldChg>
      <pc:sldChg chg="addSp modSp add mod">
        <pc:chgData name="Larysa Sergiienko" userId="e6ee1ebd2127b032" providerId="LiveId" clId="{088211DF-7202-429C-A46D-91F837866B3F}" dt="2024-02-19T08:49:45.476" v="117" actId="14100"/>
        <pc:sldMkLst>
          <pc:docMk/>
          <pc:sldMk cId="0" sldId="285"/>
        </pc:sldMkLst>
        <pc:spChg chg="add mod">
          <ac:chgData name="Larysa Sergiienko" userId="e6ee1ebd2127b032" providerId="LiveId" clId="{088211DF-7202-429C-A46D-91F837866B3F}" dt="2024-02-19T08:48:37.233" v="105" actId="1076"/>
          <ac:spMkLst>
            <pc:docMk/>
            <pc:sldMk cId="0" sldId="285"/>
            <ac:spMk id="4" creationId="{A9DEA61B-29BA-DA85-992B-108F32446F4D}"/>
          </ac:spMkLst>
        </pc:spChg>
        <pc:spChg chg="add mod">
          <ac:chgData name="Larysa Sergiienko" userId="e6ee1ebd2127b032" providerId="LiveId" clId="{088211DF-7202-429C-A46D-91F837866B3F}" dt="2024-02-19T08:49:22.793" v="113"/>
          <ac:spMkLst>
            <pc:docMk/>
            <pc:sldMk cId="0" sldId="285"/>
            <ac:spMk id="6" creationId="{DA7ADA95-0993-C098-5E5C-D7921E9865C3}"/>
          </ac:spMkLst>
        </pc:spChg>
        <pc:spChg chg="mod">
          <ac:chgData name="Larysa Sergiienko" userId="e6ee1ebd2127b032" providerId="LiveId" clId="{088211DF-7202-429C-A46D-91F837866B3F}" dt="2024-02-19T08:46:42.760" v="76" actId="14100"/>
          <ac:spMkLst>
            <pc:docMk/>
            <pc:sldMk cId="0" sldId="285"/>
            <ac:spMk id="288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6:05.851" v="66" actId="121"/>
          <ac:spMkLst>
            <pc:docMk/>
            <pc:sldMk cId="0" sldId="285"/>
            <ac:spMk id="292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7:23.695" v="88" actId="1076"/>
          <ac:spMkLst>
            <pc:docMk/>
            <pc:sldMk cId="0" sldId="285"/>
            <ac:spMk id="293" creationId="{00000000-0000-0000-0000-000000000000}"/>
          </ac:spMkLst>
        </pc:spChg>
        <pc:picChg chg="add mod">
          <ac:chgData name="Larysa Sergiienko" userId="e6ee1ebd2127b032" providerId="LiveId" clId="{088211DF-7202-429C-A46D-91F837866B3F}" dt="2024-02-19T08:48:21.603" v="102" actId="1076"/>
          <ac:picMkLst>
            <pc:docMk/>
            <pc:sldMk cId="0" sldId="285"/>
            <ac:picMk id="2" creationId="{EA013CA0-1BBC-94B2-538D-36BC08036F15}"/>
          </ac:picMkLst>
        </pc:picChg>
        <pc:picChg chg="add mod">
          <ac:chgData name="Larysa Sergiienko" userId="e6ee1ebd2127b032" providerId="LiveId" clId="{088211DF-7202-429C-A46D-91F837866B3F}" dt="2024-02-19T08:49:45.476" v="117" actId="14100"/>
          <ac:picMkLst>
            <pc:docMk/>
            <pc:sldMk cId="0" sldId="285"/>
            <ac:picMk id="7" creationId="{8F4576A6-E514-9166-5CA9-FAD87171E9BF}"/>
          </ac:picMkLst>
        </pc:picChg>
        <pc:picChg chg="mod">
          <ac:chgData name="Larysa Sergiienko" userId="e6ee1ebd2127b032" providerId="LiveId" clId="{088211DF-7202-429C-A46D-91F837866B3F}" dt="2024-02-19T08:46:44.779" v="77" actId="1076"/>
          <ac:picMkLst>
            <pc:docMk/>
            <pc:sldMk cId="0" sldId="285"/>
            <ac:picMk id="2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46:31.980" v="73" actId="1076"/>
          <ac:picMkLst>
            <pc:docMk/>
            <pc:sldMk cId="0" sldId="285"/>
            <ac:picMk id="290" creationId="{00000000-0000-0000-0000-000000000000}"/>
          </ac:picMkLst>
        </pc:picChg>
      </pc:sldChg>
      <pc:sldChg chg="add">
        <pc:chgData name="Larysa Sergiienko" userId="e6ee1ebd2127b032" providerId="LiveId" clId="{088211DF-7202-429C-A46D-91F837866B3F}" dt="2024-02-19T08:50:45.642" v="119"/>
        <pc:sldMkLst>
          <pc:docMk/>
          <pc:sldMk cId="3395929443" sldId="302"/>
        </pc:sldMkLst>
      </pc:sldChg>
      <pc:sldChg chg="add">
        <pc:chgData name="Larysa Sergiienko" userId="e6ee1ebd2127b032" providerId="LiveId" clId="{088211DF-7202-429C-A46D-91F837866B3F}" dt="2024-02-19T08:50:34.371" v="118"/>
        <pc:sldMkLst>
          <pc:docMk/>
          <pc:sldMk cId="4257651149" sldId="303"/>
        </pc:sldMkLst>
      </pc:sldChg>
      <pc:sldChg chg="addSp delSp modSp add mod">
        <pc:chgData name="Larysa Sergiienko" userId="e6ee1ebd2127b032" providerId="LiveId" clId="{088211DF-7202-429C-A46D-91F837866B3F}" dt="2024-02-19T08:43:46.612" v="45" actId="1076"/>
        <pc:sldMkLst>
          <pc:docMk/>
          <pc:sldMk cId="1504552007" sldId="304"/>
        </pc:sldMkLst>
        <pc:spChg chg="mod">
          <ac:chgData name="Larysa Sergiienko" userId="e6ee1ebd2127b032" providerId="LiveId" clId="{088211DF-7202-429C-A46D-91F837866B3F}" dt="2024-02-19T08:40:21.174" v="12" actId="2711"/>
          <ac:spMkLst>
            <pc:docMk/>
            <pc:sldMk cId="1504552007" sldId="304"/>
            <ac:spMk id="2" creationId="{00000000-0000-0000-0000-000000000000}"/>
          </ac:spMkLst>
        </pc:spChg>
        <pc:spChg chg="add mod">
          <ac:chgData name="Larysa Sergiienko" userId="e6ee1ebd2127b032" providerId="LiveId" clId="{088211DF-7202-429C-A46D-91F837866B3F}" dt="2024-02-19T08:42:12.901" v="29" actId="1076"/>
          <ac:spMkLst>
            <pc:docMk/>
            <pc:sldMk cId="1504552007" sldId="304"/>
            <ac:spMk id="3" creationId="{FA937D47-BCF1-C0EB-B04E-3B014E86D4A9}"/>
          </ac:spMkLst>
        </pc:spChg>
        <pc:spChg chg="add del mod">
          <ac:chgData name="Larysa Sergiienko" userId="e6ee1ebd2127b032" providerId="LiveId" clId="{088211DF-7202-429C-A46D-91F837866B3F}" dt="2024-02-19T08:41:51.707" v="25" actId="478"/>
          <ac:spMkLst>
            <pc:docMk/>
            <pc:sldMk cId="1504552007" sldId="304"/>
            <ac:spMk id="4" creationId="{86918579-D385-3BB6-2C99-028EA2E27303}"/>
          </ac:spMkLst>
        </pc:spChg>
        <pc:spChg chg="add mod">
          <ac:chgData name="Larysa Sergiienko" userId="e6ee1ebd2127b032" providerId="LiveId" clId="{088211DF-7202-429C-A46D-91F837866B3F}" dt="2024-02-19T08:43:46.612" v="45" actId="1076"/>
          <ac:spMkLst>
            <pc:docMk/>
            <pc:sldMk cId="1504552007" sldId="304"/>
            <ac:spMk id="6" creationId="{AEAD326D-173F-8137-AA87-1B9492B35B84}"/>
          </ac:spMkLst>
        </pc:spChg>
        <pc:picChg chg="add mod">
          <ac:chgData name="Larysa Sergiienko" userId="e6ee1ebd2127b032" providerId="LiveId" clId="{088211DF-7202-429C-A46D-91F837866B3F}" dt="2024-02-19T08:43:32.708" v="42" actId="14100"/>
          <ac:picMkLst>
            <pc:docMk/>
            <pc:sldMk cId="1504552007" sldId="304"/>
            <ac:picMk id="5" creationId="{3AD3D0D4-ABD3-9B4B-D178-F6340D9678CE}"/>
          </ac:picMkLst>
        </pc:picChg>
      </pc:sldChg>
      <pc:sldChg chg="new del">
        <pc:chgData name="Larysa Sergiienko" userId="e6ee1ebd2127b032" providerId="LiveId" clId="{088211DF-7202-429C-A46D-91F837866B3F}" dt="2024-02-19T08:45:17.253" v="56" actId="47"/>
        <pc:sldMkLst>
          <pc:docMk/>
          <pc:sldMk cId="1348744810" sldId="305"/>
        </pc:sldMkLst>
      </pc:sldChg>
      <pc:sldChg chg="addSp delSp modSp add mod">
        <pc:chgData name="Larysa Sergiienko" userId="e6ee1ebd2127b032" providerId="LiveId" clId="{088211DF-7202-429C-A46D-91F837866B3F}" dt="2024-02-19T08:59:19.697" v="263" actId="1076"/>
        <pc:sldMkLst>
          <pc:docMk/>
          <pc:sldMk cId="3591664898" sldId="305"/>
        </pc:sldMkLst>
        <pc:spChg chg="del">
          <ac:chgData name="Larysa Sergiienko" userId="e6ee1ebd2127b032" providerId="LiveId" clId="{088211DF-7202-429C-A46D-91F837866B3F}" dt="2024-02-19T08:56:10.304" v="185" actId="478"/>
          <ac:spMkLst>
            <pc:docMk/>
            <pc:sldMk cId="3591664898" sldId="305"/>
            <ac:spMk id="2" creationId="{93DBEDF7-D918-78C3-46B9-0E2126142305}"/>
          </ac:spMkLst>
        </pc:spChg>
        <pc:spChg chg="mod">
          <ac:chgData name="Larysa Sergiienko" userId="e6ee1ebd2127b032" providerId="LiveId" clId="{088211DF-7202-429C-A46D-91F837866B3F}" dt="2024-02-19T08:59:19.697" v="263" actId="1076"/>
          <ac:spMkLst>
            <pc:docMk/>
            <pc:sldMk cId="3591664898" sldId="305"/>
            <ac:spMk id="3" creationId="{C7976A54-CDC1-538B-96C6-A47B95D48BC6}"/>
          </ac:spMkLst>
        </pc:spChg>
        <pc:spChg chg="add mod">
          <ac:chgData name="Larysa Sergiienko" userId="e6ee1ebd2127b032" providerId="LiveId" clId="{088211DF-7202-429C-A46D-91F837866B3F}" dt="2024-02-19T08:59:17.509" v="262" actId="1076"/>
          <ac:spMkLst>
            <pc:docMk/>
            <pc:sldMk cId="3591664898" sldId="305"/>
            <ac:spMk id="4" creationId="{88183DA1-3EC3-284E-A6DC-2A176C4A1658}"/>
          </ac:spMkLst>
        </pc:spChg>
        <pc:spChg chg="mod">
          <ac:chgData name="Larysa Sergiienko" userId="e6ee1ebd2127b032" providerId="LiveId" clId="{088211DF-7202-429C-A46D-91F837866B3F}" dt="2024-02-19T08:59:14.499" v="261" actId="255"/>
          <ac:spMkLst>
            <pc:docMk/>
            <pc:sldMk cId="3591664898" sldId="305"/>
            <ac:spMk id="88" creationId="{F75AD7B3-248C-28F3-6CB0-2641555B8F67}"/>
          </ac:spMkLst>
        </pc:spChg>
        <pc:spChg chg="mod">
          <ac:chgData name="Larysa Sergiienko" userId="e6ee1ebd2127b032" providerId="LiveId" clId="{088211DF-7202-429C-A46D-91F837866B3F}" dt="2024-02-19T08:57:39.499" v="232" actId="20577"/>
          <ac:spMkLst>
            <pc:docMk/>
            <pc:sldMk cId="3591664898" sldId="305"/>
            <ac:spMk id="93" creationId="{E39FEC09-F98E-42CD-4D68-1CF837A4C74A}"/>
          </ac:spMkLst>
        </pc:spChg>
      </pc:sldChg>
      <pc:sldChg chg="new del">
        <pc:chgData name="Larysa Sergiienko" userId="e6ee1ebd2127b032" providerId="LiveId" clId="{088211DF-7202-429C-A46D-91F837866B3F}" dt="2024-02-19T08:51:15.885" v="121" actId="47"/>
        <pc:sldMkLst>
          <pc:docMk/>
          <pc:sldMk cId="4189363228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:a16="http://schemas.microsoft.com/office/drawing/2014/main" id="{C27B04A8-80C5-0448-1E43-0CA706C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>
            <a:extLst>
              <a:ext uri="{FF2B5EF4-FFF2-40B4-BE49-F238E27FC236}">
                <a16:creationId xmlns:a16="http://schemas.microsoft.com/office/drawing/2014/main" id="{758273A6-AC84-BB5A-9C9B-39F102EE20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>
            <a:extLst>
              <a:ext uri="{FF2B5EF4-FFF2-40B4-BE49-F238E27FC236}">
                <a16:creationId xmlns:a16="http://schemas.microsoft.com/office/drawing/2014/main" id="{35BCEA3F-B910-88B6-8D70-E6BA977D0E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19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‹#›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25.09.2024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Century Schoolbook" panose="02040604050505020304" pitchFamily="18" charset="0"/>
              </a:rPr>
              <a:t>Про </a:t>
            </a:r>
            <a:r>
              <a:rPr lang="ru-RU" sz="2800" i="1" dirty="0">
                <a:latin typeface="Century Schoolbook" panose="02040604050505020304" pitchFamily="18" charset="0"/>
              </a:rPr>
              <a:t>доброчесність в освіті та плагіат</a:t>
            </a:r>
            <a:endParaRPr lang="uk-UA" sz="2800" i="1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A937D47-BCF1-C0EB-B04E-3B014E86D4A9}"/>
              </a:ext>
            </a:extLst>
          </p:cNvPr>
          <p:cNvSpPr txBox="1"/>
          <p:nvPr/>
        </p:nvSpPr>
        <p:spPr>
          <a:xfrm>
            <a:off x="1690617" y="1329038"/>
            <a:ext cx="9275342" cy="452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</a:t>
            </a:r>
            <a:r>
              <a:rPr lang="uk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– </a:t>
            </a:r>
            <a:r>
              <a:rPr lang="uk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 </a:t>
            </a:r>
            <a:endParaRPr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i="1" dirty="0">
              <a:highlight>
                <a:srgbClr val="00FFFF"/>
              </a:highlight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5" name="Google Shape;82;p16">
            <a:extLst>
              <a:ext uri="{FF2B5EF4-FFF2-40B4-BE49-F238E27FC236}">
                <a16:creationId xmlns:a16="http://schemas.microsoft.com/office/drawing/2014/main" id="{3AD3D0D4-ABD3-9B4B-D178-F6340D9678C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05504" y="1085308"/>
            <a:ext cx="8767520" cy="4945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4;p16">
            <a:extLst>
              <a:ext uri="{FF2B5EF4-FFF2-40B4-BE49-F238E27FC236}">
                <a16:creationId xmlns:a16="http://schemas.microsoft.com/office/drawing/2014/main" id="{AEAD326D-173F-8137-AA87-1B9492B35B84}"/>
              </a:ext>
            </a:extLst>
          </p:cNvPr>
          <p:cNvSpPr txBox="1">
            <a:spLocks/>
          </p:cNvSpPr>
          <p:nvPr/>
        </p:nvSpPr>
        <p:spPr>
          <a:xfrm>
            <a:off x="10173022" y="5440961"/>
            <a:ext cx="2156100" cy="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у вищий освіті</a:t>
            </a:r>
            <a:endParaRPr lang="uk-UA" sz="15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239109" y="1822941"/>
            <a:ext cx="9713783" cy="423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Закон України «Про вищу освіту»: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1867" b="1" dirty="0">
                <a:solidFill>
                  <a:schemeClr val="dk1"/>
                </a:solidFill>
                <a:highlight>
                  <a:srgbClr val="00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Стаття 1: </a:t>
            </a:r>
            <a:endParaRPr sz="1867" b="1" dirty="0">
              <a:solidFill>
                <a:schemeClr val="dk1"/>
              </a:solidFill>
              <a:highlight>
                <a:srgbClr val="00FFFF"/>
              </a:highlight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освіти. </a:t>
            </a:r>
            <a:endParaRPr sz="20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Aft>
                <a:spcPts val="1067"/>
              </a:spcAft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901264" y="312398"/>
            <a:ext cx="1065207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" sz="3200" i="1" dirty="0">
                <a:latin typeface="Century Schoolbook" panose="02040604050505020304" pitchFamily="18" charset="0"/>
                <a:sym typeface="Roboto"/>
              </a:rPr>
              <a:t>Антикорупційний уповноважений в ЗВО</a:t>
            </a:r>
            <a:endParaRPr sz="3200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579816" y="613702"/>
            <a:ext cx="1144027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ЗУ «Про освіту»:</a:t>
            </a:r>
          </a:p>
          <a:p>
            <a:pPr algn="just">
              <a:buClr>
                <a:srgbClr val="000000"/>
              </a:buClr>
              <a:buSzPts val="1400"/>
            </a:pPr>
            <a:endParaRPr lang="uk"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</a:t>
            </a: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оприлюднення частково або повністю наукових результатів, отриманих іншими особами, як результатів власного дослідження, та/або відтворення опублікованих текстів інших авторів без зазначення авторства. </a:t>
            </a:r>
            <a:endParaRPr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Визначення плагіату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" name="Google Shape;112;g21ca7af2e7a_0_11">
            <a:extLst>
              <a:ext uri="{FF2B5EF4-FFF2-40B4-BE49-F238E27FC236}">
                <a16:creationId xmlns:a16="http://schemas.microsoft.com/office/drawing/2014/main" id="{7F2FEC9C-441F-FAB2-BBC4-DC1927F1BF4E}"/>
              </a:ext>
            </a:extLst>
          </p:cNvPr>
          <p:cNvSpPr txBox="1"/>
          <p:nvPr/>
        </p:nvSpPr>
        <p:spPr>
          <a:xfrm>
            <a:off x="795996" y="2501615"/>
            <a:ext cx="11007910" cy="2687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Copy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використання тексту іншого автора без змін, без цитування та привласнення роботи.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Shake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поєднання фрагментів різних текстів або речень для формування нового тексту без цитування, таким чином подаючи його як власні думки.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Idea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подання ідей іншого автора своїми словами,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Translation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переклад оригінального тексту з іншої мови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D1F5F66A-9833-1A9F-E2B9-80DA1376641D}"/>
              </a:ext>
            </a:extLst>
          </p:cNvPr>
          <p:cNvSpPr txBox="1">
            <a:spLocks/>
          </p:cNvSpPr>
          <p:nvPr/>
        </p:nvSpPr>
        <p:spPr>
          <a:xfrm>
            <a:off x="1863344" y="1981523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Види академічного плагіату: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:a16="http://schemas.microsoft.com/office/drawing/2014/main" id="{5429C6AF-00D7-D858-71FC-10DA797FB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>
            <a:extLst>
              <a:ext uri="{FF2B5EF4-FFF2-40B4-BE49-F238E27FC236}">
                <a16:creationId xmlns:a16="http://schemas.microsoft.com/office/drawing/2014/main" id="{F75AD7B3-248C-28F3-6CB0-2641555B8F67}"/>
              </a:ext>
            </a:extLst>
          </p:cNvPr>
          <p:cNvSpPr txBox="1"/>
          <p:nvPr/>
        </p:nvSpPr>
        <p:spPr>
          <a:xfrm>
            <a:off x="579816" y="613702"/>
            <a:ext cx="11440271" cy="188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Академічним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плагіатом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є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поведінка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особи, коли вона використовує слова,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ідеї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результати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праці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що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належать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іншому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визначеному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людині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без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посилання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якого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вона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була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запозичена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у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ситуації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в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якій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правомірно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очікується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вказування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авторства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оригіналу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з метою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отримати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певну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користь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пошану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вигоду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не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обов’язково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мають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бути грошового характеру.</a:t>
            </a:r>
          </a:p>
        </p:txBody>
      </p:sp>
      <p:pic>
        <p:nvPicPr>
          <p:cNvPr id="89" name="Google Shape;89;p12">
            <a:extLst>
              <a:ext uri="{FF2B5EF4-FFF2-40B4-BE49-F238E27FC236}">
                <a16:creationId xmlns:a16="http://schemas.microsoft.com/office/drawing/2014/main" id="{1B74B4D8-6CA8-8459-6934-8B313AA957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>
            <a:extLst>
              <a:ext uri="{FF2B5EF4-FFF2-40B4-BE49-F238E27FC236}">
                <a16:creationId xmlns:a16="http://schemas.microsoft.com/office/drawing/2014/main" id="{F467E655-2125-097C-E9C6-D2D760125B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>
            <a:extLst>
              <a:ext uri="{FF2B5EF4-FFF2-40B4-BE49-F238E27FC236}">
                <a16:creationId xmlns:a16="http://schemas.microsoft.com/office/drawing/2014/main" id="{ABBB08A5-F447-3607-3A6B-4A23B092ED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>
            <a:extLst>
              <a:ext uri="{FF2B5EF4-FFF2-40B4-BE49-F238E27FC236}">
                <a16:creationId xmlns:a16="http://schemas.microsoft.com/office/drawing/2014/main" id="{E39FEC09-F98E-42CD-4D68-1CF837A4C7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Академічний плагіат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C7976A54-CDC1-538B-96C6-A47B95D48BC6}"/>
              </a:ext>
            </a:extLst>
          </p:cNvPr>
          <p:cNvSpPr txBox="1">
            <a:spLocks/>
          </p:cNvSpPr>
          <p:nvPr/>
        </p:nvSpPr>
        <p:spPr>
          <a:xfrm>
            <a:off x="1945671" y="2609239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Інші види академічної </a:t>
            </a:r>
            <a:r>
              <a:rPr lang="uk-UA" sz="2800" b="1" i="1" dirty="0" err="1">
                <a:latin typeface="Century Schoolbook" panose="02040604050505020304" pitchFamily="18" charset="0"/>
                <a:sym typeface="Roboto"/>
              </a:rPr>
              <a:t>недоброчесності</a:t>
            </a: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:</a:t>
            </a:r>
          </a:p>
        </p:txBody>
      </p:sp>
      <p:sp>
        <p:nvSpPr>
          <p:cNvPr id="4" name="Google Shape;127;g21cdffa2e9b_0_0">
            <a:extLst>
              <a:ext uri="{FF2B5EF4-FFF2-40B4-BE49-F238E27FC236}">
                <a16:creationId xmlns:a16="http://schemas.microsoft.com/office/drawing/2014/main" id="{88183DA1-3EC3-284E-A6DC-2A176C4A1658}"/>
              </a:ext>
            </a:extLst>
          </p:cNvPr>
          <p:cNvSpPr txBox="1">
            <a:spLocks/>
          </p:cNvSpPr>
          <p:nvPr/>
        </p:nvSpPr>
        <p:spPr>
          <a:xfrm>
            <a:off x="664747" y="3240001"/>
            <a:ext cx="11049953" cy="279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фабрикація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вигадування даних чи фактів, що використовуються в освітньому процесі або наукових дослідженнях;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фальсифікація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свідома зміна чи модифікація вже наявних даних, що стосуються освітнього процесу чи наукових досліджень;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списування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несанкціонована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допомога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 – співпраця студента з кимось іншим (одногрупниками, старшокурсниками тощо) для виконання завдання без дозволу викладача.</a:t>
            </a:r>
          </a:p>
        </p:txBody>
      </p:sp>
    </p:spTree>
    <p:extLst>
      <p:ext uri="{BB962C8B-B14F-4D97-AF65-F5344CB8AC3E}">
        <p14:creationId xmlns:p14="http://schemas.microsoft.com/office/powerpoint/2010/main" val="3591664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544</Words>
  <Application>Microsoft Office PowerPoint</Application>
  <PresentationFormat>Широкоэкранный</PresentationFormat>
  <Paragraphs>46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Helvetica Neue</vt:lpstr>
      <vt:lpstr>Montserrat</vt:lpstr>
      <vt:lpstr>Roboto</vt:lpstr>
      <vt:lpstr>Times New Roman</vt:lpstr>
      <vt:lpstr>Wingdings</vt:lpstr>
      <vt:lpstr>Тема Office</vt:lpstr>
      <vt:lpstr>Про доброчесність в освіті та плагіат</vt:lpstr>
      <vt:lpstr>Презентация PowerPoint</vt:lpstr>
      <vt:lpstr>Антикорупційний уповноважений в ЗВО</vt:lpstr>
      <vt:lpstr>Презентация PowerPoint</vt:lpstr>
      <vt:lpstr>Презентация PowerPoint</vt:lpstr>
      <vt:lpstr>Визначення плагіату</vt:lpstr>
      <vt:lpstr>Академічний плагіат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ЛЮДМИЛА</cp:lastModifiedBy>
  <cp:revision>1</cp:revision>
  <dcterms:created xsi:type="dcterms:W3CDTF">2024-02-19T08:39:11Z</dcterms:created>
  <dcterms:modified xsi:type="dcterms:W3CDTF">2024-09-25T15:24:16Z</dcterms:modified>
</cp:coreProperties>
</file>