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5" r:id="rId3"/>
    <p:sldId id="280" r:id="rId4"/>
    <p:sldId id="261" r:id="rId5"/>
    <p:sldId id="276" r:id="rId6"/>
    <p:sldId id="277" r:id="rId7"/>
    <p:sldId id="281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683E-7C69-4577-AF55-AFD8AACE7A07}" type="datetimeFigureOut">
              <a:rPr lang="uk-UA" smtClean="0"/>
              <a:pPr/>
              <a:t>28.10.2020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D2FC4-5B1B-4323-9872-426D1B145B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86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BDC8-1DE9-4227-B42A-0F6E75BE7A95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BADE-F62E-4FAE-B3F5-0CE60472DA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725C-8D02-4DDE-99DD-DBDB2118B02A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30C4-71B5-48F5-9B10-3E788A7145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5C41-5BC3-4CB0-86A4-163F1288698B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3444-D53D-4158-8D9E-9E1DFEACB6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1457-9C17-4D8F-8BB8-CF780C9E531C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A0F8-E6E4-4852-BEED-4B06C7DDF8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F1A7-0A37-442F-932C-6E1FC20EB2FE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7B57-7E15-4FD6-9D7A-85283D6D6F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9F8F-6FB8-4F93-A5E3-B53A47714A32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60CE-48A2-4351-AC83-BF61CF0080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5CD1-C6E5-4758-9620-D646F0726FF4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A5B4-B9CE-4023-B6F6-E0558EB5E1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5A97-BC11-46ED-ABCB-35B0D75D6A26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BBC9-DD8A-49CF-933A-B2F8B589C3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2FE-01BF-4A5B-92B9-DF9BE6D4A27A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FDA0-C88E-4D36-BC0D-EF83DD67AF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027C-6891-4ACF-ABA9-BD8AFDC9ABD6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AE8D-EE6A-4AD9-98A9-A973861FDC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B588-B0D0-4F3D-A4B3-A0EEFCB6311B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6023-6F58-41F5-9A2E-A476AE7F4F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8248-6029-4493-8783-DE503912B0EE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B067-97F5-4ABF-ACD9-63DBC38362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492E5-893F-4E5F-B7E7-FF421A6375F0}" type="datetimeFigureOut">
              <a:rPr lang="uk-UA"/>
              <a:pPr>
                <a:defRPr/>
              </a:pPr>
              <a:t>28.10.2020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06B0E-6D00-4BC6-9D63-7333AEB4C0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900igr.net/datai/matematika/CHisla-matematika/0003-005-Iz-istorii-chi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813" y="357188"/>
            <a:ext cx="63579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Серветка – це важливий і обов’язковий елемент сервування столу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6" name="Picture 4" descr="Просмотр темы - 2 декабря. Скатерть, салфетки, полотен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4124325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Несколько способов складывания салфеток Всё о баре, кафе, рестора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3935629" cy="47148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://4.bp.blogspot.com/-bAMjcmVqdgo/UDNCQ4ggBII/AAAAAAAAAdY/imz-nSekAhs/s1600/napkin-folding-bijoux-final-XL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1881174" cy="1881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8" name="Picture 2" descr="http://poradumo.pp.ua/uploads/posts/2014-01/1388777363_yak-sklasti-servetki-krasivo-pravilno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714884"/>
            <a:ext cx="1928826" cy="2003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0" name="Picture 4" descr="http://yak-prosto.com/images/5/4/yak-rozklasti-krasivo-servetk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513940"/>
            <a:ext cx="2500330" cy="2344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900igr.net/datai/matematika/CHisla-matematika/0003-005-Iz-istorii-chi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650085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4000" b="1" i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  <a:cs typeface="Times New Roman" pitchFamily="18" charset="0"/>
              </a:rPr>
              <a:t>Класифікація </a:t>
            </a:r>
            <a:r>
              <a:rPr lang="uk-UA" sz="4000" b="1" i="1" dirty="0">
                <a:solidFill>
                  <a:srgbClr val="E46C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  <a:cs typeface="Times New Roman" pitchFamily="18" charset="0"/>
              </a:rPr>
              <a:t>серветок</a:t>
            </a:r>
            <a:endParaRPr lang="uk-UA" sz="4000" b="1" dirty="0">
              <a:solidFill>
                <a:srgbClr val="E46C0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</a:endParaRPr>
          </a:p>
        </p:txBody>
      </p:sp>
      <p:pic>
        <p:nvPicPr>
          <p:cNvPr id="4100" name="Picture 4" descr="http://peresvit.biz/image/cache/data/stolova_bilyzna/servetky/servetka-satyn-01-01hrupa-160x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07396" y="4607742"/>
            <a:ext cx="2571722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kamnu.com/images/stories/stroy0001/white-linens-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1928826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lenjerie-de-masa.se-ua.net/images/m_409_99_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19675"/>
            <a:ext cx="19050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promportal.su/foto/good_fotos/10/106232/salfetki_i_pleysmeti_s_merezhkoy_iz_100_ljna_foto_larg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50030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66"/>
            <a:ext cx="1835119" cy="178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-3378200" y="2292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0" y="1714500"/>
            <a:ext cx="20002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solidFill>
                  <a:srgbClr val="FF0000"/>
                </a:solidFill>
              </a:rPr>
              <a:t>Столові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688" y="1571625"/>
            <a:ext cx="12858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solidFill>
                  <a:srgbClr val="FF0000"/>
                </a:solidFill>
              </a:rPr>
              <a:t>Чайні</a:t>
            </a:r>
          </a:p>
        </p:txBody>
      </p:sp>
      <p:sp>
        <p:nvSpPr>
          <p:cNvPr id="12" name="Стрелка вниз 11"/>
          <p:cNvSpPr/>
          <p:nvPr/>
        </p:nvSpPr>
        <p:spPr>
          <a:xfrm rot="1140927">
            <a:off x="3048000" y="893763"/>
            <a:ext cx="357188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 rot="20362866">
            <a:off x="6900863" y="896938"/>
            <a:ext cx="3571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0735" name="AutoShape 6" descr="Картинки по запросу столова білиз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0" name="Picture 8" descr="http://i.biz-gid.com/img/products/800/1490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285992"/>
            <a:ext cx="2024060" cy="202406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2" name="Picture 10" descr="http://www.vushuvanka.pl.ua/images/tsd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714752"/>
            <a:ext cx="2047876" cy="204787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grandtex.org.ua/uploads/images/products/186/cat/-1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143380"/>
            <a:ext cx="1785918" cy="200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6" name="Group 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7676227"/>
              </p:ext>
            </p:extLst>
          </p:nvPr>
        </p:nvGraphicFramePr>
        <p:xfrm>
          <a:off x="0" y="64659"/>
          <a:ext cx="9144000" cy="6676709"/>
        </p:xfrm>
        <a:graphic>
          <a:graphicData uri="http://schemas.openxmlformats.org/drawingml/2006/table">
            <a:tbl>
              <a:tblPr/>
              <a:tblGrid>
                <a:gridCol w="1000100"/>
                <a:gridCol w="1143008"/>
                <a:gridCol w="2089167"/>
                <a:gridCol w="4911725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Розмір, см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Тип тканини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Колір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Застосування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столові</a:t>
                      </a:r>
                    </a:p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 х 50;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1333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 х 35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Натуральн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змішані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Різнобарвні (класичних, пастельних та насичених темних тонів)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 індивідуальному сервіруванні на полірованій поверхні столу; для використання за призначенням при повсякденному та бенкетному обслуговуванні. Застосовують найрізноманітніші форми складання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столові</a:t>
                      </a:r>
                    </a:p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46 х 46;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1333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 х 45;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1333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42,5 х 42,5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Натуральні (льон)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Білі з ажуром, білі без ажуру, кольорові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 індивідуальному сервіруванні на полірованій поверхні столу; для використання за призначенням при повсякденному та бенкетному обслуговуванні. Застосовують найрізноманітніші форми складання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чайні</a:t>
                      </a:r>
                    </a:p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 х 35;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5656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1333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 х 30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Натуральні (льон, бавовна)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Кольорові з ажуром та без ажуру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Для використання за призначенням при повсякденному та бенкетному обслуговуванні. Застосовують обмежені форми складання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 х 25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Натуральні (бавовна)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Білі, інколи пастельних тонів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Для індивідуального подавання замість полоскальниці для рук. Подають вологими, гарячими, складеними вчетверо на пиріжковій тарілці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 х 35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Натуральні (мішковина з тасьмою)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Нефарбовані, інколи кольорові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Для використання в якості скатертин у стилізованих, тематичних, етнічних закладах харчування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75" y="214313"/>
            <a:ext cx="881062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uk-UA" sz="3200" b="1" i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Основні вимоги при складанні серветок</a:t>
            </a:r>
            <a:endParaRPr lang="uk-UA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5" name="Прямоугольник 9"/>
          <p:cNvSpPr>
            <a:spLocks noChangeArrowheads="1"/>
          </p:cNvSpPr>
          <p:nvPr/>
        </p:nvSpPr>
        <p:spPr bwMode="auto">
          <a:xfrm>
            <a:off x="357188" y="1000125"/>
            <a:ext cx="4572000" cy="550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uk-UA" sz="3200" b="1" dirty="0">
                <a:solidFill>
                  <a:schemeClr val="bg1"/>
                </a:solidFill>
                <a:latin typeface="Monotype Corsiva" pitchFamily="66" charset="0"/>
              </a:rPr>
              <a:t>Серветки 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повинні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бути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чистими</a:t>
            </a:r>
            <a:r>
              <a:rPr lang="uk-UA" sz="32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Аби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серветка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час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складання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набула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необхідної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форми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вона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має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бути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середньо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підкрохмаленою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, добре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відпрасованою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гарно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складеною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Забороняється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використовувати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серветки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повторно без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прання</a:t>
            </a:r>
            <a:endParaRPr lang="uk-UA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2772" name="AutoShape 2" descr="Картинки по запросу знаки восклиц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http://votray.ru/img/84957/849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4839211"/>
            <a:ext cx="1285852" cy="201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4" name="AutoShape 6" descr="Картинки по запросу серв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8" name="Picture 8" descr="383436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908050"/>
            <a:ext cx="4100512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table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857628"/>
            <a:ext cx="27336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1325" algn="just">
              <a:buFont typeface="Wingdings" pitchFamily="2" charset="2"/>
              <a:buChar char="q"/>
              <a:defRPr/>
            </a:pP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час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сервірування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столу,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серветкам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надають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найзручнішої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красивої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форми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441325" algn="just"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Є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багато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способів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серветок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але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всі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вони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мають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відповідати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єдиній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вимозі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серветку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треба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згорнути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так, 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було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легко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розгорнути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розгорнутому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вигляді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вона не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пом'ята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мала форму квадрата, 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відвідувач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міг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покласти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коліна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торкнутися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губами.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571750" y="4286250"/>
            <a:ext cx="6143625" cy="22463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800" b="1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час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складання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серветок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слід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пам'ятати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чим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менше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торкаються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до них руками,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тим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вони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гігієнічніші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. Тому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надавати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серветкам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особливо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складних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форм не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</a:rPr>
              <a:t>рекомендується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://ukrainemade.com/_product/53/52463/full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14554"/>
            <a:ext cx="52864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ArticleImages_5289_DSCF0580_1"/>
          <p:cNvPicPr>
            <a:picLocks noChangeAspect="1" noChangeArrowheads="1"/>
          </p:cNvPicPr>
          <p:nvPr/>
        </p:nvPicPr>
        <p:blipFill>
          <a:blip r:embed="rId4"/>
          <a:srcRect l="24757" r="3787"/>
          <a:stretch>
            <a:fillRect/>
          </a:stretch>
        </p:blipFill>
        <p:spPr bwMode="auto">
          <a:xfrm>
            <a:off x="0" y="2708275"/>
            <a:ext cx="2555875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85750" y="571371"/>
            <a:ext cx="8572500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1325" algn="just">
              <a:buFont typeface="Wingdings" pitchFamily="2" charset="2"/>
              <a:buChar char="q"/>
              <a:defRPr/>
            </a:pP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Під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час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сервірування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столу до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сніданку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обіду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вечері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колі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сім'ї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серветки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частіше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складають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простими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способами.</a:t>
            </a:r>
            <a:endParaRPr lang="uk-UA" sz="16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indent="441325" algn="just" eaLnBrk="0" hangingPunct="0"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урочистої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вечері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дипломатичного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прийому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можливі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складніші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форми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складання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серветок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img1.liveinternet.ru/images/attach/c/11/116/926/116926971_SRRSRSRRyo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4117741" cy="321471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8" name="Picture 2" descr="http://cs5654.vk.com/u672645/109075584/x_afd20c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71810"/>
            <a:ext cx="4000528" cy="33575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179388" y="188913"/>
            <a:ext cx="5000625" cy="4362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49263">
              <a:buFont typeface="Wingdings" pitchFamily="2" charset="2"/>
              <a:buChar char="q"/>
              <a:defRPr/>
            </a:pP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Складені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розкладають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фужери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,на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закусочні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тарілки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інколи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стіл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між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ножем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виделкою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якщо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немає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закусочної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тарілки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). </a:t>
            </a:r>
            <a:endParaRPr lang="en-US" sz="28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449263"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 кожному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залі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всі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серветки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складаються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на столах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тільки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одним способом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uk-UA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7896" name="Picture 8" descr="1388777363_yak-sklasti-servetki-krasivo-pravilno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29527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yak-zrobiti-svoyimi-rukami-krasiv-klcya-dlya-servetok_8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500438"/>
            <a:ext cx="3384550" cy="2244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7900" name="Picture 12" descr="27536_html_49b863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143380"/>
            <a:ext cx="3648075" cy="2439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395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Zhabrovets@hotmail.com</cp:lastModifiedBy>
  <cp:revision>118</cp:revision>
  <dcterms:created xsi:type="dcterms:W3CDTF">2015-03-01T13:14:54Z</dcterms:created>
  <dcterms:modified xsi:type="dcterms:W3CDTF">2020-10-28T18:17:03Z</dcterms:modified>
</cp:coreProperties>
</file>