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A41995-9770-C9E5-7078-E66B57C6E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1BFEC59-0B2D-DE1F-AF5B-5BAEF1FC8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F164CD1-F2CC-FD94-F734-FCB30C5DF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F60A7E9-A78F-0F6A-FFBD-A17B6FF54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4EEBC37-75D9-FD9C-F49A-82F38E804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773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553FE-573E-17A6-25D0-3B847E008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2F2557DF-3334-4762-0FE8-3E650BF2A6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E1092EA-B629-E7DA-9EDB-1410289EB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4E7856-9B9E-2490-BF73-97603E3E8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9A1489E-78C5-67A7-3562-53996668F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992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6254432-414D-1CCA-AF10-6ADAB503AD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AC91E0DF-F298-1B75-4EE9-B023EB3A5A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B381683-93A7-0EC2-A1BA-2EE98DB8F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775582-C506-BE04-795C-6EDB92A9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06FAD60-EC83-BFA9-83BB-EA0862A3F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1462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15F65D-0CF6-9A60-DFB3-6B7765124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92BFEA0-21CF-E5FA-3C86-8060E22CD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3A36E84-17A2-5973-8686-0BF5CA719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5CF88FE-B8E9-22D8-8AFA-A2E5F2F53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14C0F28-9FE2-A59E-E1C4-3134150FA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66EC00-9AB7-B055-1683-618050FE0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A464415-B8ED-52C3-0A8B-36394F27E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8EBF82E-4BF7-448A-9A8C-7DE16D153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8319937-A86F-38A1-C942-E53F1DA5A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C9EEEF0-C328-26F5-2DF0-9CDB7ABA9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0890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E1F727-EDBD-134D-77F1-250773AF1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9A9B90E-A37B-9E51-6103-DDB64A2C0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233C327-3C7F-18C7-C636-89FE73579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FF39055-B368-89DD-C8F3-B106CDA7F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5689D3A-E1EE-680E-68B6-4BE02E7F3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114976E-33B9-15EB-666B-B5DA8C3DA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941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3C7491-4F26-38F1-61ED-0BE0DD944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B8523CD-0AE4-9B1E-5B58-ABA8C7D11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280DBC7-59D1-4B3A-859D-CDBCA6D4A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02700BD-64E6-80BA-454A-FF99311869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D048F4BF-5350-465F-2F1E-DBF65CFE3A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5EB14AF2-44F0-C714-245B-3131BEEDB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43520C2E-1624-C793-F6E9-3EC63844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08F3EC87-52F5-CFE2-360D-81B26CC7F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081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31DD6B-A31A-334B-BBA1-5E2186198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46E1997C-7D02-3241-DEBE-466F910B7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D5DDC95-4A75-4394-ED31-6A1C43154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C6E50DB6-6C27-DF84-7133-E351C4881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545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7C4D3C1D-8A32-EC47-CD92-EA234BBD3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D23569A7-8968-852B-A61F-6992F87B4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64477F3-D7FD-8B63-2949-DB431BDD1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345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B7DE0D-2A09-FB1A-CA40-1B614509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DBB3FB5-58CB-E566-8198-F1959C85E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5BBBCD4-B506-648C-6F44-79B0F0C30E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9B456BE-0DFD-DE67-51FB-A0393C4BF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7A5AEBF-1584-9848-CB41-7A3367683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0EAE3480-65DF-7CCB-C2FC-1033D95C7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638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1806A-C139-A13D-3FF6-E067075AA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A3DE2FDC-52DA-BB5F-92A2-5F19BCC3DA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E097768-F73E-EE84-868E-7358AD0943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A03BD44-346B-5BCD-D23A-4AA74B137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2F2-FC32-4B34-AF60-A708C117836E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EA39FDB-F1D3-15EF-F470-583528B3E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AEF7B13-A31D-5259-C588-F3A0A79DD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B77D-9865-4C4C-AC14-35A2770381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1253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6CB97713-1EA0-9FE1-9FF1-E126F9F6C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9189503-5225-F44B-F954-D4AC47267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01671AC-5ACB-D0A7-8E29-41901DC9E9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E72F2-FC32-4B34-AF60-A708C117836E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D549190-21ED-88DF-E247-6A8A7827DA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72579A0-6EAF-E1AF-68A6-4BC5EFCB0B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CB77D-9865-4C4C-AC14-35A2770381A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667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ACzGXKKhfM" TargetMode="External"/><Relationship Id="rId2" Type="http://schemas.openxmlformats.org/officeDocument/2006/relationships/hyperlink" Target="https://www.youtube.com/watch?v=tbnzAVRZ9X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Tuw8hxrFBH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4617AC-5C80-EC24-30E1-FEE31C7EC0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Motivational speech analysis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551BAB6-F811-72CD-D757-AA69B42BCA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Choose a video to your liking and </a:t>
            </a:r>
          </a:p>
          <a:p>
            <a:r>
              <a:rPr lang="en-US" dirty="0" err="1"/>
              <a:t>analyse</a:t>
            </a:r>
            <a:r>
              <a:rPr lang="en-US" dirty="0"/>
              <a:t> it according to the suggested pattern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9051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EF60AB-E964-22DC-0A22-01D081828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38592"/>
          </a:xfrm>
        </p:spPr>
        <p:txBody>
          <a:bodyPr>
            <a:normAutofit fontScale="90000"/>
          </a:bodyPr>
          <a:lstStyle/>
          <a:p>
            <a:r>
              <a:rPr lang="en-US" sz="2700" dirty="0">
                <a:hlinkClick r:id="rId2"/>
              </a:rPr>
              <a:t/>
            </a:r>
            <a:br>
              <a:rPr lang="en-US" sz="2700" dirty="0">
                <a:hlinkClick r:id="rId2"/>
              </a:rPr>
            </a:br>
            <a:r>
              <a:rPr lang="en-US" sz="2700" dirty="0">
                <a:hlinkClick r:id="rId2"/>
              </a:rPr>
              <a:t/>
            </a:r>
            <a:br>
              <a:rPr lang="en-US" sz="2700" dirty="0">
                <a:hlinkClick r:id="rId2"/>
              </a:rPr>
            </a:br>
            <a:r>
              <a:rPr lang="en-US" sz="2700" dirty="0">
                <a:hlinkClick r:id="rId2"/>
              </a:rPr>
              <a:t/>
            </a:r>
            <a:br>
              <a:rPr lang="en-US" sz="2700" dirty="0">
                <a:hlinkClick r:id="rId2"/>
              </a:rPr>
            </a:br>
            <a:r>
              <a:rPr lang="en-US" sz="2700" dirty="0">
                <a:hlinkClick r:id="rId2"/>
              </a:rPr>
              <a:t>https://www.youtube.com/watch?v=tbnzAVRZ9Xc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>
                <a:hlinkClick r:id="rId3"/>
              </a:rPr>
              <a:t>https://www.youtube.com/watch?v=ZACzGXKKhfM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>
                <a:hlinkClick r:id="rId4"/>
              </a:rPr>
              <a:t>https://www.youtube.com/watch?v=Tuw8hxrFBH8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dirty="0"/>
              <a:t/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87B8C52-D0A4-7873-8F59-EA253CF6D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What is the main message of the speech? </a:t>
            </a:r>
          </a:p>
          <a:p>
            <a:r>
              <a:rPr lang="en-US" sz="2800" dirty="0"/>
              <a:t> What language (simple, sophisticated, professional terms) does the speaker use? Give examples  </a:t>
            </a:r>
          </a:p>
          <a:p>
            <a:r>
              <a:rPr lang="en-US" sz="2800" dirty="0"/>
              <a:t> What rhetorical techniques does the speaker use? How effective are they? (hypnotic speech pattern, antimetabole, appeal to tribalism, referring to personal experience/famous people/sacred things/supernatural phenomena) Give examples </a:t>
            </a:r>
          </a:p>
          <a:p>
            <a:r>
              <a:rPr lang="en-US" dirty="0"/>
              <a:t>Describe the intonation/sound/music/visuals use and their effect. </a:t>
            </a:r>
            <a:r>
              <a:rPr lang="en-US" sz="2800" dirty="0"/>
              <a:t>Give examples </a:t>
            </a:r>
            <a:endParaRPr lang="en-US" dirty="0"/>
          </a:p>
          <a:p>
            <a:r>
              <a:rPr lang="en-US" sz="2800" dirty="0"/>
              <a:t>Explain the use (the purpose and effect) of repetitions</a:t>
            </a:r>
            <a:r>
              <a:rPr lang="en-US" dirty="0"/>
              <a:t>, identically structured sentences (parallelism), </a:t>
            </a:r>
            <a:r>
              <a:rPr lang="en-US" sz="2800" dirty="0"/>
              <a:t> combinations of words with opposite meanings (fall forward), imperative verbs, numerous words with negative meaning, etc. Give examples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25043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146</Words>
  <Application>Microsoft Office PowerPoint</Application>
  <PresentationFormat>Широкоэкранный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Motivational speech analysis</vt:lpstr>
      <vt:lpstr>   https://www.youtube.com/watch?v=tbnzAVRZ9Xc https://www.youtube.com/watch?v=ZACzGXKKhfM https://www.youtube.com/watch?v=Tuw8hxrFBH8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Motivational speech analysis</dc:title>
  <dc:creator>ДАША</dc:creator>
  <cp:lastModifiedBy>ЛЮДМИЛА</cp:lastModifiedBy>
  <cp:revision>1</cp:revision>
  <dcterms:created xsi:type="dcterms:W3CDTF">2024-04-11T13:17:52Z</dcterms:created>
  <dcterms:modified xsi:type="dcterms:W3CDTF">2024-10-14T13:37:47Z</dcterms:modified>
</cp:coreProperties>
</file>