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5" r:id="rId26"/>
    <p:sldId id="286" r:id="rId27"/>
    <p:sldId id="280" r:id="rId28"/>
    <p:sldId id="281" r:id="rId29"/>
    <p:sldId id="282" r:id="rId30"/>
    <p:sldId id="283" r:id="rId31"/>
    <p:sldId id="284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9A33F-F527-4EA2-80C8-B9A970B026EB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49994F-3D03-483F-B1B0-7C8097ABD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704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9994F-3D03-483F-B1B0-7C8097ABDADA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05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9994F-3D03-483F-B1B0-7C8097ABDADA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796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9994F-3D03-483F-B1B0-7C8097ABDADA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156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B0CD-C1E2-4720-9541-2D6FF50D0340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74FF7-F435-4FF3-9479-F530DAE94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901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B0CD-C1E2-4720-9541-2D6FF50D0340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74FF7-F435-4FF3-9479-F530DAE94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740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B0CD-C1E2-4720-9541-2D6FF50D0340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74FF7-F435-4FF3-9479-F530DAE94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12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B0CD-C1E2-4720-9541-2D6FF50D0340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74FF7-F435-4FF3-9479-F530DAE94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658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B0CD-C1E2-4720-9541-2D6FF50D0340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74FF7-F435-4FF3-9479-F530DAE94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535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B0CD-C1E2-4720-9541-2D6FF50D0340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74FF7-F435-4FF3-9479-F530DAE94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481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B0CD-C1E2-4720-9541-2D6FF50D0340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74FF7-F435-4FF3-9479-F530DAE94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474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B0CD-C1E2-4720-9541-2D6FF50D0340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74FF7-F435-4FF3-9479-F530DAE94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027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B0CD-C1E2-4720-9541-2D6FF50D0340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74FF7-F435-4FF3-9479-F530DAE94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98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B0CD-C1E2-4720-9541-2D6FF50D0340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74FF7-F435-4FF3-9479-F530DAE94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059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B0CD-C1E2-4720-9541-2D6FF50D0340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74FF7-F435-4FF3-9479-F530DAE94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299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2B0CD-C1E2-4720-9541-2D6FF50D0340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74FF7-F435-4FF3-9479-F530DAE94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212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Теоретичні</a:t>
            </a:r>
            <a:r>
              <a:rPr lang="ru-RU" dirty="0" smtClean="0"/>
              <a:t> </a:t>
            </a:r>
            <a:r>
              <a:rPr lang="ru-RU" dirty="0" err="1" smtClean="0"/>
              <a:t>основи</a:t>
            </a:r>
            <a:r>
              <a:rPr lang="ru-RU" dirty="0" smtClean="0"/>
              <a:t> </a:t>
            </a:r>
            <a:r>
              <a:rPr lang="ru-RU" dirty="0" err="1" smtClean="0"/>
              <a:t>моделювання</a:t>
            </a:r>
            <a:r>
              <a:rPr lang="ru-RU" dirty="0" smtClean="0"/>
              <a:t> систем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74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7"/>
            <a:ext cx="9182100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093296"/>
            <a:ext cx="15430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7181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Нормативні моделі систем</a:t>
            </a:r>
            <a:endParaRPr lang="ru-RU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268760"/>
            <a:ext cx="8591221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4982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Системне моделювання</a:t>
            </a:r>
            <a:endParaRPr lang="ru-RU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8856984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77" y="5034887"/>
            <a:ext cx="896302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1786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" y="1351037"/>
            <a:ext cx="912495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2" y="2636912"/>
            <a:ext cx="9073008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3122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772816"/>
            <a:ext cx="912495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0515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Математичне моделювання систем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343025"/>
            <a:ext cx="91059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530286"/>
            <a:ext cx="81629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6309320"/>
            <a:ext cx="20383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652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Форми представлення моделей систем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0" y="1556792"/>
            <a:ext cx="89535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8629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75" y="1412776"/>
            <a:ext cx="902970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1" y="3860748"/>
            <a:ext cx="9062659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22508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" y="1556792"/>
            <a:ext cx="9096375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00662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5425"/>
            <a:ext cx="9144000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8733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82100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36014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628800"/>
            <a:ext cx="90106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4" y="2456032"/>
            <a:ext cx="90106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4" y="3320347"/>
            <a:ext cx="890587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52" y="4869160"/>
            <a:ext cx="90201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83217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2014538"/>
            <a:ext cx="90678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41250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Етапи побудови </a:t>
            </a:r>
            <a:r>
              <a:rPr lang="uk-UA" dirty="0" err="1" smtClean="0"/>
              <a:t>матмоделей</a:t>
            </a:r>
            <a:r>
              <a:rPr lang="uk-UA" dirty="0" smtClean="0"/>
              <a:t> систем</a:t>
            </a:r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39" y="1772816"/>
            <a:ext cx="9115425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15062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5" y="1556792"/>
            <a:ext cx="91249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" y="3143110"/>
            <a:ext cx="905827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2" y="4653136"/>
            <a:ext cx="89916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02509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4" y="1340768"/>
            <a:ext cx="902017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51627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7591473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668671"/>
            <a:ext cx="5100836" cy="3166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78251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8085252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53415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Кібернетичне моделювання систем</a:t>
            </a:r>
            <a:endParaRPr lang="ru-R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932" y="1916832"/>
            <a:ext cx="9163050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58907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1" y="1412776"/>
            <a:ext cx="9144000" cy="544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77496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1556792"/>
            <a:ext cx="908685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3426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0" y="1484784"/>
            <a:ext cx="91059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06829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Кібернетична модель управління</a:t>
            </a:r>
            <a:endParaRPr lang="ru-RU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619250"/>
            <a:ext cx="866775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949280"/>
            <a:ext cx="45529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39655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8307666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12" y="2564904"/>
            <a:ext cx="8706422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14193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86" y="188640"/>
            <a:ext cx="6702170" cy="6659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08238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42" y="1844824"/>
            <a:ext cx="8581460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05337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8521964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725144"/>
            <a:ext cx="9027560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9958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8635356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29" y="5157192"/>
            <a:ext cx="8758792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58426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Види моделей систем</a:t>
            </a:r>
            <a:endParaRPr lang="ru-RU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323586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49955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556792"/>
            <a:ext cx="8264029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92" y="3573016"/>
            <a:ext cx="8537771" cy="2322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02" y="6021288"/>
            <a:ext cx="8653761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75661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8479692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95244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8939385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7660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04875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7" y="3933056"/>
            <a:ext cx="904875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54205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484784"/>
            <a:ext cx="8555885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87" y="4852869"/>
            <a:ext cx="864096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13669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14488"/>
            <a:ext cx="8558552" cy="4910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39284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5889"/>
            <a:ext cx="7920880" cy="529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42595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8352928" cy="5249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84655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Комплексні та агрегатні моделі</a:t>
            </a:r>
            <a:endParaRPr lang="ru-RU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3565917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40524"/>
            <a:ext cx="3896085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281819"/>
            <a:ext cx="2032841" cy="403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941168"/>
            <a:ext cx="8799209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52446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8663438" cy="154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941799"/>
            <a:ext cx="4873275" cy="564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33056"/>
            <a:ext cx="8654132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04459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8669106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07777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656069"/>
            <a:ext cx="8538267" cy="517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80776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Характеристики моделей систем</a:t>
            </a:r>
            <a:endParaRPr lang="ru-RU" dirty="0"/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8519776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92110"/>
            <a:ext cx="8958712" cy="4099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11797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352928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4725144"/>
            <a:ext cx="2880321" cy="391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373216"/>
            <a:ext cx="4783692" cy="76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133996"/>
            <a:ext cx="6847372" cy="463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7106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484784"/>
            <a:ext cx="908685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36933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20" y="1484784"/>
            <a:ext cx="8064896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84086"/>
            <a:ext cx="8264770" cy="656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56992"/>
            <a:ext cx="8085470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20" y="4679388"/>
            <a:ext cx="7341786" cy="837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79440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517228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960811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556792"/>
            <a:ext cx="8576003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014766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556792"/>
            <a:ext cx="8557115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17032"/>
            <a:ext cx="8567420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095731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8812009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919634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08020"/>
            <a:ext cx="8208912" cy="54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628734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784040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8064896" cy="3404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659783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8887753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618642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72816"/>
            <a:ext cx="5953125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649970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521716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9182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916832"/>
            <a:ext cx="9001125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937989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737186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66" y="2204864"/>
            <a:ext cx="8236177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882412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8465662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694343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740453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588200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3"/>
            <a:ext cx="7272808" cy="5188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292237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8363596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939815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8171776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068960"/>
            <a:ext cx="4614051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171196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8681373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24944"/>
            <a:ext cx="850257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746522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1" y="1484784"/>
            <a:ext cx="4374997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457003"/>
            <a:ext cx="7296924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923781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8589005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2469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1838325"/>
            <a:ext cx="9039225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0382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72" y="1484784"/>
            <a:ext cx="90392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4" y="2346220"/>
            <a:ext cx="90773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" y="3212976"/>
            <a:ext cx="9172576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6" y="4725144"/>
            <a:ext cx="90487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161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Описові моделі систем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" y="1556792"/>
            <a:ext cx="901065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1008"/>
            <a:ext cx="8964488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09386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42</Words>
  <Application>Microsoft Office PowerPoint</Application>
  <PresentationFormat>Экран (4:3)</PresentationFormat>
  <Paragraphs>15</Paragraphs>
  <Slides>68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68</vt:i4>
      </vt:variant>
    </vt:vector>
  </HeadingPairs>
  <TitlesOfParts>
    <vt:vector size="69" baseType="lpstr">
      <vt:lpstr>Тема Office</vt:lpstr>
      <vt:lpstr>Теоретичні основи моделювання систем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Описові моделі систем</vt:lpstr>
      <vt:lpstr>Презентация PowerPoint</vt:lpstr>
      <vt:lpstr>Нормативні моделі систем</vt:lpstr>
      <vt:lpstr>Системне моделювання</vt:lpstr>
      <vt:lpstr>Презентация PowerPoint</vt:lpstr>
      <vt:lpstr>Презентация PowerPoint</vt:lpstr>
      <vt:lpstr>Математичне моделювання систем</vt:lpstr>
      <vt:lpstr>Форми представлення моделей систем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Етапи побудови матмоделей систем</vt:lpstr>
      <vt:lpstr>Презентация PowerPoint</vt:lpstr>
      <vt:lpstr>Презентация PowerPoint</vt:lpstr>
      <vt:lpstr>Презентация PowerPoint</vt:lpstr>
      <vt:lpstr>Презентация PowerPoint</vt:lpstr>
      <vt:lpstr>Кібернетичне моделювання систем</vt:lpstr>
      <vt:lpstr>Презентация PowerPoint</vt:lpstr>
      <vt:lpstr>Презентация PowerPoint</vt:lpstr>
      <vt:lpstr>Кібернетична модель управління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Види моделей систем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Комплексні та агрегатні моделі</vt:lpstr>
      <vt:lpstr>Презентация PowerPoint</vt:lpstr>
      <vt:lpstr>Презентация PowerPoint</vt:lpstr>
      <vt:lpstr>Презентация PowerPoint</vt:lpstr>
      <vt:lpstr>Характеристики моделей систем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Теоретичні основи моделювання систем</dc:title>
  <dc:creator>User</dc:creator>
  <cp:lastModifiedBy>User</cp:lastModifiedBy>
  <cp:revision>64</cp:revision>
  <dcterms:created xsi:type="dcterms:W3CDTF">2026-02-19T13:41:08Z</dcterms:created>
  <dcterms:modified xsi:type="dcterms:W3CDTF">2026-02-19T15:38:08Z</dcterms:modified>
</cp:coreProperties>
</file>