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1" r:id="rId46"/>
    <p:sldId id="302" r:id="rId47"/>
    <p:sldId id="303" r:id="rId48"/>
    <p:sldId id="304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C1F11-7315-0352-697B-283A0A6B1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иттєвий цикл бізнес-моделі компанії: формування, розвиток і трансформація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8099EC-6BF2-6C15-D2A9-1D3C59DC4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10</a:t>
            </a:r>
          </a:p>
        </p:txBody>
      </p:sp>
    </p:spTree>
    <p:extLst>
      <p:ext uri="{BB962C8B-B14F-4D97-AF65-F5344CB8AC3E}">
        <p14:creationId xmlns:p14="http://schemas.microsoft.com/office/powerpoint/2010/main" val="85536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EDE796-5F9D-3BC0-0DFD-CB6775B20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278780"/>
            <a:ext cx="11285035" cy="54640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І.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Адізеса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конкретному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непрогнозованість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Міллєр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теза автора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хаотичними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10.3).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Міллєр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назвав «парадоксом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Ікара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древньогрецькою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Ікар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пір’я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жиру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захоплении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згоріли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Ікар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впав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Егейське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сторонах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412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EB58525-00ED-9ADD-6D15-BE29CCA92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431" y="1916112"/>
            <a:ext cx="5067300" cy="2133600"/>
          </a:xfrm>
        </p:spPr>
      </p:pic>
    </p:spTree>
    <p:extLst>
      <p:ext uri="{BB962C8B-B14F-4D97-AF65-F5344CB8AC3E}">
        <p14:creationId xmlns:p14="http://schemas.microsoft.com/office/powerpoint/2010/main" val="503073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785E9C-174A-55E2-391F-AB35E590F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223024"/>
            <a:ext cx="11351942" cy="5597913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основою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догматичних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і процедур,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(табл. 10.1).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100BE9-AB2B-7891-1777-4B4C7DCF1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50" y="1955800"/>
            <a:ext cx="51943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4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677BD70-E9CB-E0E9-3C3D-9F879058F8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6150" y="275431"/>
            <a:ext cx="5194300" cy="5448300"/>
          </a:xfrm>
        </p:spPr>
      </p:pic>
    </p:spTree>
    <p:extLst>
      <p:ext uri="{BB962C8B-B14F-4D97-AF65-F5344CB8AC3E}">
        <p14:creationId xmlns:p14="http://schemas.microsoft.com/office/powerpoint/2010/main" val="50783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9C51D8-2353-F780-65FC-7467237E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267630"/>
            <a:ext cx="11452303" cy="5508702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аспект,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горизонт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контекст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став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дійшли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перспективам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7911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2584DD-F7B7-429B-347F-5F03EEF10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33816"/>
            <a:ext cx="11764536" cy="5664818"/>
          </a:xfrm>
        </p:spPr>
        <p:txBody>
          <a:bodyPr/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обріїв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оперативного, тактичного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10.4).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драйвером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переходу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бізнес-напрями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кожного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каскадного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2871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774C9F-9289-7311-324E-D3D5C840A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125" y="1444625"/>
            <a:ext cx="5130800" cy="3098800"/>
          </a:xfrm>
        </p:spPr>
      </p:pic>
    </p:spTree>
    <p:extLst>
      <p:ext uri="{BB962C8B-B14F-4D97-AF65-F5344CB8AC3E}">
        <p14:creationId xmlns:p14="http://schemas.microsoft.com/office/powerpoint/2010/main" val="450456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E02ED1-9234-36C0-4E0C-E49E999DE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278780"/>
            <a:ext cx="11039707" cy="5419493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зіштовхується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Консультантами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сфера-ми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10.5).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McKensey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98395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42BD6F-E87F-5C2E-6C6F-F456149BCA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137" y="713581"/>
            <a:ext cx="5283200" cy="4584700"/>
          </a:xfrm>
        </p:spPr>
      </p:pic>
    </p:spTree>
    <p:extLst>
      <p:ext uri="{BB962C8B-B14F-4D97-AF65-F5344CB8AC3E}">
        <p14:creationId xmlns:p14="http://schemas.microsoft.com/office/powerpoint/2010/main" val="1077011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431864-64E8-90CE-6B06-E3426BD4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234176"/>
            <a:ext cx="10809527" cy="523216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обріїв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і 3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високотехнологічних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-портфеля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включено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портфель. </a:t>
            </a:r>
          </a:p>
          <a:p>
            <a:pPr marL="0" indent="0">
              <a:buNone/>
            </a:pP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0227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F73427-DEB4-0A6B-026A-DAD849014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3" y="200722"/>
            <a:ext cx="10486142" cy="5265623"/>
          </a:xfrm>
        </p:spPr>
        <p:txBody>
          <a:bodyPr>
            <a:normAutofit/>
          </a:bodyPr>
          <a:lstStyle/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Взаємозв»язок житєвого циклу компанії з функціонучою бізнес-моделлю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Теодором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Левіттом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1965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використовувалась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03501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B3F14C-6FF3-AA75-746B-6BDE35A0D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5" y="144966"/>
            <a:ext cx="10742620" cy="5321379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основою перспективного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продаж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підкріплена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Johnson &amp; Johnson, Gillette, SAP),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5339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2F05CE-B916-3DDD-F769-AE697501A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144966"/>
            <a:ext cx="11597267" cy="5675971"/>
          </a:xfrm>
        </p:spPr>
        <p:txBody>
          <a:bodyPr>
            <a:normAutofit lnSpcReduction="10000"/>
          </a:bodyPr>
          <a:lstStyle/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етапів життєвого циклу бізнес-моделі компанії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Сливоцькии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[8].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рушійною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утримувати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наукомістких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рух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глобальному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невідтворюваними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стоїть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(руху)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̆: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5260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48E03A-7BF7-3DD9-5704-C748EE93A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56478"/>
            <a:ext cx="11485756" cy="55756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-модель, яка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знайти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цикл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10.6):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7479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B4DD79A-E2E1-9BCB-0AE9-E2A150D47A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4506" y="1057702"/>
            <a:ext cx="5410200" cy="2692400"/>
          </a:xfrm>
        </p:spPr>
      </p:pic>
    </p:spTree>
    <p:extLst>
      <p:ext uri="{BB962C8B-B14F-4D97-AF65-F5344CB8AC3E}">
        <p14:creationId xmlns:p14="http://schemas.microsoft.com/office/powerpoint/2010/main" val="4061320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440611-A073-A8AB-2CEE-8C05CCBC7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223024"/>
            <a:ext cx="11530361" cy="550870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реципієнтом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приростом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 і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талановитих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перемоги.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10387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FFC39B-3D4F-46B8-5036-CB613CEA0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267630"/>
            <a:ext cx="11407697" cy="536373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відшукати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другого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непомітно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вакансіи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заінтересованість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46039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3965B1-5FF7-6D46-9240-ABA67708C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312234"/>
            <a:ext cx="11452302" cy="55421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моменту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відшукують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бізнес-ініціативу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найскладнішим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фокусує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привела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феномен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А.Сливоцькии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назвав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інституційною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7263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96044C-8606-5065-D172-9769D634C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223024"/>
            <a:ext cx="10731469" cy="524332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бюджету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♦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зруйнувати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антикризові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56545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B9B49E-11BE-B4DC-617E-559B373F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56118"/>
            <a:ext cx="10865283" cy="53102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традиційною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фондовому ринку,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29149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0E71BF-0BBE-5557-BAD0-8D064C09D5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2325" y="2085975"/>
            <a:ext cx="5219700" cy="1727200"/>
          </a:xfrm>
        </p:spPr>
      </p:pic>
    </p:spTree>
    <p:extLst>
      <p:ext uri="{BB962C8B-B14F-4D97-AF65-F5344CB8AC3E}">
        <p14:creationId xmlns:p14="http://schemas.microsoft.com/office/powerpoint/2010/main" val="288901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8764D7B-C434-D806-A1C3-0ADD6DDD6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5932" y="266740"/>
            <a:ext cx="6021174" cy="4678322"/>
          </a:xfrm>
        </p:spPr>
      </p:pic>
    </p:spTree>
    <p:extLst>
      <p:ext uri="{BB962C8B-B14F-4D97-AF65-F5344CB8AC3E}">
        <p14:creationId xmlns:p14="http://schemas.microsoft.com/office/powerpoint/2010/main" val="2437903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A7C743-3C15-E080-E8FA-EE514E33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234176"/>
            <a:ext cx="11698042" cy="56473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стрибкоподібноі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До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на ринку;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гіперінфляція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примножувати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другого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трансформованоі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трансформованіи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11285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BC8D9C-FA8B-BC4A-B62E-274A76716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223024"/>
            <a:ext cx="11350151" cy="524332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десяти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рис. 10.7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 10.4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7468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2C0547A-528F-2DCE-0DA0-F732F6A27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9306" y="1064419"/>
            <a:ext cx="5219700" cy="3657600"/>
          </a:xfrm>
        </p:spPr>
      </p:pic>
    </p:spTree>
    <p:extLst>
      <p:ext uri="{BB962C8B-B14F-4D97-AF65-F5344CB8AC3E}">
        <p14:creationId xmlns:p14="http://schemas.microsoft.com/office/powerpoint/2010/main" val="3023033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D2D733-DDAB-67C3-CACA-66B69565B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8234" y="455023"/>
            <a:ext cx="5573443" cy="5010740"/>
          </a:xfrm>
        </p:spPr>
      </p:pic>
    </p:spTree>
    <p:extLst>
      <p:ext uri="{BB962C8B-B14F-4D97-AF65-F5344CB8AC3E}">
        <p14:creationId xmlns:p14="http://schemas.microsoft.com/office/powerpoint/2010/main" val="1167351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381A14-DC9D-C2EB-D5EC-83A8E0275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11873"/>
            <a:ext cx="11218127" cy="5374887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рух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з моделями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9838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FD66D8-8796-AEE7-026C-D49CDA00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200722"/>
            <a:ext cx="11162369" cy="5553307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Сливоцькии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ке.пбм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циклу: </a:t>
            </a:r>
          </a:p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ке.пбм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/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(10.1)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10.5 подано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62685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C60B402-BECE-1A79-3BA1-526692A5C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612" y="1866900"/>
            <a:ext cx="4927600" cy="2108200"/>
          </a:xfrm>
        </p:spPr>
      </p:pic>
    </p:spTree>
    <p:extLst>
      <p:ext uri="{BB962C8B-B14F-4D97-AF65-F5344CB8AC3E}">
        <p14:creationId xmlns:p14="http://schemas.microsoft.com/office/powerpoint/2010/main" val="565811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F026AE-E525-3B99-B31F-B1218CA2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189571"/>
            <a:ext cx="11195824" cy="55421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Причинами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транснаціональних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зайнялись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Основною тезою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позитивного тренду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19724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2CBF3F-1693-BEB6-FFF5-155A8348F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2" y="178420"/>
            <a:ext cx="11396545" cy="56313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координат,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руху за кривою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cash flow to equity, FCFE),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кредиторам [4].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так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69076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0AFE79-1509-6325-7C13-FB8FCDE0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356840"/>
            <a:ext cx="11363093" cy="5352584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будь-яке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(табл. 9.6):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 from operating activities),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 from investing activities),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 from financing activities)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фінансово-кредитних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349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D72CA9-A0A8-9E10-1AC4-CF537E79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966"/>
            <a:ext cx="11184672" cy="5519854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Грейнер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неформалізованою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93158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F3AB2AC-B729-3A9A-6D61-89BE9B8C72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5577" y="222250"/>
            <a:ext cx="4286558" cy="5397500"/>
          </a:xfrm>
        </p:spPr>
      </p:pic>
    </p:spTree>
    <p:extLst>
      <p:ext uri="{BB962C8B-B14F-4D97-AF65-F5344CB8AC3E}">
        <p14:creationId xmlns:p14="http://schemas.microsoft.com/office/powerpoint/2010/main" val="17593211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B4F743-D2E7-3091-C244-23A3EF22D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9" y="345688"/>
            <a:ext cx="11151218" cy="5252224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неоднаковим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10.8).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величина чистого грошового потоку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потоках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криз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98278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BB45D38-3501-F690-773B-7882CF6B2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911225"/>
            <a:ext cx="5245100" cy="4076700"/>
          </a:xfrm>
        </p:spPr>
      </p:pic>
    </p:spTree>
    <p:extLst>
      <p:ext uri="{BB962C8B-B14F-4D97-AF65-F5344CB8AC3E}">
        <p14:creationId xmlns:p14="http://schemas.microsoft.com/office/powerpoint/2010/main" val="2235180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BC442B-DAFD-848A-E563-5566D9BC9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1" y="178420"/>
            <a:ext cx="11251580" cy="5352585"/>
          </a:xfrm>
        </p:spPr>
        <p:txBody>
          <a:bodyPr>
            <a:normAutofit lnSpcReduction="10000"/>
          </a:bodyPr>
          <a:lstStyle/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Трансормація бізнес-моделі компанії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конкурен-тоспроможності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так і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новачків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рисунку 10.9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8998072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BE9428-58CA-6190-FEB7-0CDF530F5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7250" y="1400175"/>
            <a:ext cx="5194300" cy="2908300"/>
          </a:xfrm>
        </p:spPr>
      </p:pic>
    </p:spTree>
    <p:extLst>
      <p:ext uri="{BB962C8B-B14F-4D97-AF65-F5344CB8AC3E}">
        <p14:creationId xmlns:p14="http://schemas.microsoft.com/office/powerpoint/2010/main" val="639933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E82478-18A1-8475-B5A4-81F19ECAE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156117"/>
            <a:ext cx="11485756" cy="54529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осях координат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I);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видно з рис. 10.9, на початковому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параметром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цикл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530451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F7C66B-25E7-1AB8-68C0-8D0D52EBE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78780"/>
            <a:ext cx="11340789" cy="5352586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на ринку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бізнес-стратегію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бізнес-стратегію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-модель,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контролю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(точки А та В),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контроль за рухом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5997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EFF911-576E-D9DB-5EF8-1011496BA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7" y="301083"/>
            <a:ext cx="11307336" cy="545294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стрімкою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новачків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проблемою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 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організаційно-економічноі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додана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774708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D3F821-3078-722E-C8D5-E4C43C531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289932"/>
            <a:ext cx="11664175" cy="531913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СЕ. У противному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2805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470B5B-EFC2-0BFC-259E-F36CDB9A2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90293"/>
            <a:ext cx="11095464" cy="5163013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 криза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менеджмент.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момент, коли бюрократична 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Сама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неоднаковому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криза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але,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зрештою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ланки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445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F8BCE0-47AC-408A-F82E-F69FE917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256478"/>
            <a:ext cx="11441151" cy="5475249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мпульс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різновекторних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зрештою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Грейнера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5957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A30254-BC6F-38D1-BAA4-BE554FBA9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200722"/>
            <a:ext cx="11530361" cy="55087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однодумців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Грейнер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некомфортно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дуальніи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духовного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Грейнера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8049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FB7F6D-BE6D-601A-EC0F-E2DCDB708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334537"/>
            <a:ext cx="11262731" cy="52745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Грейнера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автор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запрограмовані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70-х роках.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Грейнера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осях координат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нема ресурсного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нівелюється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аспект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Адізеса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припустив,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виношування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аристократизм,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смерть (рис. 10.2).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3987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533493-E70A-4E36-1BF9-B7BE93249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092" y="356839"/>
            <a:ext cx="7004927" cy="4117530"/>
          </a:xfrm>
        </p:spPr>
      </p:pic>
    </p:spTree>
    <p:extLst>
      <p:ext uri="{BB962C8B-B14F-4D97-AF65-F5344CB8AC3E}">
        <p14:creationId xmlns:p14="http://schemas.microsoft.com/office/powerpoint/2010/main" val="270670222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675</TotalTime>
  <Words>5097</Words>
  <Application>Microsoft Macintosh PowerPoint</Application>
  <PresentationFormat>Широкоэкранный</PresentationFormat>
  <Paragraphs>128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Arial</vt:lpstr>
      <vt:lpstr>Gill Sans MT</vt:lpstr>
      <vt:lpstr>Times New Roman</vt:lpstr>
      <vt:lpstr>Галерея</vt:lpstr>
      <vt:lpstr>Життєвий цикл бізнес-моделі компанії: формування, розвиток і трансформація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Життєвий цикл бізнес-моделі компанії: формування, розвиток і трансформація</dc:title>
  <dc:creator>Александр Ткачук</dc:creator>
  <cp:lastModifiedBy>Александр Ткачук</cp:lastModifiedBy>
  <cp:revision>107</cp:revision>
  <dcterms:created xsi:type="dcterms:W3CDTF">2022-05-23T18:03:02Z</dcterms:created>
  <dcterms:modified xsi:type="dcterms:W3CDTF">2023-02-22T17:41:10Z</dcterms:modified>
</cp:coreProperties>
</file>