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84"/>
  </p:normalViewPr>
  <p:slideViewPr>
    <p:cSldViewPr snapToGrid="0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34123-3E09-9A42-96CD-4C07CB59C7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менеджера 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A42527-BDE0-5366-53A4-E49C8B9ED0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2046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8927DA-2861-C456-B517-7B192B711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6" y="200722"/>
            <a:ext cx="11429999" cy="5597912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перспективного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на день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робота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поїздки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контроль,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переговори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ранжування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виду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далеко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незвичайності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Разом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точно.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41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0B2B82-F28F-45F4-086E-C619AEA12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245328"/>
            <a:ext cx="11329639" cy="55310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потребуватиме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в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будь-яка робота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забирає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[98].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правилом "60-20-20",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на три блоки [25]: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60 %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8-годинного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– 6 годин);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резерв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20 %;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резерв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20 %.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часом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резервом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60:40.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за видами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[53].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045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18CBF5-E351-297A-66A0-8D1C44DC8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267629"/>
            <a:ext cx="10720318" cy="5198716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Безумовно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найвищої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[74].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підйоми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максимумами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12 та 16 годинах),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планового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5 – 6 годин на день.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тижневому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5-денного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становитиме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годин, а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годин.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21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DC5729-3B6D-7305-746A-6FEF7E4CC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933" y="178420"/>
            <a:ext cx="11519208" cy="566481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другому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Найімовірніше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перевищуватимуть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 планового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такому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ранжування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перенести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неодмінно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святкові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загальновживані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плану.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план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з'явилася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резервам часу.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312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87A72E-359B-52FA-9D05-1AC5CB665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933" y="167268"/>
            <a:ext cx="11329638" cy="5642517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знати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регулярно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самофотографування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само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систематичного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програм-трекерів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англ.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tracker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відстежує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відслідкувати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переглянутими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інтернетсторінками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роботами).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особливо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Toggl [114].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[100].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372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3C29832-08C6-75B8-C3D3-795C9D9EC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5" y="156118"/>
            <a:ext cx="11786838" cy="560906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шляхом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самого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І.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Скібіцької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[53]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76 %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23,5 %;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поїздки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23,5 %;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23,5 %;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6,5 %.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[53]: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документами – до 13,5 %;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5 %;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2 %;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– 3,5 %.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805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3B2D28E-38BF-12CA-1281-1A5D82C2D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29" y="211873"/>
            <a:ext cx="11340791" cy="5575609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фонд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протиріччя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розпорошуватиме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часом,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встигаючи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найвищим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[80].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першочерговості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беззаперечне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840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18B8A23-CFA0-97F7-1BC5-00E472A7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478" y="323385"/>
            <a:ext cx="11653023" cy="5519853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сконцентровувати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першочерговості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тайм-менеджменту: принцип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Паретто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Ейзенхауера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метод АБВ-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131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CFD000-C6BC-7C4A-D3CA-ED9062620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85" y="234176"/>
            <a:ext cx="11530361" cy="5642517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Паретто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принцип 80/20,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честь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Вільфредо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Паретто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1897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домогосподарств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20 %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домогосподарств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[98].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питомою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вагою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[71].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проілюстрованим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фактами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інвентаризацій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20 %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виручки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[48; 98].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Паретто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80 % результату, 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20 % результату [1; 26; 72; 89].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577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DD150A-71C6-5AEE-44E4-3E86D964B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932" y="245328"/>
            <a:ext cx="11374243" cy="5531004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Ейзенхауера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(метод,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президентом США 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Ейзенхауером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двовимірній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блоками А, В, С 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2.1).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наочності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D: Do – Decide – Delegate – Delete ("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Відкидайте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[4; 89</a:t>
            </a:r>
            <a:r>
              <a:rPr lang="ru-RU" dirty="0"/>
              <a:t>].</a:t>
            </a:r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9C261A-D492-CFCA-9194-A3C678A20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720" y="2080167"/>
            <a:ext cx="5694617" cy="369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91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75BC16F-37EE-B212-DC97-825DFFE5C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" y="267630"/>
            <a:ext cx="11686478" cy="530798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Пригадаємо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мети".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контролю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Будь-яка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планом.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плином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904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BA9B96-86E4-0973-EEA5-F361B2B25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156117"/>
            <a:ext cx="11519209" cy="5709423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комфортна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просто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справ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вивільнити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33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819A2EE-6FEE-4011-E9C3-8A5694861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267630"/>
            <a:ext cx="11396545" cy="5397190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дзвінки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такими. За словами автора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Дуайта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Ейзенхауера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[26].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Стівена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секрет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маловагомим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[34].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69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A9E249-8AC8-7AAA-032A-1DDC27C3F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0" y="211873"/>
            <a:ext cx="11675325" cy="5519853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АБВ-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сортуванні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становить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65 %.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20 %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рутинні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65 %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15 %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делеговані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357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01D763-D179-0E68-22DE-DB86AE6F5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73" y="323386"/>
            <a:ext cx="11664176" cy="5330282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випрацювання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на початковому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15 – 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перевищуватимуть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завчасне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впорядкувати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самодисциплінуватися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сформована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Підбиття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19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98249B-78E7-5682-FEA1-A10AE4F1C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478" y="234176"/>
            <a:ext cx="11452301" cy="546409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відособленість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планомірної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одному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професійно-кваліфікаційний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фазами, видами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2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8F25A5E-64F2-B135-26B5-78FE71835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1" y="301084"/>
            <a:ext cx="11786838" cy="5553306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весь комплекс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промислово-виробничий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інженерно-технічних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Професійно-кваліфікаційний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і за кожною з них –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розрядами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[11].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подано в табл. 2.1 [71].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00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65B10B3-CAD3-5D8C-C545-87E8DABD15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3931" y="769937"/>
            <a:ext cx="7556500" cy="4381500"/>
          </a:xfrm>
        </p:spPr>
      </p:pic>
    </p:spTree>
    <p:extLst>
      <p:ext uri="{BB962C8B-B14F-4D97-AF65-F5344CB8AC3E}">
        <p14:creationId xmlns:p14="http://schemas.microsoft.com/office/powerpoint/2010/main" val="2948198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3A1F02-22E4-CAB0-5806-7EFAD5CB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327" y="200722"/>
            <a:ext cx="11474605" cy="5620215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людей,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посади,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матимуть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систематичного контролю;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персоналом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44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C76913-D58B-1F2E-0E08-F233E0CAE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73" y="223024"/>
            <a:ext cx="11753386" cy="573172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ролями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начальники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дільниць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розстановку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злагоджену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очолює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очолюваного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[71].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маркетологи,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юрисконсульти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опрацьовують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[71].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техніко-технологічних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разом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77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AC0F30-BDF5-CBAF-C669-84F6010CF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89571"/>
            <a:ext cx="11775688" cy="5675969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друкарки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архіваріуси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передачу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[71].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інформаційно-технічні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рутинної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68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69643C-71B6-409C-A1D1-EEB9FEF89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71" y="189571"/>
            <a:ext cx="11653024" cy="5653667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легко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правилом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абревіатурою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перших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перевірочних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того ж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specific);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measurable);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досяжними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achievable);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realistic);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time-bonded).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для контролю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щомісячно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року" легко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щомісячних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428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806FF7-CD50-EBB6-F233-B3A7CDD4B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73" y="178420"/>
            <a:ext cx="11708781" cy="57205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здебільшого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заступники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помічники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заступники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-структурного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заступник,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заступник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роботу, яку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83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9949D4-8F6B-461A-3C2B-9D45AE918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327" y="122664"/>
            <a:ext cx="11541512" cy="5709424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складно.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правилом "7+/-2",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дев'яти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[53].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взаємопов'язаними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взаємозумовленими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шляхом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служб, бюро,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ланок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[71].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6442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0B21DA-5F24-17DB-E639-6C90F330A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66" y="144966"/>
            <a:ext cx="11797989" cy="5787483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узаконену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менеджменту, менеджеру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705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23FEF71-6A42-CF09-DE0C-4A58EB278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6" y="223024"/>
            <a:ext cx="11597267" cy="565366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обіймає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кому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боку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менеджером.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вивільнити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кар'єрне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[21].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1345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77CF37-CF50-F9D3-C820-F74F8EDD4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29" y="223024"/>
            <a:ext cx="11474605" cy="5653669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права,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прерогативою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ланки.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 і органам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чинного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прав. Системою контролю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витриманий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унеможливлює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безконтрольності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зловживань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0864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2B88D5-3C59-208B-4A81-FD7ACCB68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73" y="156117"/>
            <a:ext cx="11574966" cy="5709423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менеджеру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менеджеру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вивільнити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143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A16E45-A35F-5D99-0370-9F1E68CD5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200722"/>
            <a:ext cx="11719932" cy="5497551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ухиляються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Ньюменом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[71].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означатиме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гальмує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перестраховуватися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Побоювання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роботу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унеможливлює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систематичного контролю.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контролю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386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3C256D-7B31-FE99-B4E9-441D1DD1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5" y="144966"/>
            <a:ext cx="11708780" cy="558676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таких причин [64]: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запитом: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?" і "Як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проблему.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остерігається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критики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неминучими особливо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виважено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недосконалості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контролю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73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0CE57A3-1882-8F64-1BA9-8C9152ABF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234176"/>
            <a:ext cx="11318487" cy="5575609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демотивації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Нарешті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горизонт,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суворо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досяжними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плином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втрачена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Правилом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(план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33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748F1C-65DA-55B0-960C-A6FF0A0C7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4" y="189571"/>
            <a:ext cx="11407697" cy="5430643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[11]: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стоять 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систему контролю.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0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D9C383-DC8A-6864-0552-862967819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22" y="144966"/>
            <a:ext cx="11541511" cy="5486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документами,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трудового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плану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ритм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черговість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горизонту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квартал;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середньостроковий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день.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раптово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07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0B7186E-9BA3-C803-0752-9EDDA021B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781" y="156118"/>
            <a:ext cx="11597268" cy="5531004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щотижнево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щомісячно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ритмі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документами;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точно.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жорсткими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жорстко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тижневому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відрядження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точно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85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0DFD190-81D4-9007-344B-C9E563BBA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22" y="122663"/>
            <a:ext cx="11519209" cy="5631365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раптово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непередбачуваними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резерв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"в стик"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за одною), а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резервом.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резерву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перенести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фондом часу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наполегливість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262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333265-F933-43D1-FBD1-257495CEB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256478"/>
            <a:ext cx="11128917" cy="5452946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Регулярно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дисциплінованості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самого менеджера.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щотижня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полегшення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(дня,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скоординованими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планами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ланок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7757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1245</TotalTime>
  <Words>5218</Words>
  <Application>Microsoft Macintosh PowerPoint</Application>
  <PresentationFormat>Широкоэкранный</PresentationFormat>
  <Paragraphs>178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Gill Sans MT</vt:lpstr>
      <vt:lpstr>Times New Roman</vt:lpstr>
      <vt:lpstr>Gallery</vt:lpstr>
      <vt:lpstr>Планування особистої роботи менеджера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особистої роботи менеджера </dc:title>
  <dc:creator>Александр Ткачук</dc:creator>
  <cp:lastModifiedBy>Александр Ткачук</cp:lastModifiedBy>
  <cp:revision>30</cp:revision>
  <dcterms:created xsi:type="dcterms:W3CDTF">2023-11-07T14:41:10Z</dcterms:created>
  <dcterms:modified xsi:type="dcterms:W3CDTF">2023-11-09T12:53:21Z</dcterms:modified>
</cp:coreProperties>
</file>