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43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29.10.2024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4. </a:t>
            </a:r>
            <a:r>
              <a:rPr lang="ru-RU" sz="3600" b="1" i="1" u="sng" dirty="0" err="1"/>
              <a:t>Фінансово-кредитна</a:t>
            </a:r>
            <a:r>
              <a:rPr lang="ru-RU" sz="3600" b="1" i="1" u="sng" dirty="0"/>
              <a:t> система </a:t>
            </a:r>
            <a:r>
              <a:rPr lang="ru-RU" sz="3600" b="1" i="1" u="sng" dirty="0" err="1"/>
              <a:t>економіки</a:t>
            </a:r>
            <a:r>
              <a:rPr lang="ru-RU" sz="3600" b="1" i="1" u="sng" dirty="0"/>
              <a:t> 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" y="188914"/>
            <a:ext cx="11506516" cy="67976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u="sng" dirty="0" smtClean="0"/>
              <a:t>Підготувати доповідь на задану тематику</a:t>
            </a:r>
            <a:endParaRPr lang="uk-UA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1470660"/>
            <a:ext cx="11575098" cy="4299903"/>
          </a:xfrm>
        </p:spPr>
        <p:txBody>
          <a:bodyPr/>
          <a:lstStyle/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Фінансова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безпека держави: виклики та загрози в умовах гібридної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Вплив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тіньової економіки на фінансову систему України: методи виявлення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протидії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Міжнародні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фінансові організації та їх роль у забезпеченні економічної безпеки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Бюджетне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сектору національної безпеки та оборони: структура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пріоритети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Державний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борг України: ризики та загрози для національної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Бюджетна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децентралізація в контексті забезпечення національної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стійкості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Податкова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безпека держави: механізми протидії ухиленню від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оподаткування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Митна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політика як інструмент захисту економічних інтересів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18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Кібербезпека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банківської системи України: сучасні виклики та методи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Валютна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безпека держави: інструменти регулювання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контролю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58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129</Words>
  <Application>Microsoft Office PowerPoint</Application>
  <PresentationFormat>Довільний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4. Фінансово-кредитна система економіки   </vt:lpstr>
      <vt:lpstr>Підготувати доповідь на задану тематику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106</cp:revision>
  <dcterms:created xsi:type="dcterms:W3CDTF">2023-01-12T09:20:21Z</dcterms:created>
  <dcterms:modified xsi:type="dcterms:W3CDTF">2024-10-29T11:47:43Z</dcterms:modified>
</cp:coreProperties>
</file>