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58" y="43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D2B85352-53C2-414E-8243-3EC5499C5168}"/>
    <pc:docChg chg="custSel modSld">
      <pc:chgData name="Larysa Sergiienko" userId="e6ee1ebd2127b032" providerId="LiveId" clId="{D2B85352-53C2-414E-8243-3EC5499C5168}" dt="2023-09-06T08:46:06.535" v="150" actId="1076"/>
      <pc:docMkLst>
        <pc:docMk/>
      </pc:docMkLst>
      <pc:sldChg chg="modSp mod">
        <pc:chgData name="Larysa Sergiienko" userId="e6ee1ebd2127b032" providerId="LiveId" clId="{D2B85352-53C2-414E-8243-3EC5499C5168}" dt="2023-09-06T08:46:06.535" v="150" actId="1076"/>
        <pc:sldMkLst>
          <pc:docMk/>
          <pc:sldMk cId="3888783591" sldId="256"/>
        </pc:sldMkLst>
        <pc:spChg chg="mod">
          <ac:chgData name="Larysa Sergiienko" userId="e6ee1ebd2127b032" providerId="LiveId" clId="{D2B85352-53C2-414E-8243-3EC5499C5168}" dt="2023-09-06T08:46:06.535" v="150" actId="1076"/>
          <ac:spMkLst>
            <pc:docMk/>
            <pc:sldMk cId="3888783591" sldId="256"/>
            <ac:spMk id="2" creationId="{6922891A-BDD8-3996-E15C-F0A021C7113F}"/>
          </ac:spMkLst>
        </pc:spChg>
        <pc:spChg chg="mod">
          <ac:chgData name="Larysa Sergiienko" userId="e6ee1ebd2127b032" providerId="LiveId" clId="{D2B85352-53C2-414E-8243-3EC5499C5168}" dt="2023-09-06T08:44:47.163" v="36" actId="20577"/>
          <ac:spMkLst>
            <pc:docMk/>
            <pc:sldMk cId="3888783591" sldId="256"/>
            <ac:spMk id="3" creationId="{39F26C30-9404-6602-8E95-9BB8AEDFA0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02722-FACD-431B-915F-B531A04DF4F0}" type="datetimeFigureOut">
              <a:rPr lang="uk-UA" smtClean="0"/>
              <a:t>29.10.2024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8B79A-AF36-4DFD-AC52-62E4DC6212B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7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8B79A-AF36-4DFD-AC52-62E4DC6212B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75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22891A-BDD8-3996-E15C-F0A021C7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53067"/>
            <a:ext cx="12279086" cy="4986866"/>
          </a:xfrm>
        </p:spPr>
        <p:txBody>
          <a:bodyPr>
            <a:normAutofit/>
          </a:bodyPr>
          <a:lstStyle/>
          <a:p>
            <a:r>
              <a:rPr lang="ru-RU" sz="3600" b="1" i="1" u="sng" dirty="0" smtClean="0"/>
              <a:t>ТЕМА </a:t>
            </a:r>
            <a:r>
              <a:rPr lang="ru-RU" sz="3600" b="1" i="1" u="sng" dirty="0"/>
              <a:t>4. </a:t>
            </a:r>
            <a:r>
              <a:rPr lang="ru-RU" sz="3600" b="1" i="1" u="sng" dirty="0" err="1"/>
              <a:t>Фінансово-кредитна</a:t>
            </a:r>
            <a:r>
              <a:rPr lang="ru-RU" sz="3600" b="1" i="1" u="sng" dirty="0"/>
              <a:t> система </a:t>
            </a:r>
            <a:r>
              <a:rPr lang="ru-RU" sz="3600" b="1" i="1" u="sng" dirty="0" err="1"/>
              <a:t>економіки</a:t>
            </a:r>
            <a:r>
              <a:rPr lang="ru-RU" sz="3600" b="1" i="1" u="sng" dirty="0"/>
              <a:t> </a:t>
            </a:r>
            <a:r>
              <a:rPr lang="ru-RU" sz="3600" b="1" i="1" u="sng" dirty="0" smtClean="0"/>
              <a:t/>
            </a:r>
            <a:br>
              <a:rPr lang="ru-RU" sz="3600" b="1" i="1" u="sng" dirty="0" smtClean="0"/>
            </a:br>
            <a:r>
              <a:rPr lang="ru-RU" sz="3600" b="1" i="1" u="sng" dirty="0" smtClean="0"/>
              <a:t/>
            </a:r>
            <a:br>
              <a:rPr lang="ru-RU" sz="3600" b="1" i="1" u="sng" dirty="0" smtClean="0"/>
            </a:b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39F26C30-9404-6602-8E95-9BB8AEDFA0B4}"/>
              </a:ext>
            </a:extLst>
          </p:cNvPr>
          <p:cNvSpPr txBox="1">
            <a:spLocks/>
          </p:cNvSpPr>
          <p:nvPr/>
        </p:nvSpPr>
        <p:spPr>
          <a:xfrm>
            <a:off x="1839686" y="3657987"/>
            <a:ext cx="10178143" cy="189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887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520" y="188914"/>
            <a:ext cx="11506516" cy="67976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1" u="sng" dirty="0" smtClean="0"/>
              <a:t>Підготувати доповідь на задану тематику</a:t>
            </a:r>
            <a:endParaRPr lang="uk-UA" b="1" i="1" u="sng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81941" y="1470660"/>
            <a:ext cx="11575098" cy="4299903"/>
          </a:xfrm>
        </p:spPr>
        <p:txBody>
          <a:bodyPr/>
          <a:lstStyle/>
          <a:p>
            <a:pPr marL="0" indent="0">
              <a:buNone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Фінансова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безпека держави: виклики та загрози в умовах гібридної 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війни</a:t>
            </a:r>
            <a:endParaRPr lang="uk-UA" sz="18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Вплив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тіньової економіки на фінансову систему України: методи виявлення та 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протидії</a:t>
            </a:r>
            <a:endParaRPr lang="uk-UA" sz="18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Міжнародні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фінансові організації та їх роль у забезпеченні економічної безпеки 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endParaRPr lang="uk-UA" sz="18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Бюджетне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фінансування сектору національної безпеки та оборони: структура та 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пріоритети</a:t>
            </a:r>
            <a:endParaRPr lang="uk-UA" sz="18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Державний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борг України: ризики та загрози для національної 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безпеки</a:t>
            </a:r>
            <a:endParaRPr lang="uk-UA" sz="18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6. Бюджетна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децентралізація в контексті забезпечення національної 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стійкості</a:t>
            </a:r>
            <a:endParaRPr lang="uk-UA" sz="18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7. Податкова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безпека держави: механізми протидії ухиленню від 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оподаткування</a:t>
            </a:r>
            <a:endParaRPr lang="uk-UA" sz="18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8. Митна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політика як інструмент захисту економічних інтересів 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держави</a:t>
            </a:r>
          </a:p>
          <a:p>
            <a:pPr marL="0" indent="0">
              <a:buNone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uk-UA" sz="1800" b="0" dirty="0" err="1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Кібербезпека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банківської системи України: сучасні виклики та методи 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захисту</a:t>
            </a:r>
            <a:endParaRPr lang="uk-UA" sz="18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10. Валютна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безпека держави: інструменти регулювання та 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контролю</a:t>
            </a:r>
            <a:endParaRPr lang="uk-UA" sz="18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uk-UA" sz="18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1583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</TotalTime>
  <Words>129</Words>
  <Application>Microsoft Office PowerPoint</Application>
  <PresentationFormat>Довільний</PresentationFormat>
  <Paragraphs>13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3" baseType="lpstr">
      <vt:lpstr>Тема Office</vt:lpstr>
      <vt:lpstr>ТЕМА 4. Фінансово-кредитна система економіки   </vt:lpstr>
      <vt:lpstr>Підготувати доповідь на задану тематику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User</cp:lastModifiedBy>
  <cp:revision>106</cp:revision>
  <dcterms:created xsi:type="dcterms:W3CDTF">2023-01-12T09:20:21Z</dcterms:created>
  <dcterms:modified xsi:type="dcterms:W3CDTF">2024-10-29T11:47:43Z</dcterms:modified>
</cp:coreProperties>
</file>