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4" r:id="rId4"/>
    <p:sldId id="275" r:id="rId5"/>
    <p:sldId id="276" r:id="rId6"/>
    <p:sldId id="277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81" r:id="rId26"/>
  </p:sldIdLst>
  <p:sldSz cx="18288000" cy="10287000"/>
  <p:notesSz cx="6858000" cy="9144000"/>
  <p:embeddedFontLst>
    <p:embeddedFont>
      <p:font typeface="Vollkorn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36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5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23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023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7626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775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772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36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669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22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71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11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037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27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97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147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19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6300" y="3086100"/>
            <a:ext cx="16535400" cy="2314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ct val="94000"/>
              </a:lnSpc>
              <a:spcAft>
                <a:spcPts val="0"/>
              </a:spcAft>
            </a:pPr>
            <a:r>
              <a:rPr lang="uk-UA" sz="32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 Концептуалізація положень оборонної </a:t>
            </a:r>
            <a:r>
              <a:rPr lang="uk-UA" sz="3200" b="1" spc="-2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економіки</a:t>
            </a:r>
          </a:p>
          <a:p>
            <a:pPr algn="ctr" fontAlgn="auto">
              <a:lnSpc>
                <a:spcPct val="94000"/>
              </a:lnSpc>
              <a:spcAft>
                <a:spcPts val="0"/>
              </a:spcAft>
            </a:pPr>
            <a:endParaRPr lang="uk-UA" sz="3200" b="1" spc="-2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auto">
              <a:lnSpc>
                <a:spcPct val="94000"/>
              </a:lnSpc>
              <a:spcAft>
                <a:spcPts val="0"/>
              </a:spcAft>
            </a:pPr>
            <a:r>
              <a:rPr lang="uk-UA" sz="32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1.1.Понятійний дискурс щодо категорії «оборонна економіка».</a:t>
            </a:r>
          </a:p>
          <a:p>
            <a:pPr algn="ctr" fontAlgn="auto">
              <a:lnSpc>
                <a:spcPct val="94000"/>
              </a:lnSpc>
              <a:spcAft>
                <a:spcPts val="0"/>
              </a:spcAft>
            </a:pPr>
            <a:r>
              <a:rPr lang="uk-UA" sz="32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1.2.Роль оборонної економіки в національній економіці країни.</a:t>
            </a:r>
          </a:p>
          <a:p>
            <a:pPr algn="ctr" fontAlgn="auto">
              <a:lnSpc>
                <a:spcPct val="94000"/>
              </a:lnSpc>
              <a:spcAft>
                <a:spcPts val="0"/>
              </a:spcAft>
            </a:pPr>
            <a:r>
              <a:rPr lang="uk-UA" sz="32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1.3.Складові, структура та принципи організації оборонної економіки. </a:t>
            </a:r>
            <a:endParaRPr lang="uk-UA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495300" y="1257300"/>
            <a:ext cx="17297400" cy="5819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 в національній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економіці</a:t>
            </a:r>
          </a:p>
          <a:p>
            <a:pPr algn="ctr">
              <a:spcAft>
                <a:spcPts val="0"/>
              </a:spcAft>
            </a:pPr>
            <a:endParaRPr lang="uk-UA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Оборонна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економіка є складовою національної економічної системи, яка взаємодіє з іншими секторами (промисловість, освіта, наука, фінанси).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Вона фінансується переважно через державний бюджет (податки), що робить її залежною від економічної політики та фінансових можливостей держави.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багатьох країнах оборонна економіка виступає каталізатором економічного розвитку через інновації та створення робочих місць, але може також створювати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дисбаланси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(наприклад, скорочення витрат на соціальні програми).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У США оборонна економіка стає значною частиною ВВП (близько 3,5% у 2023 році), а в Україні після 2014 року її частка зросла через війну та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потрібна модернізація армії.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1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304800" y="559400"/>
            <a:ext cx="17678400" cy="482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 функції оборонної </a:t>
            </a: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економіки</a:t>
            </a:r>
          </a:p>
          <a:p>
            <a:pPr algn="ctr">
              <a:spcAft>
                <a:spcPts val="0"/>
              </a:spcAft>
            </a:pPr>
            <a:endParaRPr lang="uk-UA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національної безпеки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 функція: створення економічної основи для підтримки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обороноздатності.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Включає фінансування армії, закупівлю техніки, утримання інфраструктури (військові бази, полігони).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Україні у 2023 році оборонний бюджет склав понад 5% ВВП через війну з Росією.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Стимулювання економічної активності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Оборонні витрати мають мультиплікативний ефект: замовлення на озброєння стимулюють розвиток суміжних галузей (металургія, ІТ, хімічна промисловість).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У США контракти з такими компаніями, як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Lockheed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створюють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ланцюгову реакцію у вигляді замовлень для тисяч малих і середніх підприємств.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76726" y="5173565"/>
            <a:ext cx="17678400" cy="353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Регуляторна функція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Держава через оборонні витрати впливає на економічні процеси: розподіл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ресурсів, інфляцію, зайнятість.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У період Другої світової війни оборонні витрати США допомогли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вийти з Великої депресії.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Міжнародна функція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Оборонна економіка впливає на зовнішню торгівлю через експорт озброєнь і технологій.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Україна є експортером бронетехніки (танки «Оплот»), а Росія – одним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із найбільших експортерів винищувачів (Су-35).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222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381000" y="190500"/>
            <a:ext cx="17526000" cy="372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оборонної економіки на макроекономічні показники</a:t>
            </a:r>
          </a:p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Позитивний вплив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Економічне зростання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Оборонні витрати стимулюють попит на товари та послуги, що збільшує зростання ВВП.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США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Другої світової війни оборонні витрати стали драйвером економічного буму.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Інвестиції в інфраструктуру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Будівництво військових об'єктів, дорога,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Технологічний прогрес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Інновації в оборонній сфері часто переходять у цивільний сектор (наприклад, Інтернет, GPS).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81000" y="3910749"/>
            <a:ext cx="17526000" cy="46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Негативний вплив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Дефіцит бюджету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Великі оборонні витрати можуть привести до скорочення фінансування соціальних програм (освіта, охорона здоров'я).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СРСР посилене фінансування ВПК призвело до дефіциту споживчих товарів.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Інфляційний тиск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Зростання попиту на ресурси може спричинити підвищення ціни.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Дисбаланс економіки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Перенаправлення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ресурсів на оборону може гальмувати розвиток інших секторів.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Теорія «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guns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butter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 баланс між військовими та цивільними витратами.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державний борг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Фінансування оборонних програм часто відбувається через позицію, що збільшує державний борг.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США значна частина оборонного бюджету фінансується через дефіцит бюджету.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571500" y="952500"/>
            <a:ext cx="17145000" cy="7316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Роль оборонної економіки в інноваціях та технологічному розвитку</a:t>
            </a: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Стимулювання науково-дослідних розробок (R&amp;D)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Оборонна економіка є одним із головних джерел фінансування досліджень у високотехнологічних галузях (авіація,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кібербезпека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штучний інтелект).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Програма DARPA (США) розробила технології, які лягли в основі Інтернету та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Siri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 подвійного призначення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 оборонних технологій знаходять застосування в цивільному секторі.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Безпілотні літальні апарати (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дрони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спочатку розроблені для військових цілей, </a:t>
            </a:r>
            <a:r>
              <a:rPr lang="uk-UA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нині 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використовують у сільському господарстві та логістиці.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Співпраця з приватним сектором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Оборонна економіка стимулює розвиток приватних компаній через державні контракти.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США компанії, такі як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Boeing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підтримують мільярдні контракти на розробку техніки.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Виклики технологічного розвитку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Ризик витоку технологій до недружніх країн.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балансу між секретністю та комерціалізацією.</a:t>
            </a:r>
            <a:endParaRPr lang="uk-U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1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495300" y="266700"/>
            <a:ext cx="17297400" cy="8316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ринок праці та соціальну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сферу</a:t>
            </a:r>
          </a:p>
          <a:p>
            <a:pPr algn="ctr">
              <a:spcAft>
                <a:spcPts val="0"/>
              </a:spcAft>
            </a:pPr>
            <a:endParaRPr lang="uk-UA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робочих місць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Оборонна економіка створює робочі місця в різних галузях: від інженерів до логістів.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Укроборонпром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Україні забезпечує роботою десятки тисяч людей.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освіту та підготовку кадрів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Оборонна економіка стимулює розвиток технічної освіти (інженерія, ІТ).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США багато університетів (MIT,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Stanford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підтримують гранти на дослідження від Пентагону.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Соціальні витрати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Великі оборонні витрати можуть скоротити фінансування соціальних програм.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країнах із низьким рівнем доходів (наприклад, в Африці) оборонні витрати часто призводять до недофінансування медицини.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Соціальна стабільність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Оборонна економіка може забезпечити стабільність через зайнятість і захист від зовнішніх загроз, але також захист напруги через нерівномірний розподіл ресурсів.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8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549442" y="571500"/>
            <a:ext cx="17754600" cy="783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виклики та перспективи розвитку оборонної </a:t>
            </a:r>
            <a:r>
              <a:rPr lang="uk-UA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</a:p>
          <a:p>
            <a:pPr algn="just">
              <a:spcAft>
                <a:spcPts val="0"/>
              </a:spcAft>
            </a:pPr>
            <a:endParaRPr lang="uk-UA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Глобальні виклики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Технологічна революція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Розвиток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кібервійн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автономних систем, штучного інтелекту.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 використання: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дронів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війні в Україні.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Глобалізація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Міжнародні консорціуми для розробки озброєнь (наприклад, проекти НАТО).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 санкції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Обмеження доступу до технологій та ринків (наприклад, санкції проти Росії).</a:t>
            </a: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Виклики для України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 оборонних витрат через війну з Росією.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модернізації ВПК та залучення іноземних інвестицій.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Інтеграція в міжнародні оборонні програми (співпраця з НАТО, США).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приватного сектору в оборонній економіці (наприклад, компанія на кшталт «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Аерос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»).</a:t>
            </a: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технологій подвійного призначення як драйвер економічного зростання.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Збільшення експорту озброєнь як джерела валютних надходжень.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«зеленої» оборонної економіки: зниження екологічного впливу військової діяльності.</a:t>
            </a:r>
            <a:endParaRPr lang="uk-UA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3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495300" y="2628900"/>
            <a:ext cx="17297400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Оборонна економіка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підсистема національної економіки, що охоплює економічні ресурси, процеси, інститути та діяльність, спрямовані на забезпечення обороноздатності країни. Вона включає: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Виробництво товарів і послуг для військових цілей.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Фінансування оборонних програм.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Науково-дослідні та дослідно-конструкторські роботи (R&amp;D) у сфері оборони.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Логістику, експорт/імпорт озброєнь, а також технологію подвійного призначення.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2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533400" y="1181100"/>
            <a:ext cx="17221200" cy="631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 в економічній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системі</a:t>
            </a:r>
          </a:p>
          <a:p>
            <a:pPr algn="ctr">
              <a:spcAft>
                <a:spcPts val="0"/>
              </a:spcAft>
            </a:pPr>
            <a:endParaRPr lang="uk-UA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Оборонна економіка взаємодіє з іншими секторами економіки (промисловість, фінанси, освіта, наука).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Вона залежить від державного бюджету, але також впливає на економічні показники (ВВП, зайнятість, інновації).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США оборонна економіка стає значною частиною ВВП (3–4%), а в Україні після 2014 року її частка зросла через необхідність протидії зовнішній агресії.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оборонної економіки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Забезпечує національну безпеку та суверенітет.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Стимулює економічний розвиток через інновації та створення робочих місць.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Впливає на міжнародні економічні відносини (експорт озброєнь, санкції).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5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419100" y="342900"/>
            <a:ext cx="17449800" cy="832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Складові оборонної економіки</a:t>
            </a: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Оборонний бюджет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Основне джерело фінансування оборонної економіки.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Включає витрати на: 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Утримання збройних сил (зарплати, навчання).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Закупівлю озброєнь і техніки.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Науково-дослідні розробки (R&amp;D).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 (військові бази, логістика).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2023 році оборонний бюджет України склав понад 5% ВВП через війну з Росією.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Військово-промисловий комплекс (ВПК)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Сукупність підприємств, які виробляють товари та послуги для військових потреб: озброєння, техніка, амуніція.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Включає: 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Державні підприємства (наприклад, ДК «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Укроборонпром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Україні).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Приватні компанії (наприклад,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Lockheed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Martin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США).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Приклад: В Україні ВПК включає підприємства з виробництва бронетехніки («Завод ім. Малишева»), авіаційних двигунів («Мотор Січ»).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242009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342900" y="800100"/>
            <a:ext cx="17602200" cy="734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Науково-дослідні та дослідно-конструкторські роботи (R&amp;D)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нових технологій, озброєнь, системи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кібербезпеки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фінансується державою або через міжнародне співробітництво.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США програма DARPA фінансує розробки у сфері штучного інтелекту та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кібербезпеки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Логістика та інфраструктура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армії транспортом, зв'язком, складами, базами.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Включає будівництво доріг, аеродромів, портів для військових цілей.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НАТО значна частина логістики стандартизована для швидкого перекидання військ.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Експорт та імпорт озброєнь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Міжнародна торгівля зброєю як економічний фактор.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США є найбільшим експортером озброєнь (39% світового рейтингу за даними SIPRI, 2023), Україна експортує бронетехніку та ринок радарів.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 подвійного призначення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Технології, які можуть використовуватися як у військових, так і в цивільних цілях.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Дрони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спочатку розроблені для військових цілей, використовують у сільському господарстві.</a:t>
            </a:r>
            <a:endParaRPr lang="uk-U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4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04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457200" y="647700"/>
            <a:ext cx="17373600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Оборонна економіка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міждисциплінарна категорія, яка охоплює економічні аспекти забезпечення національної безпеки, оборони та військової діяльності. Вона включає ресурси, процеси, інститути та технології, що спрямовані на підтримку обороноздатності держави.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33136" y="3162300"/>
            <a:ext cx="17397663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Класичне визначення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вборонна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економіка розглядалася як частина економічної системи, що забезпечує виробництво, розподіл і використання ресурсів для потреб армії та оборони (наприклад, у роботах Адама Сміта чи Давида Рікардо побіжно згадуються аспекти економіки війни).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57199" y="5739095"/>
            <a:ext cx="17373599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Сучасне розуміння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ключає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тільки військове виробництво, а й інновації, подвійне використання технологій, економічні санкції, торгівлю зброєю та вплив оборонних витрат на макроекономічні показники.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457200" y="647700"/>
            <a:ext cx="17373600" cy="733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оборонної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економіки</a:t>
            </a:r>
          </a:p>
          <a:p>
            <a:pPr algn="ctr">
              <a:spcAft>
                <a:spcPts val="0"/>
              </a:spcAft>
            </a:pPr>
            <a:endParaRPr lang="uk-UA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Вертикальна структура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Державний рівень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Політика, бюджетування, регулювання (уряд, парламент, міністерство оборони).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Організаційний рівень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Військово-промислові підприємства, наукові установи, логістичні компанії.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Виконавчий рівень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Збройні сили, які забезпечують ресурси оборонної економіки.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 структура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Галузевий розподіл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Металургія, ІТ, хімічна промисловість, авіабудування – усі зайняті до оборонного виробництва.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Функціональний розподіл :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Виробництво, дослідження, логістика, навчання кадрів.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США оборонна економіка охоплює тисячі компаній у різних державах, які працюють за оборонними контрактами.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1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495300" y="2400300"/>
            <a:ext cx="17297400" cy="423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Інституційна структура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Державні органи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Міністерство оборони, служби експортного контролю.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Приватний сектор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Компанії, які отримали оборонні замовлення.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Міжнародні організації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НАТО, ООН (наприклад, контроль за торгівлею зброєю).</a:t>
            </a: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Регіональна структура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Оборонна економіка часто має регіональну специфіку: підприємства ВПК розташовані у стратегічних регіонах.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В Україні основні підприємства ВПК зосереджені в Харкові, Дніпрі, Києві.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9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457200" y="419100"/>
            <a:ext cx="17373600" cy="8306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 організації оборонної економіки</a:t>
            </a: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оптимальності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національної безпеки є оптимальним, що розподіляє ресурси.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воєнний час (як в Україні з 2014 року) оборонний сектор отримує першочергове фінансування.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плановості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Оборонна економіка потребує довгострокового планування (розробка стратегій, прогнозування потреб).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США існує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п'ятіричний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 оборонних витрат (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Defence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централізації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Держава іншу ключову роль у регулюванні, фінансуванні та контролі оборонної економіки.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В Україні закупівлі для армії розглядаються через централізовані тендери (закон «Про оборонні закупівлі»).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інтеграції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Взаємодія з іншими секторами економіки (цивільна промисловість, освіта, наука).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Співпраця ВПК із університетами для підготовки інженерів</a:t>
            </a:r>
            <a:r>
              <a:rPr lang="uk-UA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endParaRPr lang="uk-U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571500" y="2781300"/>
            <a:ext cx="17145000" cy="318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міжнародного співробітництва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у міжнародних програмах, спільних розробках, торгівлі зброєю.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Співпраця України з НАТО у сфері стандартизації озброєнь.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економічної ефективності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Оптимізація витрат при забезпеченні максимальної обороноздатності.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У США широко використовується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аутсорсинг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зниження витрат на логістику.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8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838200" y="647700"/>
            <a:ext cx="17145000" cy="8037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виклики та особливості організації оборонної економіки</a:t>
            </a:r>
          </a:p>
          <a:p>
            <a:pPr algn="just"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Глобальні виклики</a:t>
            </a:r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Технологічна революція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Розвиток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кібервійн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штучного інтелекту, автономних систем.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 використання: </a:t>
            </a: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дронів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війні в Україні.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Глобалізація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Міжнародні консорціуми для розробки озброєнь (наприклад, спільні проекти НАТО).</a:t>
            </a:r>
          </a:p>
          <a:p>
            <a:r>
              <a:rPr lang="uk-UA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 санкції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Обмеження доступу до технологій (наприклад, санкції проти Росії</a:t>
            </a:r>
            <a:r>
              <a:rPr lang="uk-UA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 для України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оборонних витрат через війну з Росією.</a:t>
            </a:r>
          </a:p>
          <a:p>
            <a:pPr lvl="0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модернізації ВПК та залучення іноземних інвестицій.</a:t>
            </a:r>
          </a:p>
          <a:p>
            <a:pPr lvl="0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Корупційні ризики в управлінні оборонним бюджетом.</a:t>
            </a:r>
          </a:p>
          <a:p>
            <a:pPr lvl="0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в міжнародні оборонні програми (співпраця з НАТО).</a:t>
            </a:r>
          </a:p>
          <a:p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організації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ролі приватного сектора: приватні компанії все частіше залучаються до оборонного виробництва.</a:t>
            </a:r>
          </a:p>
          <a:p>
            <a:pPr lvl="0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технології подвійного як джерело економічної вигоди.</a:t>
            </a:r>
          </a:p>
          <a:p>
            <a:pPr lvl="0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стандартизації та адаптації до міжнародних норм (наприклад, стандарти НАТО).</a:t>
            </a:r>
          </a:p>
          <a:p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5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533400" y="1181100"/>
            <a:ext cx="17221200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Еволюція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XVIII–XIX століття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Формування концепції в контексті меркантилізму та економічної підтримки воєн (наприклад, фінансування армії через податки).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 століття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Після Першої та Другої світових воєн – зростання ролі оборонної економіки через концепцію «військово-промислового комплексу» (термін, введений Дуайтом Ейзенхауером у 1961 році).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Холодна війна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Розвиток теорії про баланс між цивільною та військовою економікою, зокрема через гонки озброєнь і космічні програми.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2286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XXI століття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Розширення поняття через глобалізацію,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кібервійни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економічні санкції та технології подвійного призначення.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533400" y="495300"/>
            <a:ext cx="17221200" cy="6942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підходи до розуміння оборонної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Економічний підхід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Оборонна економіка як частина національної економіки, що вивчає ефективність використання ресурсів для забезпечення безпеки.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Ключові питання: Як оборонні витрати впливають на економічне зростання? Чи є вони «тягарем» для економіки (гіпотеза «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butter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»)?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Наприклад, дослідження сектору Пола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Самуельсона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показують, що серйозні оборонні витрати можуть призвести до дефіциту ресурсів у цивільному.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Політичний підхід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Оборонна економіка як інструмент реалізації геополітичних цілей.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Включає аналіз торгівлі зброєю, економічних санкцій та міжнародного співробітництва у сфері оборони.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228600" y="1638300"/>
            <a:ext cx="17221200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Технологічний підхід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Фокус на інноваціях та технологіях подвійного призначення (технології подвійного призначення).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Інтернет, GPS, ядерні технології – спочатку розроблені для військових цілей, але мають широке цивільне застосування.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 підхід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 оборонної економіки на суспільство: створення робочих місць, освіта (наприклад, підготовка інженерів для оборонної промисловості), але також і соціальні витрати (наприклад, скорочення фінансування соціальних програм).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381000" y="342900"/>
            <a:ext cx="17526000" cy="968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105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Оборонний бюджет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Фінансування армії, закупівля озброєнь, дослідження та розробки (R&amp;D). 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Наприклад, у США в 2023 році оборонний бюджет склав понад $800 млрд, що становить близько 3,5% ВВП.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Військово-промисловий комплекс (ВПК)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Виробництво озброєнь, техніки, матеріалів. 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Україні: ДП «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Укроборонпром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приватні компанії («Мотор Січ»).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Науково-дослідні розробки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Інновації у сфері оборони (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кібербезпека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штучний інтелект, біотехнології). 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Програма DARPA (США) – фінансування передових технологій.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Логістика та інфраструктура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Забезпечення армії транспортом, зв'язком, базами</a:t>
            </a:r>
            <a:r>
              <a:rPr lang="uk-UA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Експорт та імпорт озброєнь : 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Міжнародна торгівля зброєю як економічний фактор. </a:t>
            </a:r>
          </a:p>
          <a:p>
            <a:pPr lvl="0"/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Наприклад, Україна є експортером бронетехніки та авіаційних двигунів</a:t>
            </a:r>
            <a:r>
              <a:rPr lang="uk-UA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uk-UA" sz="3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Взаємозв'язок із цивільною економікою</a:t>
            </a:r>
          </a:p>
          <a:p>
            <a:pPr lvl="0"/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Технології подвійного призначення: Розробки для військових цілей часто переходять у цивільний сектор.</a:t>
            </a:r>
          </a:p>
          <a:p>
            <a:pPr lvl="0"/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Економічний мультиплікатор: Оборонні витрати можуть стимулювати зростання у суміжних галузях (металургія, ІТ).</a:t>
            </a:r>
          </a:p>
          <a:p>
            <a:pPr lvl="0"/>
            <a:endParaRPr lang="uk-UA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uk-U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342900" y="342900"/>
            <a:ext cx="17602200" cy="849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 оборонної економіки в економічних </a:t>
            </a:r>
            <a:r>
              <a:rPr lang="uk-UA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системах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у ринковій економіці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Держава виступає основним замовником оборонної продукції, що створює особливу модель запиту та пропозиції.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У США значна частина оборонного виробництва – це приватні компанії (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Lockheed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Boeing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які працюють за державними контрактами.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плановій економіці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СРСР оборонна економіка стала перевагою, що призвело до значного фінансування ВПК за рахунок цивільного сектора.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Наслідки: Дефіцит товарів народного споживання, технологічне відновлення у цивільних галузях.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змішаній економіці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Поєднання ринкових і державних механізмів: наприклад, у ЄС оборонна економіка регулюється через спільні програми (Європейський оборонний фонд).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 на макроекономічні показники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Позитивний вплив: Створення робочих місць, стимулювання інновацій.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Негативний вплив: Інфляційний тиск, зростання 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держборгу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скорочення соціальних витрат.</a:t>
            </a:r>
            <a:endParaRPr lang="uk-U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8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457200" y="342900"/>
            <a:ext cx="17373600" cy="329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виклики та перспективи розвитку оборонної економіки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8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Глобальні виклики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Технологічна революція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Розвиток </a:t>
            </a:r>
            <a:r>
              <a:rPr lang="uk-UA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кібервійн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штучного інтелекту, безпілотних систем. 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 використання: </a:t>
            </a:r>
            <a:r>
              <a:rPr lang="uk-UA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дронів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війнах (Україна, Близький Схід).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Економічні санкції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Обмеження доступу до технологій (наприклад, санкції проти Росії після 2014 року).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Глобалізація ВПК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Міжнародні консорціуми для розробки озброєнь (наприклад, спільні проекти НАТО).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57200" y="3976534"/>
            <a:ext cx="1737360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Виклики для України</a:t>
            </a:r>
            <a:endParaRPr lang="uk-UA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Зростання витрат на оборону через війну з Росією.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 модернізації ВПК і залучення приватного сектору.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Інтеграція в міжнародні оборонні програми (співпраця з НАТО, США).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endParaRPr lang="uk-UA" sz="28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технологій подвійного призначення як драйвер економічного зростання.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Посилення міжнародного співробітництва у сфері оборони.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«зеленої» оборонної економіки: зниження екологічного впливу військової діяльності.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457200" y="2857500"/>
            <a:ext cx="17373600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Оборонна економіка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сукупність економічних ресурсів, процесів та інститутів, які забезпечують обороноздатність країни через фінансування, виробництво, розподіл та використання товарів і послуг для військових цілей. Вона включає: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Виробництво озброєнь і техніки.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Фінансування армії та оборонних програм.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Науково-дослідні розробки (R&amp;D) для військових цілей.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Логістику, експорт/імпорт озброєнь, а також технологію подвійного призначення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9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2619</Words>
  <Application>Microsoft Office PowerPoint</Application>
  <PresentationFormat>Довільний</PresentationFormat>
  <Paragraphs>269</Paragraphs>
  <Slides>25</Slides>
  <Notes>19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Vollkorn</vt:lpstr>
      <vt:lpstr>Times New Roman</vt:lpstr>
      <vt:lpstr>Arial</vt:lpstr>
      <vt:lpstr>Symbol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Савіцька Єлизавета Антонівна</cp:lastModifiedBy>
  <cp:revision>61</cp:revision>
  <dcterms:created xsi:type="dcterms:W3CDTF">2006-08-16T00:00:00Z</dcterms:created>
  <dcterms:modified xsi:type="dcterms:W3CDTF">2025-03-20T13:44:19Z</dcterms:modified>
  <dc:identifier>DAGCUslPLi8</dc:identifier>
</cp:coreProperties>
</file>