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Використання</a:t>
            </a:r>
            <a:r>
              <a:rPr lang="ru-RU" dirty="0" smtClean="0"/>
              <a:t> та </a:t>
            </a:r>
            <a:r>
              <a:rPr lang="ru-RU" dirty="0" err="1" smtClean="0"/>
              <a:t>властивості</a:t>
            </a:r>
            <a:r>
              <a:rPr lang="ru-RU" dirty="0" smtClean="0"/>
              <a:t> РЧР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092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" y="4365104"/>
            <a:ext cx="91154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79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Загальна структура керівних органів МСЕ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25897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356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" y="1484784"/>
            <a:ext cx="903649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" y="4509120"/>
            <a:ext cx="9077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" y="5433045"/>
            <a:ext cx="9058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55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821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24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249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27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773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452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1651821"/>
            <a:ext cx="90582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07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" y="1645372"/>
            <a:ext cx="9105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" y="3445597"/>
            <a:ext cx="9134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426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484784"/>
            <a:ext cx="90773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776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Задачі державних установ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18" y="2132856"/>
            <a:ext cx="91535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0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Основна умова розвитку </a:t>
            </a:r>
            <a:r>
              <a:rPr lang="uk-UA" dirty="0" err="1" smtClean="0"/>
              <a:t>телекомунікацій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071594" cy="209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" y="4210111"/>
            <a:ext cx="9044343" cy="144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186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109788"/>
            <a:ext cx="90963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155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484784"/>
            <a:ext cx="9134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637309"/>
            <a:ext cx="9039225" cy="164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" y="4278141"/>
            <a:ext cx="91059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169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209675"/>
            <a:ext cx="91249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601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" y="1844824"/>
            <a:ext cx="90678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961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47813"/>
            <a:ext cx="91249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127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" y="1628800"/>
            <a:ext cx="91154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950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1"/>
            <a:ext cx="6840760" cy="663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461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9718"/>
            <a:ext cx="72866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854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0579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198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49787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53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Сутність РЧР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96752"/>
            <a:ext cx="91821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7927"/>
            <a:ext cx="9134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653136"/>
            <a:ext cx="912495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056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3838"/>
            <a:ext cx="73152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315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71102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472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1556792"/>
            <a:ext cx="91249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844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56792"/>
            <a:ext cx="91249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032"/>
            <a:ext cx="917257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113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" y="1556792"/>
            <a:ext cx="91059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515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25" y="1628800"/>
            <a:ext cx="91535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676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0" y="1484784"/>
            <a:ext cx="903922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90011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797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556792"/>
            <a:ext cx="91725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4005064"/>
            <a:ext cx="90963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401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154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843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05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3785103"/>
            <a:ext cx="9153526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48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Визначення</a:t>
            </a:r>
            <a:r>
              <a:rPr lang="ru-RU" dirty="0" smtClean="0"/>
              <a:t> РЧР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4" y="1196752"/>
            <a:ext cx="913440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" y="3501008"/>
            <a:ext cx="9111706" cy="322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6780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154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890417"/>
            <a:ext cx="90773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540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730"/>
            <a:ext cx="90963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9153526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1169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91535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9712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630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653136"/>
            <a:ext cx="90582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5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" y="1484784"/>
            <a:ext cx="90773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748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" y="1484784"/>
            <a:ext cx="90963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" y="4797152"/>
            <a:ext cx="91059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897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6" y="1676400"/>
            <a:ext cx="9105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1" y="3657045"/>
            <a:ext cx="90963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Властивості</a:t>
            </a:r>
            <a:r>
              <a:rPr lang="ru-RU" dirty="0" smtClean="0"/>
              <a:t> РЧР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535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" y="3933056"/>
            <a:ext cx="9067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3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РЧР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20" y="1362075"/>
            <a:ext cx="91344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20" y="3573016"/>
            <a:ext cx="91249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578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084"/>
            <a:ext cx="90963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5" y="3573016"/>
            <a:ext cx="9048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39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154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" y="3432657"/>
            <a:ext cx="91059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69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154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65104"/>
            <a:ext cx="90392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4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24</Words>
  <Application>Microsoft Office PowerPoint</Application>
  <PresentationFormat>Экран (4:3)</PresentationFormat>
  <Paragraphs>8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Використання та властивості РЧР</vt:lpstr>
      <vt:lpstr>Основна умова розвитку телекомунікацій </vt:lpstr>
      <vt:lpstr>Сутність РЧР</vt:lpstr>
      <vt:lpstr>Визначення РЧР</vt:lpstr>
      <vt:lpstr>Властивості РЧР</vt:lpstr>
      <vt:lpstr>Властивості РЧР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Загальна структура керівних органів МСЕ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Задачі державних установ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та властивості РЧР</dc:title>
  <dc:creator>User</dc:creator>
  <cp:lastModifiedBy>User</cp:lastModifiedBy>
  <cp:revision>53</cp:revision>
  <dcterms:created xsi:type="dcterms:W3CDTF">2025-01-31T17:56:02Z</dcterms:created>
  <dcterms:modified xsi:type="dcterms:W3CDTF">2025-02-07T12:25:34Z</dcterms:modified>
</cp:coreProperties>
</file>