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97"/>
  </p:normalViewPr>
  <p:slideViewPr>
    <p:cSldViewPr snapToGrid="0">
      <p:cViewPr varScale="1">
        <p:scale>
          <a:sx n="114" d="100"/>
          <a:sy n="114" d="100"/>
        </p:scale>
        <p:origin x="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665ED2-A51C-90EC-AF66-FD8925E86F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/>
              <a:t>Самоменеджент</a:t>
            </a:r>
            <a:endParaRPr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D1171AC-F893-97FB-C6D4-2193989206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Практичне 1-2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60731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B5B5A1D-DD49-2741-86A6-98598C002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268" y="156118"/>
            <a:ext cx="11742233" cy="5754028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плану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наприкінці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невиконаних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перенести в план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дня.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одну й ту ж справу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переносите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вона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обтяжує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вас,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нарешті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рішуче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беретеся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 й доводите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відмовляєтеся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інколи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сама собою.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875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A7C2904-264E-6CA6-CE88-2B39C8BC4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873" y="89210"/>
            <a:ext cx="11719932" cy="5765180"/>
          </a:xfrm>
        </p:spPr>
        <p:txBody>
          <a:bodyPr/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робота 6.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Ейзенхауера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[44]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занесених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вами у план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дня,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скористайтеся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Ейзенхауера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чотири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(рис. 1).</a:t>
            </a:r>
          </a:p>
          <a:p>
            <a:pPr algn="just"/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85D7861-888E-236B-A43D-05405C19DE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8850" y="2032000"/>
            <a:ext cx="5194300" cy="27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482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8E51E8F4-A439-DD43-7BB0-D4C04736BC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3427" y="100013"/>
            <a:ext cx="5961972" cy="5865812"/>
          </a:xfrm>
        </p:spPr>
      </p:pic>
    </p:spTree>
    <p:extLst>
      <p:ext uri="{BB962C8B-B14F-4D97-AF65-F5344CB8AC3E}">
        <p14:creationId xmlns:p14="http://schemas.microsoft.com/office/powerpoint/2010/main" val="2828229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6050554-CFEA-1D33-01D9-5FE1E05D1D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4059" y="360477"/>
            <a:ext cx="5714991" cy="4713328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8256703-6BB2-B39C-6799-381A86D0D1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4058" y="5073805"/>
            <a:ext cx="5714991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182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54A666E3-B098-564B-08BC-03059A3198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1644" y="1344612"/>
            <a:ext cx="6159500" cy="3378200"/>
          </a:xfrm>
        </p:spPr>
      </p:pic>
    </p:spTree>
    <p:extLst>
      <p:ext uri="{BB962C8B-B14F-4D97-AF65-F5344CB8AC3E}">
        <p14:creationId xmlns:p14="http://schemas.microsoft.com/office/powerpoint/2010/main" val="858231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2987AD01-AA9C-1478-0700-CF76BC356A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1818" y="453292"/>
            <a:ext cx="6400801" cy="1892300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AD940DA-1487-5BB5-3BA7-2774E19C6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819" y="2345592"/>
            <a:ext cx="64008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35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1DD41B3-6104-CDC9-C762-3344CEA25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967" y="211873"/>
            <a:ext cx="11608418" cy="5430643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робота 1.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Цілевстановлення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наведений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доповніть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себе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вас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значущість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останньої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значущої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вас).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кар'єра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доходи;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цікава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(робота);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56505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E5EE93B8-123D-8CE7-E998-9BC67310E6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7559" y="2224667"/>
            <a:ext cx="5651240" cy="2122595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8071A94-EB32-9FE4-7B26-0FBFF418F4EC}"/>
              </a:ext>
            </a:extLst>
          </p:cNvPr>
          <p:cNvSpPr txBox="1"/>
          <p:nvPr/>
        </p:nvSpPr>
        <p:spPr>
          <a:xfrm>
            <a:off x="356839" y="178420"/>
            <a:ext cx="1131848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вас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фактора (на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5, 10, 20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виокреміть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сприятливі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перешкоджають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посилення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перешкоджають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табл. 1</a:t>
            </a:r>
          </a:p>
        </p:txBody>
      </p:sp>
    </p:spTree>
    <p:extLst>
      <p:ext uri="{BB962C8B-B14F-4D97-AF65-F5344CB8AC3E}">
        <p14:creationId xmlns:p14="http://schemas.microsoft.com/office/powerpoint/2010/main" val="4099453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FEE27D6-3334-5CC4-846B-0C21A665E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571" y="144966"/>
            <a:ext cx="11441151" cy="5531005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робота 2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Уявіть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становище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найближче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оточення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т. д.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Допишіть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хочу...……………………………......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хочу...…………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...…………......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хочу...…………, але...…………......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хочу...…………та......…………......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хочу...…………, то...…………......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хочу...…………,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...………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хочу...…………,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...…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384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71B85BC-8512-213A-64BF-F3EA31414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025" y="144966"/>
            <a:ext cx="11619570" cy="577633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робота 3.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Візьміть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аркушів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ручку.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вправу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відводиться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п'ятнадцять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Напишіть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верхній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аркуша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?" Ви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ставите перед собою в даний час.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напишіть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вас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достатньо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згадати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духовного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Намагайтеся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вам приходить у голову.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пройшло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пропустили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що-небудь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зможете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давши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друге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"Як би 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провести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найближчі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три роки?"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Знову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якомога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список ваших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додайте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доповнень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того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запишіть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 зараз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дізнався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 вдарить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блискавка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би я прожив той час,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залишився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?". Мета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з'ясувати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вас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зараз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займаєтеся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заслуговують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вашої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Запишіть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попрацюйте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 вашим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витратьте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прогледіти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списки ваших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доповнити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відредагувати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тих,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робить,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так, як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робить абсолютно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глибоких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те, як люди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збираються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провести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осмислити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могли б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зайнятись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змусили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848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541F4BF-0D3B-1E06-63B0-324BA8BC1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722" y="144966"/>
            <a:ext cx="11664175" cy="5809785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робота 4. 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Анкета (так -3 б,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- 2 б,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-1 б)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Наскільки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добре Ви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справляєтесь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?"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резервую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початку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дня час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підготовчої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передоручаю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передоручено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фіксую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 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намагаюся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обробляти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один раз і остаточно.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день 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список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упорядкований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 роблю в першу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день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намагаюсь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звільнити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незапланованих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відвідувачів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скликаються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несподівано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намагаюсь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графіка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працездатності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моєму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реагувати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намагаюсь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 чином,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першу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небагатьох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проблемах.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коли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претендувати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306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F755F56-6C4A-0DB9-D991-ED9899DC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629" y="223024"/>
            <a:ext cx="10787225" cy="5243321"/>
          </a:xfrm>
        </p:spPr>
        <p:txBody>
          <a:bodyPr/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набрані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вами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стилю, 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отримаєте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– 15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плануєте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перебуваєте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домагаєтеся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список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дотримуєтеся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– 20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намагаєтеся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оволодіти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часом,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– 25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у вас хороший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 – 30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можете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слугувати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зразком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кожному,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час. Дозвольте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оточуючим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вас людям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долучитися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420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98FDCB1-E3B2-E9FA-50FA-C83DC3443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22664"/>
            <a:ext cx="10898737" cy="5343682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робота 5. 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Альпи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Студентам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дня за методом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Альпи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 Метод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п'ять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(у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60:40). 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5. Контроль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зробленого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заносяться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наведений формуляр плану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дня, табл.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1589C18-F4D1-90E9-1E65-5BB8ABC33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740" y="2573135"/>
            <a:ext cx="8776011" cy="2947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775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49648AE-0659-7D86-AA38-6865B2335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723" y="133816"/>
            <a:ext cx="11731082" cy="589899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колонку 1 формуляра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заносяться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бажаєте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дня: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даний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тиждень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планувалися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скороченнями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відвідання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семінарське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Л; робота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Б;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візит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знайомих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побутові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 і т. д.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Проставте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кожного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просумуйте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запланованого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вийти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дня.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такому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колонці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символ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перенесення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день.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плану дня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дотримуйтеся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основного правила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60 %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40 %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резерву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непередбачені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запланованих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сумарно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60 % бюджету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день, 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перенесіть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викресліть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взагалі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крайній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межами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дня.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вами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дня.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скористатися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Паретто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20 %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80 %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результату, а 80 %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приносять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20 % результату.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легкі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цікаві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зусиль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56105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50</TotalTime>
  <Words>1473</Words>
  <Application>Microsoft Macintosh PowerPoint</Application>
  <PresentationFormat>Широкоэкранный</PresentationFormat>
  <Paragraphs>62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Gill Sans MT</vt:lpstr>
      <vt:lpstr>Times New Roman</vt:lpstr>
      <vt:lpstr>Gallery</vt:lpstr>
      <vt:lpstr>Самоменеджент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Самоменеджент</dc:title>
  <dc:creator>Александр Ткачук</dc:creator>
  <cp:lastModifiedBy>Александр Ткачук</cp:lastModifiedBy>
  <cp:revision>13</cp:revision>
  <dcterms:created xsi:type="dcterms:W3CDTF">2023-11-09T09:35:24Z</dcterms:created>
  <dcterms:modified xsi:type="dcterms:W3CDTF">2023-11-09T10:25:52Z</dcterms:modified>
</cp:coreProperties>
</file>