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64" r:id="rId7"/>
    <p:sldId id="263" r:id="rId8"/>
    <p:sldId id="280" r:id="rId9"/>
    <p:sldId id="271" r:id="rId10"/>
    <p:sldId id="270" r:id="rId11"/>
    <p:sldId id="272" r:id="rId12"/>
    <p:sldId id="262" r:id="rId13"/>
    <p:sldId id="261" r:id="rId14"/>
    <p:sldId id="281" r:id="rId15"/>
    <p:sldId id="273" r:id="rId16"/>
    <p:sldId id="274" r:id="rId17"/>
    <p:sldId id="260" r:id="rId18"/>
    <p:sldId id="275" r:id="rId19"/>
    <p:sldId id="276" r:id="rId20"/>
    <p:sldId id="259" r:id="rId21"/>
    <p:sldId id="277" r:id="rId22"/>
    <p:sldId id="265" r:id="rId23"/>
    <p:sldId id="278" r:id="rId24"/>
    <p:sldId id="258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800" y="5334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tabLst>
                <a:tab pos="228600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 в роки Другої світової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війни</a:t>
            </a:r>
          </a:p>
          <a:p>
            <a:pPr lvl="1" algn="ctr">
              <a:spcAft>
                <a:spcPts val="0"/>
              </a:spcAft>
              <a:tabLst>
                <a:tab pos="228600" algn="l"/>
              </a:tabLst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Радянсько-німецькі договори. Приєднання Західної України до складу СРСР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радянсько-німецької війни. Воєнні події 1941-1942 рр.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Нацистський окупаційний режим. Голокост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 Опору і його течії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0"/>
              </a:spcAft>
              <a:buFontTx/>
              <a:buChar char="-"/>
              <a:tabLst>
                <a:tab pos="2286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ОУНівське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підпілля, створення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УПА</a:t>
            </a:r>
          </a:p>
          <a:p>
            <a:pPr marL="800100" lvl="1" indent="-342900" algn="just">
              <a:buFontTx/>
              <a:buChar char="-"/>
              <a:tabLst>
                <a:tab pos="2286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Радянські партизани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підпільники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Визволення України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 Другої світової війни. Внесок українського народу.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8800" y="2438400"/>
            <a:ext cx="2590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 плакат 1941 р. </a:t>
            </a:r>
            <a:endParaRPr lang="en-US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4243"/>
            <a:ext cx="4572000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60326"/>
            <a:ext cx="8229600" cy="55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6096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поразок Червоної армії:</a:t>
            </a:r>
          </a:p>
          <a:p>
            <a:pPr indent="342900"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репресії проти командного складу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ігнорування донесень розвідки про підготовку Німеччини до війни.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планів оборонної війни.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тоталітарний характер влади не сприяв ініціативності.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3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4572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Нацистський окупаційний режим. Голокост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Нацисти розділили Україну. 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Утворено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рейхскомісаріат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«Україна»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чолі з Е. Кохом. Центр Рівне.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«Дистрикт Галичина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центр Львов.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Одещина, частину Вінниччини і Миколаївщини. –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губернаторство Трансністрія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Центр Одеса (під управлінням Румунії).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Східні області – прифронтова зона.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Ост (травень 1940 р.) </a:t>
            </a:r>
            <a:endParaRPr 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знищення місцевого населення для заселення німецьких колоністів (4 млн. українців).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Голокост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масове знищення євреїв (Бабин яр в Києві, всього знищено 2 млн. євреїв).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депортація на примусові роботи до Німеччини (2,5 млн. </a:t>
            </a: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остарбайтерів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системи концтаборів для радянських військовополонених і населення.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колгоспів (</a:t>
            </a: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лігеншафти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як зручної форми викачування продовольства.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0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2"/>
            <a:ext cx="9144000" cy="65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7" y="381000"/>
            <a:ext cx="8393604" cy="4724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198" y="5334000"/>
            <a:ext cx="8393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Нацисти масово знищували військовополонених та місцеве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12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9420" y="6019800"/>
            <a:ext cx="775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Остарбайтерів вантажать у вагони, 1942 р. 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124"/>
            <a:ext cx="8083943" cy="56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815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Рух Опору і його течії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Нацистський новий порядок викликав Рух опору. Одна течія боролася за створення незалежної України, інша за радянський лад.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ОУН створила «похідні групи», щоб організувати зі свідомих українців місцеву владу.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червня 1941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Львові проголошено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 відновлення Української держави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формування уряду на чолі з Я. Стецьком.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1941 утворено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«Поліську Січ»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Бульби-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Боровця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(Житомирська і Рівненська обл., 5-8 тис. бійців).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жовтня 1942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похідні групи і дрібні загони ОУН об’єдналися в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 1943 р. очолював Р. Шухевич. Боролася з радянськими партизанами, німцями і Армія Крайова. (100 000 бійців).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1944 р. керувала українським визвольним рухом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УГВР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(Українська головна визвольна рада).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Волинська трагедія 1943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взаємне знищення мирного населення поляками і українцями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9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" y="783430"/>
            <a:ext cx="8662164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9420" y="6019800"/>
            <a:ext cx="775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</a:rPr>
              <a:t>Роман Шухевич</a:t>
            </a: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7" y="280103"/>
            <a:ext cx="5033964" cy="56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5334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Радянсько-німецькі договори. Приєднання Західної України до складу СРСР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23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 1939 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між СРСР і Німеччиною підписано акт про ненапад 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пакт Молотова-Ріббентропа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Секретними протоколами Польщу поділили на сфери впливу.  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1939 р. Німеччина напала на Польщу.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17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Червона армія вступила на територію Західної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28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 1939 дві держави підписали договір про дружбу, кордон і співробітництво.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4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334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Радянський рух Опору.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травні 1942 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створено Український штаб партизанського руху (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УШПР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 чолі з генералом Строкачем.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Найбільші загони в Чернігівській і Сумській обл. Найвідоміші керівники – двічі Герої Радянського Союзу Сидір Ковпак, Олексій Федоров, Герой Радянського Союзу О. Сабуров.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Курської битви партизани здійснили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операцію «Рейкова війна».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Найвідоміші підпільні організації «Партизанська іскра» на Миколаївщині і «Молода гвардія» на Луганщині.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3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029200" cy="50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436478" cy="2494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72200" y="3733800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Сидір Ковпак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37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271462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Визволення України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Визволення України розпочалося в ході Сталінградської битви.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грудня 1942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Червона армія звільнила перший український населений пункт –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 Півнівка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Ворошиловградської (Луганської) обл. Широкомасштабне вигнання розпочалося після Курської битви.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ході битви за Дніпро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Червона армія 6 листопада визволила Київ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січні-лютому 1944 р. відбулася Корсунь-Шевченківська битва («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Сталінград на Дніпрі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визволення Криму у травні 1944 р. в Серед. Азію депортовано всіх кримських татар (240 000). Їх звинувачено у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колабораціонізмі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Потім виселено вірмен, греків і болгар.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1944 р. Львівсько-Сандомирська, Яссько-Кишинівська, Карпатсько-Ужгородська операції.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жовтня 1944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нацистські окупанти вигнані з усієї території України.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0" y="457200"/>
            <a:ext cx="8267178" cy="502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410" y="5672138"/>
            <a:ext cx="8267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Червона армія 6 листопада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1943 р. визволила Київ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Завершення Другої світової війни. Внесок українського народу. 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Прапор Перемоги над рейхстагом піднімав О. Берест.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травня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День перемоги над нацизмом. 2 вересня 1945 р. капітуляцію Японії від СРСР приймав українець генерал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К. Дерев’янко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Внесок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складі Червоної армії воювали 7 млн. українців, загинуло 4 млн. Всього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 втратила 8 млн.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Серед командувачів фронтів було багато українців (Тимошенко, Кирпоніс, Малиновський). Льотчик І. Кожедуб – тричі Герой Радянського Союзу, 32 українці – двічі Герої.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Внесок тилу: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фізик Є. Патон, фізіолог О. Богомолець, кінорежисер О. Довженко «Україна в огні».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ялтинській конференції 1945 р. вирішено питання про належність Західної України.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Зруйновано 700 міст, 30 000 сіл.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Перемога згуртувала народ.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3488" y="2514600"/>
            <a:ext cx="333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травня 1945 р. – </a:t>
            </a:r>
          </a:p>
          <a:p>
            <a:pPr indent="342900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Перемоги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462"/>
            <a:ext cx="4343400" cy="63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7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89"/>
            <a:ext cx="9144000" cy="66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4" y="291101"/>
            <a:ext cx="8579089" cy="5126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453" y="5562600"/>
            <a:ext cx="857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пакту Молотова-Ріббентропа,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серпня 1939 р.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7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398" y="5787616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німецьких та радянських військ у Польщі,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вересень 1939 р. 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291101"/>
            <a:ext cx="73152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5" y="271462"/>
            <a:ext cx="8093607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4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листопада 1939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Східну Галичину і Західну Волинь приєднано до УРСР.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червні 1940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радянські війська зайняли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Північну Буковину і Бессарабію.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Утворено Молдавську РСР і Чернівецьку обл. В західних областях розпочалася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радянізація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Складові: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формування радянських органів влади, прибуття зі східних районів керівних кадрів.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заборона всіх українських партій.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націоналізація.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колективізація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індустріалізація.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розширення мережі шкіл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лікарень.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депортації населення.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4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33399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радянсько-німецької війни. Воєнні події 1941-1942 рр. </a:t>
            </a:r>
            <a:endParaRPr 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червня 1941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Німеччина напала на СРСР. Суть плану «Барбаросса»: захоплення України, щоб забезпечити себе ресурсами.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Запроваджено воєнний стан. Створено Державний комітет оборони (ДКО) на чолі з Сталіним.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мобілізація в Червону армію (2 млн. українців).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евакуація промисловості на схід, </a:t>
            </a: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тактика випаленої землі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Бойові дії: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Україну наступала група армій Південь (Рунштедт).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танкова битва Дубно-Броди-Луцьк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оборона Києва (72 дні), Одеса (73 дні), Севастополь (250).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найбільша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Червоної армії -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оточення Південно-Західного фронту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командуванням Кирпоноса. 665 000 полонених.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липня 1942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німці зайняли Свердловськ, вся територія України опинилася під нацистською окупацією.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4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9"/>
            <a:ext cx="9144000" cy="66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398" y="5787616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 діти під німецьким бомбардуванням,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червня 1941 р.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" y="467085"/>
            <a:ext cx="8050806" cy="5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952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9</cp:revision>
  <dcterms:created xsi:type="dcterms:W3CDTF">2013-10-28T09:18:16Z</dcterms:created>
  <dcterms:modified xsi:type="dcterms:W3CDTF">2024-11-20T20:30:45Z</dcterms:modified>
</cp:coreProperties>
</file>