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897"/>
  </p:normalViewPr>
  <p:slideViewPr>
    <p:cSldViewPr snapToGrid="0">
      <p:cViewPr varScale="1">
        <p:scale>
          <a:sx n="122" d="100"/>
          <a:sy n="122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E8C29-A501-71FE-B7ED-4ABB54111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612878" cy="1646302"/>
          </a:xfrm>
        </p:spPr>
        <p:txBody>
          <a:bodyPr/>
          <a:lstStyle/>
          <a:p>
            <a:r>
              <a:rPr lang="uk-UA" sz="3600" dirty="0"/>
              <a:t>Прийоми і методи прийняття рішень</a:t>
            </a:r>
            <a:endParaRPr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7B1404-92CC-6AD8-6B05-58F98AF03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612877" cy="1096899"/>
          </a:xfrm>
        </p:spPr>
        <p:txBody>
          <a:bodyPr/>
          <a:lstStyle/>
          <a:p>
            <a:r>
              <a:rPr lang="uk-UA" dirty="0"/>
              <a:t>Лекція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9045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3E0717-EC8F-4B81-8D73-2E416FE3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256478"/>
            <a:ext cx="11006254" cy="660152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Методи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Система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Бенджаміна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Франкліна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Візуально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подати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багатоступінчастоі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поетапного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4.2).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D0EF40-EC8A-2003-F728-AD4F63E74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2254250"/>
            <a:ext cx="7772400" cy="219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74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E58AF2-2580-B29F-19B1-9C59F664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34898"/>
            <a:ext cx="10716321" cy="642310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життєві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цінності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підгрунття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служить опорою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матеріальнии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достаток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завтрашньому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благополучна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слава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статус,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влада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пізнання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служіння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людства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продовжувати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нескінченності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безліч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тут буде допущена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неминуче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спіткає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розчарування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Другии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популярність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влада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статус, то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президентом.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обрана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життєвим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сформовані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Третіи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генеральнии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зайняти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пост губернатора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мера одного з великих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солідну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партійну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фінансову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гідну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стати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публіці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блискучим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оратором,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благополучним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одруженим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чоловіком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здобути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престижному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навчальному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закладі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т. п.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Четвертии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мети,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говорить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«Коли-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куплю машину (напишу книгу,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статтю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вивчу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мову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)»,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тягнути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роками, так і не досягнувши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мети,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маленькі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кроки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шансів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0722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9C00CD-4F0B-4BBB-9164-EB401551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017405" cy="6021658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п’ятирічнии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внести пункт: «До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2025 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відзнакою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спеціальністю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Державне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муніципальне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”».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престижну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завести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задавшись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питанням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роки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генеральному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̆?».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мети.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п’ятому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мети?»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пункт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то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увійдуть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 «подати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підготовчі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курси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і т. п.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2–3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2–3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і, як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Завершальнии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шостии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короткотермінового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один день.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«подати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розбивається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подати»,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оформити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приймальну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комісію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і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оформлені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правильно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якийсь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день.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8609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C1AFEF-3045-A878-4A70-53AF93408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184673" cy="6166624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Дуайта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Ейзенхауера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допоміжним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Ейзенхауер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(табл. 4.3).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A0EB5F-59F0-330D-48A9-360942429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24000"/>
            <a:ext cx="7772400" cy="322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22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E54A4A-6236-0B43-F04E-C6313CC1E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01444"/>
            <a:ext cx="11084312" cy="611086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4.3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коли вони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і т. д. 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рано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віддачу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В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Ви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розвантажуєте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580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5EBF47-CD29-5F4D-2A44-AC0A5CFBF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01445"/>
            <a:ext cx="1089474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4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осідають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письмовому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забувши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скаржитися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несуттєвих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нетермінових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утримуватися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коли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Проблемою браку часу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справами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(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та (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4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і результат видно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зміцнює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підтвердженні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залишаються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невиконаними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Принцип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Вільфредо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Парето (Правило 80/20)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принципу Парето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розглянуто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рис. 4.3.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C69F28-0C38-B7CC-5F08-9DEF8B52F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603" y="2954606"/>
            <a:ext cx="7070957" cy="369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879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E4EE2FB7-520D-554A-EC60-1EFDBADE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34176"/>
            <a:ext cx="11452303" cy="6400799"/>
          </a:xfrm>
        </p:spPr>
        <p:txBody>
          <a:bodyPr/>
          <a:lstStyle/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другорядних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(80%).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час, Ви,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малозначним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процвітання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ними,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супроводжує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AD0635AD-EE65-6FDC-B241-C7B8B1BCF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437" y="441461"/>
            <a:ext cx="88519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30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C2123A-23F4-385E-4DF1-2369B7C63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345688"/>
            <a:ext cx="11229278" cy="633389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основі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методу Парето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рекомендаціі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щодо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економіі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привести до 80%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тих ресурсах,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повсякденну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Вас;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 роботу,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приносить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подобається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закон 80/20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Вас,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682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95524C-B445-863D-0906-99AF8FC60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11873"/>
            <a:ext cx="11151219" cy="606626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«АБВ-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позначивши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буквами «А», «Б» і «В». </a:t>
            </a: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категоріі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«А»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ускладнень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«А1», «А2» і т. д.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звіту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«Б»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незворотними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несумісними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типу «А».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«В»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тягне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доручити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робота, 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втратила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алгоритм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«АБВ»: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вконанти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формою (табл. 4.4).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155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400E83-7F76-3341-6083-15DA8843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79503"/>
            <a:ext cx="11530361" cy="6244682"/>
          </a:xfrm>
        </p:spPr>
        <p:txBody>
          <a:bodyPr>
            <a:normAutofit fontScale="92500" lnSpcReduction="10000"/>
          </a:bodyPr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пронумерувати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«А», «Б», «В»;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Вами бюджету часу: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65%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годин)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«Б»;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15%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«В»;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«Б» і «В»,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контроль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АБВ»,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B549A6-FCE6-A12C-D709-CAF6F0CB0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51" y="479503"/>
            <a:ext cx="7772400" cy="153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9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CA70AE-134D-E6C5-EDEE-BC580B170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27" y="241738"/>
            <a:ext cx="11698013" cy="6222123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менеджера. 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багатозадачності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Ейзенхауера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принцип Парето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5740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1F6EDB-3A88-3227-39DC-989BA536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267629"/>
            <a:ext cx="10805531" cy="6188927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Альпи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експрес-розробки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4.5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4F18B6-B4C6-7193-62C5-7B2AA5133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020" y="1299880"/>
            <a:ext cx="6932479" cy="521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02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1992DA-8466-5A05-A20D-D134AAC6D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67990"/>
            <a:ext cx="10537903" cy="586554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-методу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чітко розуміти завдання на день;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подолати забудькуватість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обсяги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5948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31003A-6C67-7CE5-035C-E9F2A22AB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223024"/>
            <a:ext cx="11296185" cy="6289287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4 </a:t>
            </a:r>
            <a:r>
              <a:rPr lang="ru-RU" sz="1800" b="1" dirty="0" err="1">
                <a:effectLst/>
                <a:latin typeface="TimesNewRomanPS"/>
              </a:rPr>
              <a:t>Принципи</a:t>
            </a:r>
            <a:r>
              <a:rPr lang="ru-RU" sz="1800" b="1" dirty="0">
                <a:effectLst/>
                <a:latin typeface="TimesNewRomanPS"/>
              </a:rPr>
              <a:t> і </a:t>
            </a:r>
            <a:r>
              <a:rPr lang="ru-RU" sz="1800" b="1" dirty="0" err="1">
                <a:effectLst/>
                <a:latin typeface="TimesNewRomanPS"/>
              </a:rPr>
              <a:t>прийоми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організаціі</a:t>
            </a:r>
            <a:r>
              <a:rPr lang="ru-RU" sz="1800" b="1" dirty="0">
                <a:effectLst/>
                <a:latin typeface="TimesNewRomanPS"/>
              </a:rPr>
              <a:t>̈ часу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Фільтруйте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перевантажуйте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думках,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відволікайтесь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гаджети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сторону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зекономити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у рази.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Головне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метод «Слона»,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розділяйте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задачу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вона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здасться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такою масштабною,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нервове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малого.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втягуєтеся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зараз.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Оберіть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по маслу».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7252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73FE15-0EE5-4336-7B35-54812A9BF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01445"/>
            <a:ext cx="11039707" cy="60997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переходьте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одного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хапатися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трудовии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день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з’їжте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жабу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сніданок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так би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робите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гірше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морально на себе тиснете.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справу,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видихнути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полегшенням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Прницип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кошик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сміття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чистим столом.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прощайтеся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речами,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документа.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справам,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стоять у Вас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пріоритеті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зручнии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для Вас час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Визнчте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стиль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10-ї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ранку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кульмінаційна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значить,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10-ї до 13-ї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детального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цифрами;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13-ї до 16-ї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робота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переговори;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824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EDF1B4-E442-5734-1166-2AAD4153C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468351"/>
            <a:ext cx="10827834" cy="591014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16-ї до 19-ї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млява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фаза,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максимальна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енергійність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жвавість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кореспонденцію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електронні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19-ї до 22-ї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роздумів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обмірковуйте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Зрозумійте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себе строго, коли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просто не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зосередитись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нормально,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цілодобово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максимуму.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детлайну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день.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сконцентрованим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жорсткии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(практика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60%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планового бюджету). Вона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Решта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40%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два блоки.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резерв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(20%).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резервного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спонтанноі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793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9C34D3-E832-4AB5-E25A-3F5B1E69D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12235"/>
            <a:ext cx="11095464" cy="6077414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Призначайте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ранок.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проходить непродуктивно.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Боріться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Помідор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 (5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хвидлин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відпочиваємо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вивільнить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 час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14.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нагода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день з позитивного настрою,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порадіти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початку нового 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NewRomanPSMT"/>
              </a:rPr>
              <a:t>16.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контролюйте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день,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правило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завтра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дискомфорт,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тревогу.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02609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1172D-4D17-372C-79AC-CA44EE25A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312234"/>
            <a:ext cx="11251581" cy="6311589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зброшурованого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книгу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коли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машину веде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блокнот,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телефон, книги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ноутбук.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саморозвантажуватись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допускайте,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день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стоячи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Привчіть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спокуси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1592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FE5379-27C3-BBCE-21DC-5888B9511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367990"/>
            <a:ext cx="11017404" cy="665727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"/>
              </a:rPr>
              <a:t>особистим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"/>
              </a:rPr>
              <a:t> часом: </a:t>
            </a:r>
            <a:endParaRPr lang="ru-RU" dirty="0"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а не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 у Вас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чином, коли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повісьте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табличку «Не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-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затримувати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Вас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розмові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 телефону, перш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вхопиться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перервіть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попросіть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передзвонити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NewRomanPSMT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коли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офісі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кімнаті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нарад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вступаєте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будь-ким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неформальну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продовжуйте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стояти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сісти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і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тривалоі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61847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8BB3BC-907E-494A-D33B-8D7F4C788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289933"/>
            <a:ext cx="11039707" cy="6043960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 часу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[15; 71; 101]: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постановка мети;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справ;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шляхи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неорганізованість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"шум",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зайва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документами;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70025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B9713-6D7A-8291-F2C5-512AC3D1A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59" y="126125"/>
            <a:ext cx="11624441" cy="6537434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яка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0279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9E5E05-C0CF-D41D-4305-A345C2BCB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256479"/>
            <a:ext cx="11285034" cy="6300438"/>
          </a:xfrm>
        </p:spPr>
        <p:txBody>
          <a:bodyPr>
            <a:normAutofit lnSpcReduction="10000"/>
          </a:bodyPr>
          <a:lstStyle/>
          <a:p>
            <a:r>
              <a:rPr lang="ru-RU" sz="1800" b="1" dirty="0" err="1">
                <a:effectLst/>
                <a:latin typeface="TimesNewRomanPS"/>
              </a:rPr>
              <a:t>Сутність</a:t>
            </a:r>
            <a:r>
              <a:rPr lang="ru-RU" sz="1800" b="1" dirty="0">
                <a:effectLst/>
                <a:latin typeface="TimesNewRomanPS"/>
              </a:rPr>
              <a:t> часу. </a:t>
            </a:r>
            <a:r>
              <a:rPr lang="ru-RU" sz="1800" b="1" dirty="0" err="1">
                <a:effectLst/>
                <a:latin typeface="TimesNewRomanPS"/>
              </a:rPr>
              <a:t>Поняття</a:t>
            </a:r>
            <a:r>
              <a:rPr lang="ru-RU" sz="1800" b="1" dirty="0">
                <a:effectLst/>
                <a:latin typeface="TimesNewRomanPS"/>
              </a:rPr>
              <a:t> ресурсу часу і </a:t>
            </a:r>
            <a:r>
              <a:rPr lang="ru-RU" sz="1800" b="1" dirty="0" err="1">
                <a:effectLst/>
                <a:latin typeface="TimesNewRomanPS"/>
              </a:rPr>
              <a:t>його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означення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практично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рамки.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«загнана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коняка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чомусь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встигаючими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кудись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поспішаючими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побачили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все-таки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«час»,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розібратися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як ним (часом)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наповнити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темп,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найрізноманітніших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два типи часу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зовнішніи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єдинии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секунди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доба, роки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незміннии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служить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еталоном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обраховують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неоднаковии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підконтрольним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типом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Ви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занурюєтесь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час», там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втілювати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нездійсненні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83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D60407-F8E6-4E41-E355-B5148AB5F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5" y="367990"/>
            <a:ext cx="11128917" cy="614432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безповоротно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«кане в Лету»,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дбайливо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підрахували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8760 годин;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- 2920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сон;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- 1928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- 1664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- 320 годин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відпустки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- 1446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годин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два рази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723);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- 428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поїздки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 роки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подорожі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- 7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процедури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перегляд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безладно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розкиданих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предметів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535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431C91-0F2F-A5EE-3503-9056E61BC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267629"/>
            <a:ext cx="11151220" cy="6512312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на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найнеобхідніше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когось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летить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замислюватися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ресурсу, а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тягнеться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сидіти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склавши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руки,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ним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руки.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стане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ресурсом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отримає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змусити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потреби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7089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8AFB61-3E0A-0EC1-52AD-B41658CC2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01083"/>
            <a:ext cx="11329639" cy="621122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 International.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Клаус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Меллер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1970-му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Manager –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блокнот-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прабатьком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органайзера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наука про те,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часу, а й обстановки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але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Менеджер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перед людьми,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час (ресурс,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мети)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Мета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 Ви могли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з великим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задоволенням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результативністю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997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A90290-D28F-4891-6BCA-6A4923E74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932"/>
            <a:ext cx="11340790" cy="6333891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душевного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4.1.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7487219-EBCD-BDDA-99DE-C7897B505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175" y="3691674"/>
            <a:ext cx="7772400" cy="306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25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40A547D-C04B-C184-9810-1CD40908D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263" y="548481"/>
            <a:ext cx="9728200" cy="5994400"/>
          </a:xfrm>
        </p:spPr>
      </p:pic>
    </p:spTree>
    <p:extLst>
      <p:ext uri="{BB962C8B-B14F-4D97-AF65-F5344CB8AC3E}">
        <p14:creationId xmlns:p14="http://schemas.microsoft.com/office/powerpoint/2010/main" val="35418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D44B98-4AD4-090D-FA11-A9F4798A7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90293"/>
            <a:ext cx="11017405" cy="6568068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принцип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відтягувати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якоїсь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обходимо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пришвидшать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реальною, конкретною,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вдасться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головне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записи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поповнюватися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83108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471</TotalTime>
  <Words>5553</Words>
  <Application>Microsoft Macintosh PowerPoint</Application>
  <PresentationFormat>Широкоэкранный</PresentationFormat>
  <Paragraphs>149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Прийоми і методи прийняття рішень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часом</dc:title>
  <dc:creator>Александр Ткачук</dc:creator>
  <cp:lastModifiedBy>Александр Ткачук</cp:lastModifiedBy>
  <cp:revision>17</cp:revision>
  <dcterms:created xsi:type="dcterms:W3CDTF">2024-02-28T08:49:13Z</dcterms:created>
  <dcterms:modified xsi:type="dcterms:W3CDTF">2026-01-15T13:25:23Z</dcterms:modified>
</cp:coreProperties>
</file>