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5" r:id="rId28"/>
    <p:sldId id="282" r:id="rId29"/>
    <p:sldId id="283" r:id="rId30"/>
    <p:sldId id="284" r:id="rId31"/>
    <p:sldId id="286" r:id="rId32"/>
    <p:sldId id="287" r:id="rId33"/>
    <p:sldId id="288" r:id="rId34"/>
    <p:sldId id="291" r:id="rId35"/>
    <p:sldId id="289" r:id="rId36"/>
    <p:sldId id="290" r:id="rId37"/>
    <p:sldId id="294" r:id="rId38"/>
    <p:sldId id="292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465-20#n512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35-15#n3357" TargetMode="External"/><Relationship Id="rId2" Type="http://schemas.openxmlformats.org/officeDocument/2006/relationships/hyperlink" Target="https://zakon.rada.gov.ua/laws/show/435-15#n196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435-15#n6039" TargetMode="External"/><Relationship Id="rId5" Type="http://schemas.openxmlformats.org/officeDocument/2006/relationships/hyperlink" Target="https://zakon.rada.gov.ua/laws/show/435-15#n4393" TargetMode="External"/><Relationship Id="rId4" Type="http://schemas.openxmlformats.org/officeDocument/2006/relationships/hyperlink" Target="https://zakon.rada.gov.ua/laws/show/435-15#n3587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1399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500-17" TargetMode="External"/><Relationship Id="rId2" Type="http://schemas.openxmlformats.org/officeDocument/2006/relationships/hyperlink" Target="https://zakon.rada.gov.ua/laws/show/3310-2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Представництво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47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245.</a:t>
            </a:r>
            <a:r>
              <a:rPr lang="en-US" dirty="0"/>
              <a:t> </a:t>
            </a:r>
            <a:r>
              <a:rPr lang="ru-RU" dirty="0"/>
              <a:t>Форма </a:t>
            </a:r>
            <a:r>
              <a:rPr lang="ru-RU" dirty="0" err="1"/>
              <a:t>довіреності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 Форма </a:t>
            </a:r>
            <a:r>
              <a:rPr lang="ru-RU" dirty="0" err="1"/>
              <a:t>довіреності</a:t>
            </a:r>
            <a:r>
              <a:rPr lang="ru-RU" dirty="0"/>
              <a:t> повинна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вчинятися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Довіреність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видається</a:t>
            </a:r>
            <a:r>
              <a:rPr lang="ru-RU" dirty="0"/>
              <a:t> у порядку </a:t>
            </a:r>
            <a:r>
              <a:rPr lang="ru-RU" dirty="0" err="1"/>
              <a:t>передоручення</a:t>
            </a:r>
            <a:r>
              <a:rPr lang="ru-RU" dirty="0"/>
              <a:t>,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посвідченню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четвертою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Довіреність</a:t>
            </a:r>
            <a:r>
              <a:rPr lang="ru-RU" dirty="0"/>
              <a:t> </a:t>
            </a:r>
            <a:r>
              <a:rPr lang="ru-RU" dirty="0" err="1"/>
              <a:t>військовослужбовця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особи, яка </a:t>
            </a:r>
            <a:r>
              <a:rPr lang="ru-RU" dirty="0" err="1"/>
              <a:t>перебуває</a:t>
            </a:r>
            <a:r>
              <a:rPr lang="ru-RU" dirty="0"/>
              <a:t> на </a:t>
            </a:r>
            <a:r>
              <a:rPr lang="ru-RU" dirty="0" err="1"/>
              <a:t>лікуванні</a:t>
            </a:r>
            <a:r>
              <a:rPr lang="ru-RU" dirty="0"/>
              <a:t> у </a:t>
            </a:r>
            <a:r>
              <a:rPr lang="ru-RU" dirty="0" err="1"/>
              <a:t>госпіталі</a:t>
            </a:r>
            <a:r>
              <a:rPr lang="ru-RU" dirty="0"/>
              <a:t>, </a:t>
            </a:r>
            <a:r>
              <a:rPr lang="ru-RU" dirty="0" err="1"/>
              <a:t>санаторії</a:t>
            </a:r>
            <a:r>
              <a:rPr lang="ru-RU" dirty="0"/>
              <a:t> та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військово-лікувальному</a:t>
            </a:r>
            <a:r>
              <a:rPr lang="ru-RU" dirty="0"/>
              <a:t> </a:t>
            </a:r>
            <a:r>
              <a:rPr lang="ru-RU" dirty="0" err="1"/>
              <a:t>закладі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посвідчена</a:t>
            </a:r>
            <a:r>
              <a:rPr lang="ru-RU" dirty="0"/>
              <a:t> начальником </a:t>
            </a:r>
            <a:r>
              <a:rPr lang="ru-RU" dirty="0" err="1"/>
              <a:t>цього</a:t>
            </a:r>
            <a:r>
              <a:rPr lang="ru-RU" dirty="0"/>
              <a:t> закладу, </a:t>
            </a:r>
            <a:r>
              <a:rPr lang="ru-RU" dirty="0" err="1"/>
              <a:t>його</a:t>
            </a:r>
            <a:r>
              <a:rPr lang="ru-RU" dirty="0"/>
              <a:t> заступником з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старшим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черговим</a:t>
            </a:r>
            <a:r>
              <a:rPr lang="ru-RU" dirty="0"/>
              <a:t> </a:t>
            </a:r>
            <a:r>
              <a:rPr lang="ru-RU" dirty="0" err="1"/>
              <a:t>лікарем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/>
              <a:t>Довіреність</a:t>
            </a:r>
            <a:r>
              <a:rPr lang="ru-RU" dirty="0"/>
              <a:t> </a:t>
            </a:r>
            <a:r>
              <a:rPr lang="ru-RU" dirty="0" err="1"/>
              <a:t>військовослужбовця</a:t>
            </a:r>
            <a:r>
              <a:rPr lang="ru-RU" dirty="0"/>
              <a:t>, а в пунктах </a:t>
            </a:r>
            <a:r>
              <a:rPr lang="ru-RU" dirty="0" err="1"/>
              <a:t>дислокації</a:t>
            </a:r>
            <a:r>
              <a:rPr lang="ru-RU" dirty="0"/>
              <a:t> </a:t>
            </a:r>
            <a:r>
              <a:rPr lang="ru-RU" dirty="0" err="1"/>
              <a:t>військової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з'єднання</a:t>
            </a:r>
            <a:r>
              <a:rPr lang="ru-RU" dirty="0"/>
              <a:t>, установи, </a:t>
            </a:r>
            <a:r>
              <a:rPr lang="ru-RU" dirty="0" err="1"/>
              <a:t>військово-навчального</a:t>
            </a:r>
            <a:r>
              <a:rPr lang="ru-RU" dirty="0"/>
              <a:t> закладу, де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органу,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вчиняє</a:t>
            </a:r>
            <a:r>
              <a:rPr lang="ru-RU" dirty="0"/>
              <a:t> </a:t>
            </a:r>
            <a:r>
              <a:rPr lang="ru-RU" dirty="0" err="1"/>
              <a:t>нотаріальні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довіреність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, члена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 і члена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військовослужбовця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посвідчена</a:t>
            </a:r>
            <a:r>
              <a:rPr lang="ru-RU" dirty="0"/>
              <a:t> командиром (начальником)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з'єднання</a:t>
            </a:r>
            <a:r>
              <a:rPr lang="ru-RU" dirty="0"/>
              <a:t>, установи </a:t>
            </a:r>
            <a:r>
              <a:rPr lang="ru-RU" dirty="0" err="1"/>
              <a:t>або</a:t>
            </a:r>
            <a:r>
              <a:rPr lang="ru-RU" dirty="0"/>
              <a:t> закладу.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659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Довіреність</a:t>
            </a:r>
            <a:r>
              <a:rPr lang="ru-RU" dirty="0"/>
              <a:t> особи, яка </a:t>
            </a:r>
            <a:r>
              <a:rPr lang="ru-RU" dirty="0" err="1"/>
              <a:t>тримається</a:t>
            </a:r>
            <a:r>
              <a:rPr lang="ru-RU" dirty="0"/>
              <a:t> в </a:t>
            </a:r>
            <a:r>
              <a:rPr lang="ru-RU" dirty="0" err="1"/>
              <a:t>установі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покарань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слідчому</a:t>
            </a:r>
            <a:r>
              <a:rPr lang="ru-RU" dirty="0"/>
              <a:t> </a:t>
            </a:r>
            <a:r>
              <a:rPr lang="ru-RU" dirty="0" err="1"/>
              <a:t>ізоляторі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посвідчена</a:t>
            </a:r>
            <a:r>
              <a:rPr lang="ru-RU" dirty="0"/>
              <a:t> начальником установи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покарань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слідчого</a:t>
            </a:r>
            <a:r>
              <a:rPr lang="ru-RU" dirty="0"/>
              <a:t> </a:t>
            </a:r>
            <a:r>
              <a:rPr lang="ru-RU" dirty="0" err="1"/>
              <a:t>ізолятора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 smtClean="0"/>
              <a:t>Довіреність</a:t>
            </a:r>
            <a:r>
              <a:rPr lang="ru-RU" dirty="0" smtClean="0"/>
              <a:t> </a:t>
            </a:r>
            <a:r>
              <a:rPr lang="ru-RU" dirty="0"/>
              <a:t>особи, яка </a:t>
            </a:r>
            <a:r>
              <a:rPr lang="ru-RU" dirty="0" err="1"/>
              <a:t>проживає</a:t>
            </a:r>
            <a:r>
              <a:rPr lang="ru-RU" dirty="0"/>
              <a:t> у </a:t>
            </a:r>
            <a:r>
              <a:rPr lang="ru-RU" dirty="0" err="1"/>
              <a:t>населеному</a:t>
            </a:r>
            <a:r>
              <a:rPr lang="ru-RU" dirty="0"/>
              <a:t> </a:t>
            </a:r>
            <a:r>
              <a:rPr lang="ru-RU" dirty="0" err="1"/>
              <a:t>пункті</a:t>
            </a:r>
            <a:r>
              <a:rPr lang="ru-RU" dirty="0"/>
              <a:t>, де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нотаріусів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посвідчена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довіреностей</a:t>
            </a:r>
            <a:r>
              <a:rPr lang="ru-RU" dirty="0"/>
              <a:t> на право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нерухомим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довіреностей</a:t>
            </a:r>
            <a:r>
              <a:rPr lang="ru-RU" dirty="0"/>
              <a:t> на </a:t>
            </a:r>
            <a:r>
              <a:rPr lang="ru-RU" dirty="0" err="1"/>
              <a:t>управління</a:t>
            </a:r>
            <a:r>
              <a:rPr lang="ru-RU" dirty="0"/>
              <a:t> і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корпоративними</a:t>
            </a:r>
            <a:r>
              <a:rPr lang="ru-RU" dirty="0"/>
              <a:t> правами та </a:t>
            </a:r>
            <a:r>
              <a:rPr lang="ru-RU" dirty="0" err="1"/>
              <a:t>довіреностей</a:t>
            </a:r>
            <a:r>
              <a:rPr lang="ru-RU" dirty="0"/>
              <a:t> на </a:t>
            </a:r>
            <a:r>
              <a:rPr lang="ru-RU" dirty="0" err="1"/>
              <a:t>користування</a:t>
            </a:r>
            <a:r>
              <a:rPr lang="ru-RU" dirty="0"/>
              <a:t> і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транспортними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/>
              <a:t>Довіреність</a:t>
            </a:r>
            <a:r>
              <a:rPr lang="ru-RU" dirty="0"/>
              <a:t> </a:t>
            </a:r>
            <a:r>
              <a:rPr lang="ru-RU" dirty="0" err="1"/>
              <a:t>суб'єкта</a:t>
            </a:r>
            <a:r>
              <a:rPr lang="ru-RU" dirty="0"/>
              <a:t> права на </a:t>
            </a:r>
            <a:r>
              <a:rPr lang="ru-RU" dirty="0" err="1"/>
              <a:t>безоплатну</a:t>
            </a:r>
            <a:r>
              <a:rPr lang="ru-RU" dirty="0"/>
              <a:t> </a:t>
            </a:r>
            <a:r>
              <a:rPr lang="ru-RU" dirty="0" err="1"/>
              <a:t>вторинну</a:t>
            </a:r>
            <a:r>
              <a:rPr lang="ru-RU" dirty="0"/>
              <a:t> </a:t>
            </a:r>
            <a:r>
              <a:rPr lang="ru-RU" dirty="0" err="1"/>
              <a:t>правову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, за </a:t>
            </a:r>
            <a:r>
              <a:rPr lang="ru-RU" dirty="0" err="1"/>
              <a:t>зверненням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посвідчена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органу (установи), </a:t>
            </a:r>
            <a:r>
              <a:rPr lang="ru-RU" dirty="0" err="1"/>
              <a:t>уповноваженого</a:t>
            </a:r>
            <a:r>
              <a:rPr lang="ru-RU" dirty="0"/>
              <a:t> законом на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безоплатної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 smtClean="0"/>
              <a:t>Довіреності</a:t>
            </a:r>
            <a:r>
              <a:rPr lang="ru-RU" dirty="0"/>
              <a:t>, </a:t>
            </a:r>
            <a:r>
              <a:rPr lang="ru-RU" dirty="0" err="1"/>
              <a:t>посвідчені</a:t>
            </a:r>
            <a:r>
              <a:rPr lang="ru-RU" dirty="0"/>
              <a:t> </a:t>
            </a:r>
            <a:r>
              <a:rPr lang="ru-RU" dirty="0" err="1"/>
              <a:t>зазначеними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особами, </a:t>
            </a:r>
            <a:r>
              <a:rPr lang="ru-RU" dirty="0" err="1"/>
              <a:t>прирівнюються</a:t>
            </a:r>
            <a:r>
              <a:rPr lang="ru-RU" dirty="0"/>
              <a:t> до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посвідчених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697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</a:t>
            </a:r>
            <a:r>
              <a:rPr lang="ru-RU" dirty="0" err="1"/>
              <a:t>Довіреність</a:t>
            </a:r>
            <a:r>
              <a:rPr lang="ru-RU" dirty="0"/>
              <a:t>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заробітної</a:t>
            </a:r>
            <a:r>
              <a:rPr lang="ru-RU" dirty="0"/>
              <a:t> плати, </a:t>
            </a:r>
            <a:r>
              <a:rPr lang="ru-RU" dirty="0" err="1"/>
              <a:t>стипендії</a:t>
            </a:r>
            <a:r>
              <a:rPr lang="ru-RU" dirty="0"/>
              <a:t>, </a:t>
            </a:r>
            <a:r>
              <a:rPr lang="ru-RU" dirty="0" err="1"/>
              <a:t>пенсії</a:t>
            </a:r>
            <a:r>
              <a:rPr lang="ru-RU" dirty="0"/>
              <a:t>, </a:t>
            </a:r>
            <a:r>
              <a:rPr lang="ru-RU" dirty="0" err="1"/>
              <a:t>аліментів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та </a:t>
            </a:r>
            <a:r>
              <a:rPr lang="ru-RU" dirty="0" err="1"/>
              <a:t>поштової</a:t>
            </a:r>
            <a:r>
              <a:rPr lang="ru-RU" dirty="0"/>
              <a:t> </a:t>
            </a:r>
            <a:r>
              <a:rPr lang="ru-RU" dirty="0" err="1"/>
              <a:t>кореспонденції</a:t>
            </a:r>
            <a:r>
              <a:rPr lang="ru-RU" dirty="0"/>
              <a:t> (</a:t>
            </a:r>
            <a:r>
              <a:rPr lang="ru-RU" dirty="0" err="1"/>
              <a:t>поштових</a:t>
            </a:r>
            <a:r>
              <a:rPr lang="ru-RU" dirty="0"/>
              <a:t> </a:t>
            </a:r>
            <a:r>
              <a:rPr lang="ru-RU" dirty="0" err="1"/>
              <a:t>переказів</a:t>
            </a:r>
            <a:r>
              <a:rPr lang="ru-RU" dirty="0"/>
              <a:t>, </a:t>
            </a:r>
            <a:r>
              <a:rPr lang="ru-RU" dirty="0" err="1"/>
              <a:t>посилок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посвідчена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</a:t>
            </a:r>
            <a:r>
              <a:rPr lang="ru-RU" dirty="0" err="1"/>
              <a:t>організації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довіритель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, </a:t>
            </a:r>
            <a:r>
              <a:rPr lang="ru-RU" dirty="0" err="1"/>
              <a:t>навчається</a:t>
            </a:r>
            <a:r>
              <a:rPr lang="ru-RU" dirty="0"/>
              <a:t>, </a:t>
            </a:r>
            <a:r>
              <a:rPr lang="ru-RU" dirty="0" err="1"/>
              <a:t>перебуває</a:t>
            </a:r>
            <a:r>
              <a:rPr lang="ru-RU" dirty="0"/>
              <a:t> на </a:t>
            </a:r>
            <a:r>
              <a:rPr lang="ru-RU" dirty="0" err="1"/>
              <a:t>стаціонарному</a:t>
            </a:r>
            <a:r>
              <a:rPr lang="ru-RU" dirty="0"/>
              <a:t> </a:t>
            </a:r>
            <a:r>
              <a:rPr lang="ru-RU" dirty="0" err="1"/>
              <a:t>лікуванні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5. </a:t>
            </a:r>
            <a:r>
              <a:rPr lang="ru-RU" dirty="0" err="1"/>
              <a:t>Довіреність</a:t>
            </a:r>
            <a:r>
              <a:rPr lang="ru-RU" dirty="0"/>
              <a:t> на право </a:t>
            </a:r>
            <a:r>
              <a:rPr lang="ru-RU" dirty="0" err="1"/>
              <a:t>участі</a:t>
            </a:r>
            <a:r>
              <a:rPr lang="ru-RU" dirty="0"/>
              <a:t> та </a:t>
            </a:r>
            <a:r>
              <a:rPr lang="ru-RU" dirty="0" err="1"/>
              <a:t>голосування</a:t>
            </a:r>
            <a:r>
              <a:rPr lang="ru-RU" dirty="0"/>
              <a:t>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зборах</a:t>
            </a:r>
            <a:r>
              <a:rPr lang="ru-RU" dirty="0"/>
              <a:t>, видана </a:t>
            </a:r>
            <a:r>
              <a:rPr lang="ru-RU" dirty="0" err="1"/>
              <a:t>фізичною</a:t>
            </a:r>
            <a:r>
              <a:rPr lang="ru-RU" dirty="0"/>
              <a:t> особою, </a:t>
            </a:r>
            <a:r>
              <a:rPr lang="ru-RU" dirty="0" err="1"/>
              <a:t>посвідчується</a:t>
            </a:r>
            <a:r>
              <a:rPr lang="ru-RU" dirty="0"/>
              <a:t> у порядку, </a:t>
            </a:r>
            <a:r>
              <a:rPr lang="ru-RU" dirty="0" err="1"/>
              <a:t>визначеному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703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246.</a:t>
            </a:r>
            <a:r>
              <a:rPr lang="en-US" dirty="0"/>
              <a:t> </a:t>
            </a:r>
            <a:r>
              <a:rPr lang="ru-RU" dirty="0" err="1"/>
              <a:t>Довіреність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Довіреність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органом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особою, </a:t>
            </a:r>
            <a:r>
              <a:rPr lang="ru-RU" dirty="0" err="1"/>
              <a:t>уповноваженою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установчими</a:t>
            </a:r>
            <a:r>
              <a:rPr lang="ru-RU" dirty="0"/>
              <a:t> документами.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793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247.</a:t>
            </a:r>
            <a:r>
              <a:rPr lang="en-US" dirty="0"/>
              <a:t> </a:t>
            </a:r>
            <a:r>
              <a:rPr lang="ru-RU" dirty="0"/>
              <a:t>Строк </a:t>
            </a:r>
            <a:r>
              <a:rPr lang="ru-RU" dirty="0" err="1"/>
              <a:t>довіреності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Строк </a:t>
            </a:r>
            <a:r>
              <a:rPr lang="ru-RU" dirty="0" err="1"/>
              <a:t>довіреності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у </a:t>
            </a:r>
            <a:r>
              <a:rPr lang="ru-RU" dirty="0" err="1"/>
              <a:t>довіреності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строк </a:t>
            </a:r>
            <a:r>
              <a:rPr lang="ru-RU" dirty="0" err="1"/>
              <a:t>довіреності</a:t>
            </a:r>
            <a:r>
              <a:rPr lang="ru-RU" dirty="0"/>
              <a:t> не </a:t>
            </a:r>
            <a:r>
              <a:rPr lang="ru-RU" dirty="0" err="1"/>
              <a:t>встановлений</a:t>
            </a:r>
            <a:r>
              <a:rPr lang="ru-RU" dirty="0"/>
              <a:t>, вона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до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Строк </a:t>
            </a:r>
            <a:r>
              <a:rPr lang="ru-RU" dirty="0" err="1"/>
              <a:t>довіреності</a:t>
            </a:r>
            <a:r>
              <a:rPr lang="ru-RU" dirty="0"/>
              <a:t>, </a:t>
            </a:r>
            <a:r>
              <a:rPr lang="ru-RU" dirty="0" err="1"/>
              <a:t>виданої</a:t>
            </a:r>
            <a:r>
              <a:rPr lang="ru-RU" dirty="0"/>
              <a:t> в порядку </a:t>
            </a:r>
            <a:r>
              <a:rPr lang="ru-RU" dirty="0" err="1"/>
              <a:t>передоручення</a:t>
            </a:r>
            <a:r>
              <a:rPr lang="ru-RU" dirty="0"/>
              <a:t>,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перевищувати</a:t>
            </a:r>
            <a:r>
              <a:rPr lang="ru-RU" dirty="0"/>
              <a:t> строку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довіреності</a:t>
            </a:r>
            <a:r>
              <a:rPr lang="ru-RU" dirty="0"/>
              <a:t>,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вона видана.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Довіреність</a:t>
            </a:r>
            <a:r>
              <a:rPr lang="ru-RU" dirty="0"/>
              <a:t>, у </a:t>
            </a:r>
            <a:r>
              <a:rPr lang="ru-RU" dirty="0" err="1"/>
              <a:t>якій</a:t>
            </a:r>
            <a:r>
              <a:rPr lang="ru-RU" dirty="0"/>
              <a:t> не </a:t>
            </a:r>
            <a:r>
              <a:rPr lang="ru-RU" dirty="0" err="1"/>
              <a:t>вказана</a:t>
            </a:r>
            <a:r>
              <a:rPr lang="ru-RU" dirty="0"/>
              <a:t> дата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, є </a:t>
            </a:r>
            <a:r>
              <a:rPr lang="ru-RU" dirty="0" err="1"/>
              <a:t>нікчемною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651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248.</a:t>
            </a:r>
            <a:r>
              <a:rPr lang="en-US" dirty="0"/>
              <a:t> 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 за </a:t>
            </a:r>
            <a:r>
              <a:rPr lang="ru-RU" dirty="0" err="1"/>
              <a:t>довіреністю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Представництво</a:t>
            </a:r>
            <a:r>
              <a:rPr lang="ru-RU" dirty="0"/>
              <a:t> за </a:t>
            </a:r>
            <a:r>
              <a:rPr lang="ru-RU" dirty="0" err="1"/>
              <a:t>довіреністю</a:t>
            </a:r>
            <a:r>
              <a:rPr lang="ru-RU" dirty="0"/>
              <a:t> </a:t>
            </a:r>
            <a:r>
              <a:rPr lang="ru-RU" dirty="0" err="1"/>
              <a:t>припиняється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:</a:t>
            </a:r>
            <a:endParaRPr lang="en-US" dirty="0"/>
          </a:p>
          <a:p>
            <a:r>
              <a:rPr lang="ru-RU" dirty="0"/>
              <a:t>1) </a:t>
            </a:r>
            <a:r>
              <a:rPr lang="ru-RU" dirty="0" err="1"/>
              <a:t>закінчення</a:t>
            </a:r>
            <a:r>
              <a:rPr lang="ru-RU" dirty="0"/>
              <a:t> строку </a:t>
            </a:r>
            <a:r>
              <a:rPr lang="ru-RU" dirty="0" err="1"/>
              <a:t>довіреності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2)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довіреності</a:t>
            </a:r>
            <a:r>
              <a:rPr lang="ru-RU" dirty="0"/>
              <a:t> особою, яка </a:t>
            </a:r>
            <a:r>
              <a:rPr lang="ru-RU" dirty="0" err="1"/>
              <a:t>її</a:t>
            </a:r>
            <a:r>
              <a:rPr lang="ru-RU" dirty="0"/>
              <a:t> видала;</a:t>
            </a:r>
            <a:endParaRPr lang="en-US" dirty="0"/>
          </a:p>
          <a:p>
            <a:r>
              <a:rPr lang="ru-RU" dirty="0"/>
              <a:t>3)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представника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довіреністю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4)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особи, яка видала </a:t>
            </a:r>
            <a:r>
              <a:rPr lang="ru-RU" dirty="0" err="1"/>
              <a:t>довіреність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5)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видана </a:t>
            </a:r>
            <a:r>
              <a:rPr lang="ru-RU" dirty="0" err="1"/>
              <a:t>довіреність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6) </a:t>
            </a:r>
            <a:r>
              <a:rPr lang="ru-RU" dirty="0" err="1"/>
              <a:t>смерті</a:t>
            </a:r>
            <a:r>
              <a:rPr lang="ru-RU" dirty="0"/>
              <a:t> особи, яка видала </a:t>
            </a:r>
            <a:r>
              <a:rPr lang="ru-RU" dirty="0" err="1"/>
              <a:t>довіреність</a:t>
            </a:r>
            <a:r>
              <a:rPr lang="ru-RU" dirty="0"/>
              <a:t>,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,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безвісно</a:t>
            </a:r>
            <a:r>
              <a:rPr lang="ru-RU" dirty="0"/>
              <a:t> </a:t>
            </a:r>
            <a:r>
              <a:rPr lang="ru-RU" dirty="0" err="1"/>
              <a:t>відсутньою</a:t>
            </a:r>
            <a:r>
              <a:rPr lang="ru-RU" dirty="0"/>
              <a:t>,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603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особи, яка видала </a:t>
            </a:r>
            <a:r>
              <a:rPr lang="ru-RU" dirty="0" err="1"/>
              <a:t>довіреність</a:t>
            </a:r>
            <a:r>
              <a:rPr lang="ru-RU" dirty="0"/>
              <a:t>, </a:t>
            </a:r>
            <a:r>
              <a:rPr lang="ru-RU" dirty="0" err="1"/>
              <a:t>представник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за </a:t>
            </a:r>
            <a:r>
              <a:rPr lang="ru-RU" dirty="0" err="1"/>
              <a:t>довіреністю</a:t>
            </a:r>
            <a:r>
              <a:rPr lang="ru-RU" dirty="0"/>
              <a:t> для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невідкладних</a:t>
            </a:r>
            <a:r>
              <a:rPr lang="ru-RU" dirty="0"/>
              <a:t> справ </a:t>
            </a:r>
            <a:r>
              <a:rPr lang="ru-RU" dirty="0" err="1"/>
              <a:t>або</a:t>
            </a:r>
            <a:r>
              <a:rPr lang="ru-RU" dirty="0"/>
              <a:t> таких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7) </a:t>
            </a:r>
            <a:r>
              <a:rPr lang="ru-RU" dirty="0" err="1"/>
              <a:t>смерті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видана </a:t>
            </a:r>
            <a:r>
              <a:rPr lang="ru-RU" dirty="0" err="1"/>
              <a:t>довіреність</a:t>
            </a:r>
            <a:r>
              <a:rPr lang="ru-RU" dirty="0"/>
              <a:t>,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,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безвісно</a:t>
            </a:r>
            <a:r>
              <a:rPr lang="ru-RU" dirty="0"/>
              <a:t> </a:t>
            </a:r>
            <a:r>
              <a:rPr lang="ru-RU" dirty="0" err="1"/>
              <a:t>відсутньою</a:t>
            </a:r>
            <a:r>
              <a:rPr lang="ru-RU" dirty="0"/>
              <a:t>,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З </a:t>
            </a:r>
            <a:r>
              <a:rPr lang="ru-RU" dirty="0" err="1"/>
              <a:t>припиненням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 за </a:t>
            </a:r>
            <a:r>
              <a:rPr lang="ru-RU" dirty="0" err="1"/>
              <a:t>довіреністю</a:t>
            </a:r>
            <a:r>
              <a:rPr lang="ru-RU" dirty="0"/>
              <a:t>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передоручення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3.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 за </a:t>
            </a:r>
            <a:r>
              <a:rPr lang="ru-RU" dirty="0" err="1"/>
              <a:t>довіреністю</a:t>
            </a:r>
            <a:r>
              <a:rPr lang="ru-RU" dirty="0"/>
              <a:t> </a:t>
            </a:r>
            <a:r>
              <a:rPr lang="ru-RU" dirty="0" err="1"/>
              <a:t>представник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довіреність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252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249.</a:t>
            </a:r>
            <a:r>
              <a:rPr lang="en-US" dirty="0"/>
              <a:t> 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довіреності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Особа, яка видала </a:t>
            </a:r>
            <a:r>
              <a:rPr lang="ru-RU" dirty="0" err="1"/>
              <a:t>довіреність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безвідкличної</a:t>
            </a:r>
            <a:r>
              <a:rPr lang="ru-RU" dirty="0"/>
              <a:t> </a:t>
            </a:r>
            <a:r>
              <a:rPr lang="ru-RU" dirty="0" err="1"/>
              <a:t>довіреності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в будь-</a:t>
            </a:r>
            <a:r>
              <a:rPr lang="ru-RU" dirty="0" err="1"/>
              <a:t>який</a:t>
            </a:r>
            <a:r>
              <a:rPr lang="ru-RU" dirty="0"/>
              <a:t> час </a:t>
            </a:r>
            <a:r>
              <a:rPr lang="ru-RU" dirty="0" err="1"/>
              <a:t>скасувати</a:t>
            </a:r>
            <a:r>
              <a:rPr lang="ru-RU" dirty="0"/>
              <a:t> </a:t>
            </a:r>
            <a:r>
              <a:rPr lang="ru-RU" dirty="0" err="1"/>
              <a:t>довіреність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передоручення</a:t>
            </a:r>
            <a:r>
              <a:rPr lang="ru-RU" dirty="0"/>
              <a:t>.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права є </a:t>
            </a:r>
            <a:r>
              <a:rPr lang="ru-RU" dirty="0" err="1"/>
              <a:t>нікчемною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Особа, яка видала </a:t>
            </a:r>
            <a:r>
              <a:rPr lang="ru-RU" dirty="0" err="1"/>
              <a:t>довіреність</a:t>
            </a:r>
            <a:r>
              <a:rPr lang="ru-RU" dirty="0"/>
              <a:t> і </a:t>
            </a:r>
            <a:r>
              <a:rPr lang="ru-RU" dirty="0" err="1"/>
              <a:t>згодом</a:t>
            </a:r>
            <a:r>
              <a:rPr lang="ru-RU" dirty="0"/>
              <a:t> </a:t>
            </a:r>
            <a:r>
              <a:rPr lang="ru-RU" dirty="0" err="1"/>
              <a:t>скасувала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, повинна </a:t>
            </a:r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представника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відомих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третіх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для </a:t>
            </a:r>
            <a:r>
              <a:rPr lang="ru-RU" dirty="0" err="1"/>
              <a:t>представництва</a:t>
            </a:r>
            <a:r>
              <a:rPr lang="ru-RU" dirty="0"/>
              <a:t> перед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видана </a:t>
            </a:r>
            <a:r>
              <a:rPr lang="ru-RU" dirty="0" err="1"/>
              <a:t>довіреність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278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Права та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третіх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представником</a:t>
            </a:r>
            <a:r>
              <a:rPr lang="ru-RU" dirty="0"/>
              <a:t> до того, як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довідався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міг</a:t>
            </a:r>
            <a:r>
              <a:rPr lang="ru-RU" dirty="0"/>
              <a:t> </a:t>
            </a:r>
            <a:r>
              <a:rPr lang="ru-RU" dirty="0" err="1"/>
              <a:t>довідатися</a:t>
            </a:r>
            <a:r>
              <a:rPr lang="ru-RU" dirty="0"/>
              <a:t> про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довіреності</a:t>
            </a:r>
            <a:r>
              <a:rPr lang="ru-RU" dirty="0"/>
              <a:t>, </a:t>
            </a:r>
            <a:r>
              <a:rPr lang="ru-RU" dirty="0" err="1"/>
              <a:t>зберігають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для особи, яка видала </a:t>
            </a:r>
            <a:r>
              <a:rPr lang="ru-RU" dirty="0" err="1"/>
              <a:t>довіреність</a:t>
            </a:r>
            <a:r>
              <a:rPr lang="ru-RU" dirty="0"/>
              <a:t>,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правонаступників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правило не </a:t>
            </a:r>
            <a:r>
              <a:rPr lang="ru-RU" dirty="0" err="1"/>
              <a:t>застосовується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третя</a:t>
            </a:r>
            <a:r>
              <a:rPr lang="ru-RU" dirty="0"/>
              <a:t> особа знала </a:t>
            </a:r>
            <a:r>
              <a:rPr lang="ru-RU" dirty="0" err="1"/>
              <a:t>або</a:t>
            </a:r>
            <a:r>
              <a:rPr lang="ru-RU" dirty="0"/>
              <a:t> могла знати,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довіреності</a:t>
            </a:r>
            <a:r>
              <a:rPr lang="ru-RU" dirty="0"/>
              <a:t> </a:t>
            </a:r>
            <a:r>
              <a:rPr lang="ru-RU" dirty="0" err="1"/>
              <a:t>припинилася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4. Законом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встановлено</a:t>
            </a:r>
            <a:r>
              <a:rPr lang="ru-RU" dirty="0"/>
              <a:t> право особи </a:t>
            </a:r>
            <a:r>
              <a:rPr lang="ru-RU" dirty="0" err="1"/>
              <a:t>видавати</a:t>
            </a:r>
            <a:r>
              <a:rPr lang="ru-RU" dirty="0"/>
              <a:t> </a:t>
            </a:r>
            <a:r>
              <a:rPr lang="ru-RU" dirty="0" err="1"/>
              <a:t>безвідкличні</a:t>
            </a:r>
            <a:r>
              <a:rPr lang="ru-RU" dirty="0"/>
              <a:t> </a:t>
            </a:r>
            <a:r>
              <a:rPr lang="ru-RU" dirty="0" err="1"/>
              <a:t>довіреності</a:t>
            </a:r>
            <a:r>
              <a:rPr lang="ru-RU" dirty="0"/>
              <a:t> на </a:t>
            </a:r>
            <a:r>
              <a:rPr lang="ru-RU" dirty="0" err="1"/>
              <a:t>певний</a:t>
            </a:r>
            <a:r>
              <a:rPr lang="ru-RU" dirty="0"/>
              <a:t> час. </a:t>
            </a:r>
            <a:r>
              <a:rPr lang="ru-RU" dirty="0" err="1"/>
              <a:t>Безвідклична</a:t>
            </a:r>
            <a:r>
              <a:rPr lang="ru-RU" dirty="0"/>
              <a:t> </a:t>
            </a:r>
            <a:r>
              <a:rPr lang="ru-RU" dirty="0" err="1"/>
              <a:t>довіреність</a:t>
            </a:r>
            <a:r>
              <a:rPr lang="ru-RU" dirty="0"/>
              <a:t> з </a:t>
            </a:r>
            <a:r>
              <a:rPr lang="ru-RU" dirty="0" err="1"/>
              <a:t>корпоративних</a:t>
            </a:r>
            <a:r>
              <a:rPr lang="ru-RU" dirty="0"/>
              <a:t> прав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949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250.</a:t>
            </a:r>
            <a:r>
              <a:rPr lang="en-US" dirty="0"/>
              <a:t> 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представника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довіреністю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Представник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довіреністю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Представник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особу,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, про </a:t>
            </a:r>
            <a:r>
              <a:rPr lang="ru-RU" dirty="0" err="1"/>
              <a:t>відмову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довіреністю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Представник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довіреністю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невідкладними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такими,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завданню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особам.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53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237.</a:t>
            </a:r>
            <a:r>
              <a:rPr lang="en-US" dirty="0"/>
              <a:t> </a:t>
            </a:r>
            <a:r>
              <a:rPr lang="ru-RU" dirty="0" err="1"/>
              <a:t>Поняття</a:t>
            </a:r>
            <a:r>
              <a:rPr lang="ru-RU" dirty="0"/>
              <a:t> та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Представництвом</a:t>
            </a:r>
            <a:r>
              <a:rPr lang="ru-RU" dirty="0"/>
              <a:t> є </a:t>
            </a:r>
            <a:r>
              <a:rPr lang="ru-RU" dirty="0" err="1"/>
              <a:t>правовідношення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одна сторона (</a:t>
            </a:r>
            <a:r>
              <a:rPr lang="ru-RU" dirty="0" err="1"/>
              <a:t>представник</a:t>
            </a:r>
            <a:r>
              <a:rPr lang="ru-RU" dirty="0"/>
              <a:t>)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вчинити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, яку вона </a:t>
            </a:r>
            <a:r>
              <a:rPr lang="ru-RU" dirty="0" err="1"/>
              <a:t>представляє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Не є </a:t>
            </a:r>
            <a:r>
              <a:rPr lang="ru-RU" dirty="0" err="1"/>
              <a:t>представником</a:t>
            </a:r>
            <a:r>
              <a:rPr lang="ru-RU" dirty="0"/>
              <a:t> особа, яка </a:t>
            </a:r>
            <a:r>
              <a:rPr lang="ru-RU" dirty="0" err="1"/>
              <a:t>хоч</a:t>
            </a:r>
            <a:r>
              <a:rPr lang="ru-RU" dirty="0"/>
              <a:t> і </a:t>
            </a:r>
            <a:r>
              <a:rPr lang="ru-RU" dirty="0" err="1"/>
              <a:t>діє</a:t>
            </a:r>
            <a:r>
              <a:rPr lang="ru-RU" dirty="0"/>
              <a:t> в чужих </a:t>
            </a:r>
            <a:r>
              <a:rPr lang="ru-RU" dirty="0" err="1"/>
              <a:t>інтересах</a:t>
            </a:r>
            <a:r>
              <a:rPr lang="ru-RU" dirty="0"/>
              <a:t>, але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особа, </a:t>
            </a:r>
            <a:r>
              <a:rPr lang="ru-RU" dirty="0" err="1"/>
              <a:t>уповноважена</a:t>
            </a:r>
            <a:r>
              <a:rPr lang="ru-RU" dirty="0"/>
              <a:t> на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переговорів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у </a:t>
            </a:r>
            <a:r>
              <a:rPr lang="ru-RU" dirty="0" err="1"/>
              <a:t>майбутньому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Представництво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договору, закону, акта органу </a:t>
            </a:r>
            <a:r>
              <a:rPr lang="ru-RU" dirty="0" err="1"/>
              <a:t>юридичної</a:t>
            </a:r>
            <a:r>
              <a:rPr lang="ru-RU" dirty="0"/>
              <a:t> особи та з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7505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</a:t>
            </a:r>
            <a:r>
              <a:rPr lang="ru-RU" dirty="0" err="1"/>
              <a:t>Представник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перед особою, яка видала </a:t>
            </a:r>
            <a:r>
              <a:rPr lang="ru-RU" dirty="0" err="1"/>
              <a:t>довіреність</a:t>
            </a:r>
            <a:r>
              <a:rPr lang="ru-RU" dirty="0"/>
              <a:t>, за </a:t>
            </a:r>
            <a:r>
              <a:rPr lang="ru-RU" dirty="0" err="1"/>
              <a:t>завдані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недодержання</a:t>
            </a:r>
            <a:r>
              <a:rPr lang="ru-RU" dirty="0"/>
              <a:t> ним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частинами</a:t>
            </a:r>
            <a:r>
              <a:rPr lang="ru-RU" dirty="0"/>
              <a:t> другою та </a:t>
            </a:r>
            <a:r>
              <a:rPr lang="ru-RU" dirty="0" err="1"/>
              <a:t>третьою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/>
              <a:t>Представник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перед особою, яка видала </a:t>
            </a:r>
            <a:r>
              <a:rPr lang="ru-RU" dirty="0" err="1"/>
              <a:t>довіреність</a:t>
            </a:r>
            <a:r>
              <a:rPr lang="ru-RU" dirty="0"/>
              <a:t>, за </a:t>
            </a:r>
            <a:r>
              <a:rPr lang="ru-RU" dirty="0" err="1"/>
              <a:t>заподіяні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недодержання</a:t>
            </a:r>
            <a:r>
              <a:rPr lang="ru-RU" dirty="0"/>
              <a:t> ним </a:t>
            </a:r>
            <a:r>
              <a:rPr lang="ru-RU" dirty="0" err="1"/>
              <a:t>вимог</a:t>
            </a:r>
            <a:r>
              <a:rPr lang="en-US" dirty="0"/>
              <a:t>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48</a:t>
            </a:r>
            <a:r>
              <a:rPr lang="en-US" dirty="0"/>
              <a:t> </a:t>
            </a:r>
            <a:r>
              <a:rPr lang="ru-RU" dirty="0"/>
              <a:t>Закону </a:t>
            </a:r>
            <a:r>
              <a:rPr lang="ru-RU" dirty="0" err="1"/>
              <a:t>України</a:t>
            </a:r>
            <a:r>
              <a:rPr lang="ru-RU" dirty="0"/>
              <a:t> "Про </a:t>
            </a:r>
            <a:r>
              <a:rPr lang="ru-RU" dirty="0" err="1"/>
              <a:t>акціонерні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".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221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СТРОКИ ТА ТЕРМІНИ. ПОЗОВНА ДАВНІСТЬ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251.</a:t>
            </a:r>
            <a:r>
              <a:rPr lang="en-US" dirty="0"/>
              <a:t> </a:t>
            </a:r>
            <a:r>
              <a:rPr lang="ru-RU" dirty="0" err="1"/>
              <a:t>Поняття</a:t>
            </a:r>
            <a:r>
              <a:rPr lang="ru-RU" dirty="0"/>
              <a:t> строку та </a:t>
            </a:r>
            <a:r>
              <a:rPr lang="ru-RU" dirty="0" err="1"/>
              <a:t>терміну</a:t>
            </a:r>
            <a:endParaRPr lang="en-US" dirty="0"/>
          </a:p>
          <a:p>
            <a:r>
              <a:rPr lang="ru-RU" dirty="0"/>
              <a:t>1. </a:t>
            </a:r>
            <a:r>
              <a:rPr lang="ru-RU" dirty="0" err="1"/>
              <a:t>Строком</a:t>
            </a:r>
            <a:r>
              <a:rPr lang="ru-RU" dirty="0"/>
              <a:t> є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у </a:t>
            </a:r>
            <a:r>
              <a:rPr lang="ru-RU" dirty="0" err="1"/>
              <a:t>часі</a:t>
            </a:r>
            <a:r>
              <a:rPr lang="ru-RU" dirty="0"/>
              <a:t>,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спливом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пов'язана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Терміном</a:t>
            </a:r>
            <a:r>
              <a:rPr lang="ru-RU" dirty="0"/>
              <a:t> є </a:t>
            </a:r>
            <a:r>
              <a:rPr lang="ru-RU" dirty="0" err="1"/>
              <a:t>певний</a:t>
            </a:r>
            <a:r>
              <a:rPr lang="ru-RU" dirty="0"/>
              <a:t> момент у </a:t>
            </a:r>
            <a:r>
              <a:rPr lang="ru-RU" dirty="0" err="1"/>
              <a:t>часі</a:t>
            </a:r>
            <a:r>
              <a:rPr lang="ru-RU" dirty="0"/>
              <a:t>, з </a:t>
            </a:r>
            <a:r>
              <a:rPr lang="ru-RU" dirty="0" err="1"/>
              <a:t>настанням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пов'язана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3. Строк та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визначені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правочином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8257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252.</a:t>
            </a:r>
            <a:r>
              <a:rPr lang="en-US" dirty="0"/>
              <a:t> </a:t>
            </a:r>
            <a:r>
              <a:rPr lang="ru-RU" dirty="0" err="1"/>
              <a:t>Визначення</a:t>
            </a:r>
            <a:r>
              <a:rPr lang="ru-RU" dirty="0"/>
              <a:t> строку та </a:t>
            </a:r>
            <a:r>
              <a:rPr lang="ru-RU" dirty="0" err="1"/>
              <a:t>терміну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Строк </a:t>
            </a:r>
            <a:r>
              <a:rPr lang="ru-RU" dirty="0" err="1"/>
              <a:t>визначається</a:t>
            </a:r>
            <a:r>
              <a:rPr lang="ru-RU" dirty="0"/>
              <a:t> роками, </a:t>
            </a:r>
            <a:r>
              <a:rPr lang="ru-RU" dirty="0" err="1"/>
              <a:t>місяцями</a:t>
            </a:r>
            <a:r>
              <a:rPr lang="ru-RU" dirty="0"/>
              <a:t>, </a:t>
            </a:r>
            <a:r>
              <a:rPr lang="ru-RU" dirty="0" err="1"/>
              <a:t>тижнями</a:t>
            </a:r>
            <a:r>
              <a:rPr lang="ru-RU" dirty="0"/>
              <a:t>, днями </a:t>
            </a:r>
            <a:r>
              <a:rPr lang="ru-RU" dirty="0" err="1"/>
              <a:t>або</a:t>
            </a:r>
            <a:r>
              <a:rPr lang="ru-RU" dirty="0"/>
              <a:t> годинами.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календарною датою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вказівкою</a:t>
            </a:r>
            <a:r>
              <a:rPr lang="ru-RU" dirty="0"/>
              <a:t> на </a:t>
            </a:r>
            <a:r>
              <a:rPr lang="ru-RU" dirty="0" err="1"/>
              <a:t>подію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неминуче </a:t>
            </a:r>
            <a:r>
              <a:rPr lang="ru-RU" dirty="0" err="1"/>
              <a:t>настати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157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253.</a:t>
            </a:r>
            <a:r>
              <a:rPr lang="en-US" dirty="0"/>
              <a:t> </a:t>
            </a:r>
            <a:r>
              <a:rPr lang="ru-RU" dirty="0"/>
              <a:t>Початок </a:t>
            </a:r>
            <a:r>
              <a:rPr lang="ru-RU" dirty="0" err="1"/>
              <a:t>перебігу</a:t>
            </a:r>
            <a:r>
              <a:rPr lang="ru-RU" dirty="0"/>
              <a:t> строку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Перебіг</a:t>
            </a:r>
            <a:r>
              <a:rPr lang="ru-RU" dirty="0"/>
              <a:t> строку </a:t>
            </a:r>
            <a:r>
              <a:rPr lang="ru-RU" dirty="0" err="1"/>
              <a:t>починається</a:t>
            </a:r>
            <a:r>
              <a:rPr lang="ru-RU" dirty="0"/>
              <a:t> з </a:t>
            </a:r>
            <a:r>
              <a:rPr lang="ru-RU" dirty="0" err="1"/>
              <a:t>наступного</a:t>
            </a:r>
            <a:r>
              <a:rPr lang="ru-RU" dirty="0"/>
              <a:t> дня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календарної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з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пов'язано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початок.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15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254.</a:t>
            </a:r>
            <a:r>
              <a:rPr lang="en-US" dirty="0"/>
              <a:t> </a:t>
            </a:r>
            <a:r>
              <a:rPr lang="ru-RU" dirty="0" err="1"/>
              <a:t>Закінчення</a:t>
            </a:r>
            <a:r>
              <a:rPr lang="ru-RU" dirty="0"/>
              <a:t> строку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Строк,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роками, </a:t>
            </a:r>
            <a:r>
              <a:rPr lang="ru-RU" dirty="0" err="1"/>
              <a:t>спливає</a:t>
            </a:r>
            <a:r>
              <a:rPr lang="ru-RU" dirty="0"/>
              <a:t> у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місяць</a:t>
            </a:r>
            <a:r>
              <a:rPr lang="ru-RU" dirty="0"/>
              <a:t> та число </a:t>
            </a:r>
            <a:r>
              <a:rPr lang="ru-RU" dirty="0" err="1"/>
              <a:t>останнього</a:t>
            </a:r>
            <a:r>
              <a:rPr lang="ru-RU" dirty="0"/>
              <a:t> року строку.</a:t>
            </a:r>
            <a:endParaRPr lang="en-US" dirty="0"/>
          </a:p>
          <a:p>
            <a:r>
              <a:rPr lang="ru-RU" dirty="0"/>
              <a:t>2. До строку,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півроком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кварталом року, </a:t>
            </a:r>
            <a:r>
              <a:rPr lang="ru-RU" dirty="0" err="1"/>
              <a:t>застосовуються</a:t>
            </a:r>
            <a:r>
              <a:rPr lang="ru-RU" dirty="0"/>
              <a:t> правила про строки,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місяцями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відлік</a:t>
            </a:r>
            <a:r>
              <a:rPr lang="ru-RU" dirty="0"/>
              <a:t> </a:t>
            </a:r>
            <a:r>
              <a:rPr lang="ru-RU" dirty="0" err="1"/>
              <a:t>кварталів</a:t>
            </a:r>
            <a:r>
              <a:rPr lang="ru-RU" dirty="0"/>
              <a:t> </a:t>
            </a:r>
            <a:r>
              <a:rPr lang="ru-RU" dirty="0" err="1"/>
              <a:t>ведеться</a:t>
            </a:r>
            <a:r>
              <a:rPr lang="ru-RU" dirty="0"/>
              <a:t> з початку року.</a:t>
            </a:r>
            <a:endParaRPr lang="en-US" dirty="0"/>
          </a:p>
          <a:p>
            <a:r>
              <a:rPr lang="ru-RU" dirty="0"/>
              <a:t>3. Строк,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місяцями</a:t>
            </a:r>
            <a:r>
              <a:rPr lang="ru-RU" dirty="0"/>
              <a:t>, </a:t>
            </a:r>
            <a:r>
              <a:rPr lang="ru-RU" dirty="0" err="1"/>
              <a:t>спливає</a:t>
            </a:r>
            <a:r>
              <a:rPr lang="ru-RU" dirty="0"/>
              <a:t> у </a:t>
            </a:r>
            <a:r>
              <a:rPr lang="ru-RU" dirty="0" err="1"/>
              <a:t>відповідне</a:t>
            </a:r>
            <a:r>
              <a:rPr lang="ru-RU" dirty="0"/>
              <a:t> число </a:t>
            </a:r>
            <a:r>
              <a:rPr lang="ru-RU" dirty="0" err="1"/>
              <a:t>останнього</a:t>
            </a:r>
            <a:r>
              <a:rPr lang="ru-RU" dirty="0"/>
              <a:t> </a:t>
            </a:r>
            <a:r>
              <a:rPr lang="ru-RU" dirty="0" err="1"/>
              <a:t>місяця</a:t>
            </a:r>
            <a:r>
              <a:rPr lang="ru-RU" dirty="0"/>
              <a:t> строку.</a:t>
            </a:r>
            <a:endParaRPr lang="en-US" dirty="0"/>
          </a:p>
          <a:p>
            <a:r>
              <a:rPr lang="ru-RU" dirty="0"/>
              <a:t>Строк,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у </a:t>
            </a:r>
            <a:r>
              <a:rPr lang="ru-RU" dirty="0" err="1"/>
              <a:t>півмісяця</a:t>
            </a:r>
            <a:r>
              <a:rPr lang="ru-RU" dirty="0"/>
              <a:t>, </a:t>
            </a:r>
            <a:r>
              <a:rPr lang="ru-RU" dirty="0" err="1"/>
              <a:t>дорівнює</a:t>
            </a:r>
            <a:r>
              <a:rPr lang="ru-RU" dirty="0"/>
              <a:t> </a:t>
            </a:r>
            <a:r>
              <a:rPr lang="ru-RU" dirty="0" err="1"/>
              <a:t>п'ятнадцяти</a:t>
            </a:r>
            <a:r>
              <a:rPr lang="ru-RU" dirty="0"/>
              <a:t> дням.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8158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строку, </a:t>
            </a:r>
            <a:r>
              <a:rPr lang="ru-RU" dirty="0" err="1"/>
              <a:t>визначеного</a:t>
            </a:r>
            <a:r>
              <a:rPr lang="ru-RU" dirty="0"/>
              <a:t> </a:t>
            </a:r>
            <a:r>
              <a:rPr lang="ru-RU" dirty="0" err="1"/>
              <a:t>місяцем</a:t>
            </a:r>
            <a:r>
              <a:rPr lang="ru-RU" dirty="0"/>
              <a:t>, </a:t>
            </a:r>
            <a:r>
              <a:rPr lang="ru-RU" dirty="0" err="1"/>
              <a:t>припадає</a:t>
            </a:r>
            <a:r>
              <a:rPr lang="ru-RU" dirty="0"/>
              <a:t> на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місяць</a:t>
            </a:r>
            <a:r>
              <a:rPr lang="ru-RU" dirty="0"/>
              <a:t>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числа, строк </a:t>
            </a:r>
            <a:r>
              <a:rPr lang="ru-RU" dirty="0" err="1"/>
              <a:t>спливає</a:t>
            </a:r>
            <a:r>
              <a:rPr lang="ru-RU" dirty="0"/>
              <a:t> в </a:t>
            </a:r>
            <a:r>
              <a:rPr lang="ru-RU" dirty="0" err="1"/>
              <a:t>останній</a:t>
            </a:r>
            <a:r>
              <a:rPr lang="ru-RU" dirty="0"/>
              <a:t> день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місяця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4. Строк,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тижнями</a:t>
            </a:r>
            <a:r>
              <a:rPr lang="ru-RU" dirty="0"/>
              <a:t>, </a:t>
            </a:r>
            <a:r>
              <a:rPr lang="ru-RU" dirty="0" err="1"/>
              <a:t>спливає</a:t>
            </a:r>
            <a:r>
              <a:rPr lang="ru-RU" dirty="0"/>
              <a:t> у </a:t>
            </a:r>
            <a:r>
              <a:rPr lang="ru-RU" dirty="0" err="1"/>
              <a:t>відповідний</a:t>
            </a:r>
            <a:r>
              <a:rPr lang="ru-RU" dirty="0"/>
              <a:t> день </a:t>
            </a:r>
            <a:r>
              <a:rPr lang="ru-RU" dirty="0" err="1"/>
              <a:t>останнього</a:t>
            </a:r>
            <a:r>
              <a:rPr lang="ru-RU" dirty="0"/>
              <a:t> </a:t>
            </a:r>
            <a:r>
              <a:rPr lang="ru-RU" dirty="0" err="1"/>
              <a:t>тижня</a:t>
            </a:r>
            <a:r>
              <a:rPr lang="ru-RU" dirty="0"/>
              <a:t> строку.</a:t>
            </a:r>
            <a:endParaRPr lang="en-US" dirty="0"/>
          </a:p>
          <a:p>
            <a:r>
              <a:rPr lang="ru-RU" dirty="0"/>
              <a:t>5.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останній</a:t>
            </a:r>
            <a:r>
              <a:rPr lang="ru-RU" dirty="0"/>
              <a:t> день строку </a:t>
            </a:r>
            <a:r>
              <a:rPr lang="ru-RU" dirty="0" err="1"/>
              <a:t>припадає</a:t>
            </a:r>
            <a:r>
              <a:rPr lang="ru-RU" dirty="0"/>
              <a:t> на </a:t>
            </a:r>
            <a:r>
              <a:rPr lang="ru-RU" dirty="0" err="1"/>
              <a:t>вихідний</a:t>
            </a:r>
            <a:r>
              <a:rPr lang="ru-RU" dirty="0"/>
              <a:t>, </a:t>
            </a:r>
            <a:r>
              <a:rPr lang="ru-RU" dirty="0" err="1"/>
              <a:t>святковий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неробочий</a:t>
            </a:r>
            <a:r>
              <a:rPr lang="ru-RU" dirty="0"/>
              <a:t> день,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у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днем </a:t>
            </a:r>
            <a:r>
              <a:rPr lang="ru-RU" dirty="0" err="1"/>
              <a:t>закінчення</a:t>
            </a:r>
            <a:r>
              <a:rPr lang="ru-RU" dirty="0"/>
              <a:t> строку є перший за ним </a:t>
            </a:r>
            <a:r>
              <a:rPr lang="ru-RU" dirty="0" err="1"/>
              <a:t>робочий</a:t>
            </a:r>
            <a:r>
              <a:rPr lang="ru-RU" dirty="0"/>
              <a:t> день.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506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255.</a:t>
            </a:r>
            <a:r>
              <a:rPr lang="en-US" dirty="0"/>
              <a:t> </a:t>
            </a:r>
            <a:r>
              <a:rPr lang="ru-RU" dirty="0"/>
              <a:t>Порядок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в </a:t>
            </a:r>
            <a:r>
              <a:rPr lang="ru-RU" dirty="0" err="1"/>
              <a:t>останній</a:t>
            </a:r>
            <a:r>
              <a:rPr lang="ru-RU" dirty="0"/>
              <a:t> день строку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строк </a:t>
            </a:r>
            <a:r>
              <a:rPr lang="ru-RU" dirty="0" err="1"/>
              <a:t>встановлено</a:t>
            </a:r>
            <a:r>
              <a:rPr lang="ru-RU" dirty="0"/>
              <a:t> для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вона </a:t>
            </a:r>
            <a:r>
              <a:rPr lang="ru-RU" dirty="0" err="1"/>
              <a:t>може</a:t>
            </a:r>
            <a:r>
              <a:rPr lang="ru-RU" dirty="0"/>
              <a:t> бути вчинена до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дня строку.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вчинена в </a:t>
            </a:r>
            <a:r>
              <a:rPr lang="ru-RU" dirty="0" err="1"/>
              <a:t>установі</a:t>
            </a:r>
            <a:r>
              <a:rPr lang="ru-RU" dirty="0"/>
              <a:t>, то строк </a:t>
            </a:r>
            <a:r>
              <a:rPr lang="ru-RU" dirty="0" err="1"/>
              <a:t>спливає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у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установі</a:t>
            </a:r>
            <a:r>
              <a:rPr lang="ru-RU" dirty="0"/>
              <a:t> за </a:t>
            </a:r>
            <a:r>
              <a:rPr lang="ru-RU" dirty="0" err="1"/>
              <a:t>встановленими</a:t>
            </a:r>
            <a:r>
              <a:rPr lang="ru-RU" dirty="0"/>
              <a:t> правилами </a:t>
            </a:r>
            <a:r>
              <a:rPr lang="ru-RU" dirty="0" err="1"/>
              <a:t>припиняються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Письмові</a:t>
            </a:r>
            <a:r>
              <a:rPr lang="ru-RU" dirty="0"/>
              <a:t> заяви та </a:t>
            </a:r>
            <a:r>
              <a:rPr lang="ru-RU" dirty="0" err="1"/>
              <a:t>повідомлення</a:t>
            </a:r>
            <a:r>
              <a:rPr lang="ru-RU" dirty="0"/>
              <a:t>, </a:t>
            </a:r>
            <a:r>
              <a:rPr lang="ru-RU" dirty="0" err="1"/>
              <a:t>здані</a:t>
            </a:r>
            <a:r>
              <a:rPr lang="ru-RU" dirty="0"/>
              <a:t> до установи </a:t>
            </a:r>
            <a:r>
              <a:rPr lang="ru-RU" dirty="0" err="1"/>
              <a:t>зв'язку</a:t>
            </a:r>
            <a:r>
              <a:rPr lang="ru-RU" dirty="0"/>
              <a:t> до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дня строку, </a:t>
            </a:r>
            <a:r>
              <a:rPr lang="ru-RU" dirty="0" err="1"/>
              <a:t>вважаються</a:t>
            </a:r>
            <a:r>
              <a:rPr lang="ru-RU" dirty="0"/>
              <a:t> такими,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здані</a:t>
            </a:r>
            <a:r>
              <a:rPr lang="ru-RU" dirty="0"/>
              <a:t> </a:t>
            </a:r>
            <a:r>
              <a:rPr lang="ru-RU" dirty="0" err="1"/>
              <a:t>своєчасно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7369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ПОЗОВНА </a:t>
            </a:r>
            <a:r>
              <a:rPr lang="ru-RU" b="1" dirty="0"/>
              <a:t>ДАВНІСТЬ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строк, у межах </a:t>
            </a:r>
            <a:r>
              <a:rPr lang="ru-RU" dirty="0" err="1"/>
              <a:t>якого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звернутися</a:t>
            </a:r>
            <a:r>
              <a:rPr lang="ru-RU" dirty="0"/>
              <a:t> до суду з </a:t>
            </a:r>
            <a:r>
              <a:rPr lang="ru-RU" dirty="0" err="1"/>
              <a:t>вимогою</a:t>
            </a:r>
            <a:r>
              <a:rPr lang="ru-RU" dirty="0"/>
              <a:t> про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права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інтересу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4199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257.</a:t>
            </a:r>
            <a:r>
              <a:rPr lang="en-US" dirty="0"/>
              <a:t> 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тривалістю</a:t>
            </a:r>
            <a:r>
              <a:rPr lang="ru-RU" dirty="0"/>
              <a:t> у три роки.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63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258.</a:t>
            </a:r>
            <a:r>
              <a:rPr lang="en-US" dirty="0"/>
              <a:t> </a:t>
            </a:r>
            <a:r>
              <a:rPr lang="ru-RU" dirty="0" err="1"/>
              <a:t>Спеціальна</a:t>
            </a:r>
            <a:r>
              <a:rPr lang="ru-RU" dirty="0"/>
              <a:t>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Для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законом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встановлюватися</a:t>
            </a:r>
            <a:r>
              <a:rPr lang="ru-RU" dirty="0"/>
              <a:t> </a:t>
            </a:r>
            <a:r>
              <a:rPr lang="ru-RU" dirty="0" err="1"/>
              <a:t>спеціальна</a:t>
            </a:r>
            <a:r>
              <a:rPr lang="ru-RU" dirty="0"/>
              <a:t>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: </a:t>
            </a:r>
            <a:r>
              <a:rPr lang="ru-RU" dirty="0" err="1"/>
              <a:t>скорочена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тривала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загальною</a:t>
            </a:r>
            <a:r>
              <a:rPr lang="ru-RU" dirty="0"/>
              <a:t> </a:t>
            </a:r>
            <a:r>
              <a:rPr lang="ru-RU" dirty="0" err="1"/>
              <a:t>позовною</a:t>
            </a:r>
            <a:r>
              <a:rPr lang="ru-RU" dirty="0"/>
              <a:t> </a:t>
            </a:r>
            <a:r>
              <a:rPr lang="ru-RU" dirty="0" err="1"/>
              <a:t>давністю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 в один </a:t>
            </a:r>
            <a:r>
              <a:rPr lang="ru-RU" dirty="0" err="1"/>
              <a:t>рік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до </a:t>
            </a:r>
            <a:r>
              <a:rPr lang="ru-RU" dirty="0" err="1"/>
              <a:t>вимог</a:t>
            </a:r>
            <a:r>
              <a:rPr lang="ru-RU" dirty="0"/>
              <a:t>:</a:t>
            </a:r>
            <a:endParaRPr lang="en-US" dirty="0"/>
          </a:p>
          <a:p>
            <a:r>
              <a:rPr lang="ru-RU" dirty="0"/>
              <a:t>1) про </a:t>
            </a:r>
            <a:r>
              <a:rPr lang="ru-RU" dirty="0" err="1"/>
              <a:t>стягнення</a:t>
            </a:r>
            <a:r>
              <a:rPr lang="ru-RU" dirty="0"/>
              <a:t> неустойки (штрафу, </a:t>
            </a:r>
            <a:r>
              <a:rPr lang="ru-RU" dirty="0" err="1"/>
              <a:t>пені</a:t>
            </a:r>
            <a:r>
              <a:rPr lang="ru-RU" dirty="0"/>
              <a:t>);</a:t>
            </a:r>
            <a:endParaRPr lang="en-US" dirty="0"/>
          </a:p>
          <a:p>
            <a:r>
              <a:rPr lang="ru-RU" dirty="0"/>
              <a:t>2) про </a:t>
            </a:r>
            <a:r>
              <a:rPr lang="ru-RU" dirty="0" err="1"/>
              <a:t>спростування</a:t>
            </a:r>
            <a:r>
              <a:rPr lang="ru-RU" dirty="0"/>
              <a:t> </a:t>
            </a:r>
            <a:r>
              <a:rPr lang="ru-RU" dirty="0" err="1"/>
              <a:t>недостовірної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поміщеної</a:t>
            </a:r>
            <a:r>
              <a:rPr lang="ru-RU" dirty="0"/>
              <a:t> у </a:t>
            </a:r>
            <a:r>
              <a:rPr lang="ru-RU" dirty="0" err="1"/>
              <a:t>медіа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 </a:t>
            </a:r>
            <a:r>
              <a:rPr lang="ru-RU" dirty="0" err="1"/>
              <a:t>обчислюється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поміщення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у </a:t>
            </a:r>
            <a:r>
              <a:rPr lang="ru-RU" dirty="0" err="1"/>
              <a:t>медіа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дня, коли особа </a:t>
            </a:r>
            <a:r>
              <a:rPr lang="ru-RU" dirty="0" err="1"/>
              <a:t>довідалася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могла </a:t>
            </a:r>
            <a:r>
              <a:rPr lang="ru-RU" dirty="0" err="1"/>
              <a:t>довідатися</a:t>
            </a:r>
            <a:r>
              <a:rPr lang="ru-RU" dirty="0"/>
              <a:t> про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;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86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238.</a:t>
            </a:r>
            <a:r>
              <a:rPr lang="en-US" dirty="0"/>
              <a:t> </a:t>
            </a:r>
            <a:r>
              <a:rPr lang="ru-RU" dirty="0" err="1"/>
              <a:t>Правочини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вчиняти</a:t>
            </a:r>
            <a:r>
              <a:rPr lang="ru-RU" dirty="0"/>
              <a:t> </a:t>
            </a:r>
            <a:r>
              <a:rPr lang="ru-RU" dirty="0" err="1"/>
              <a:t>представник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Представник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уповноважений</a:t>
            </a:r>
            <a:r>
              <a:rPr lang="ru-RU" dirty="0"/>
              <a:t>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тих </a:t>
            </a:r>
            <a:r>
              <a:rPr lang="ru-RU" dirty="0" err="1"/>
              <a:t>правочинів</a:t>
            </a:r>
            <a:r>
              <a:rPr lang="ru-RU" dirty="0"/>
              <a:t>, право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особа,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Представник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вчиняти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вчинений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тією</a:t>
            </a:r>
            <a:r>
              <a:rPr lang="ru-RU" dirty="0"/>
              <a:t> особою,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Представник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вчиняти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особи,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, у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особи, </a:t>
            </a:r>
            <a:r>
              <a:rPr lang="ru-RU" dirty="0" err="1"/>
              <a:t>представником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є,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386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3) про </a:t>
            </a:r>
            <a:r>
              <a:rPr lang="ru-RU" dirty="0" err="1"/>
              <a:t>переведення</a:t>
            </a:r>
            <a:r>
              <a:rPr lang="ru-RU" dirty="0"/>
              <a:t> на </a:t>
            </a:r>
            <a:r>
              <a:rPr lang="ru-RU" dirty="0" err="1"/>
              <a:t>співвласника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переважного</a:t>
            </a:r>
            <a:r>
              <a:rPr lang="ru-RU" dirty="0"/>
              <a:t> права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часткової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(</a:t>
            </a:r>
            <a:r>
              <a:rPr lang="ru-RU" u="sng" dirty="0" err="1">
                <a:hlinkClick r:id="rId2"/>
              </a:rPr>
              <a:t>стаття</a:t>
            </a:r>
            <a:r>
              <a:rPr lang="ru-RU" u="sng" dirty="0">
                <a:hlinkClick r:id="rId2"/>
              </a:rPr>
              <a:t> 362</a:t>
            </a:r>
            <a:r>
              <a:rPr lang="en-US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Кодексу);</a:t>
            </a:r>
            <a:endParaRPr lang="en-US" dirty="0"/>
          </a:p>
          <a:p>
            <a:r>
              <a:rPr lang="ru-RU" dirty="0"/>
              <a:t>4)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недоліками</a:t>
            </a:r>
            <a:r>
              <a:rPr lang="ru-RU" dirty="0"/>
              <a:t> </a:t>
            </a:r>
            <a:r>
              <a:rPr lang="ru-RU" dirty="0" err="1"/>
              <a:t>проданого</a:t>
            </a:r>
            <a:r>
              <a:rPr lang="ru-RU" dirty="0"/>
              <a:t> товару (</a:t>
            </a:r>
            <a:r>
              <a:rPr lang="ru-RU" u="sng" dirty="0" err="1">
                <a:hlinkClick r:id="rId3"/>
              </a:rPr>
              <a:t>стаття</a:t>
            </a:r>
            <a:r>
              <a:rPr lang="ru-RU" u="sng" dirty="0">
                <a:hlinkClick r:id="rId3"/>
              </a:rPr>
              <a:t> 681</a:t>
            </a:r>
            <a:r>
              <a:rPr lang="en-US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Кодексу);</a:t>
            </a:r>
            <a:endParaRPr lang="en-US" dirty="0"/>
          </a:p>
          <a:p>
            <a:r>
              <a:rPr lang="ru-RU" dirty="0"/>
              <a:t>5) про </a:t>
            </a:r>
            <a:r>
              <a:rPr lang="ru-RU" dirty="0" err="1"/>
              <a:t>розірвання</a:t>
            </a:r>
            <a:r>
              <a:rPr lang="ru-RU" dirty="0"/>
              <a:t> договору </a:t>
            </a:r>
            <a:r>
              <a:rPr lang="ru-RU" dirty="0" err="1"/>
              <a:t>дарування</a:t>
            </a:r>
            <a:r>
              <a:rPr lang="ru-RU" dirty="0"/>
              <a:t> (</a:t>
            </a:r>
            <a:r>
              <a:rPr lang="ru-RU" u="sng" dirty="0" err="1">
                <a:hlinkClick r:id="rId4"/>
              </a:rPr>
              <a:t>стаття</a:t>
            </a:r>
            <a:r>
              <a:rPr lang="ru-RU" u="sng" dirty="0">
                <a:hlinkClick r:id="rId4"/>
              </a:rPr>
              <a:t> 728</a:t>
            </a:r>
            <a:r>
              <a:rPr lang="en-US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Кодексу);</a:t>
            </a:r>
            <a:endParaRPr lang="en-US" dirty="0"/>
          </a:p>
          <a:p>
            <a:r>
              <a:rPr lang="ru-RU" dirty="0"/>
              <a:t>6)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перевезенням</a:t>
            </a:r>
            <a:r>
              <a:rPr lang="ru-RU" dirty="0"/>
              <a:t> </a:t>
            </a:r>
            <a:r>
              <a:rPr lang="ru-RU" dirty="0" err="1"/>
              <a:t>вантажу</a:t>
            </a:r>
            <a:r>
              <a:rPr lang="ru-RU" dirty="0"/>
              <a:t>, </a:t>
            </a:r>
            <a:r>
              <a:rPr lang="ru-RU" dirty="0" err="1"/>
              <a:t>пошти</a:t>
            </a:r>
            <a:r>
              <a:rPr lang="ru-RU" dirty="0"/>
              <a:t> (</a:t>
            </a:r>
            <a:r>
              <a:rPr lang="ru-RU" u="sng" dirty="0" err="1">
                <a:hlinkClick r:id="rId5"/>
              </a:rPr>
              <a:t>стаття</a:t>
            </a:r>
            <a:r>
              <a:rPr lang="ru-RU" u="sng" dirty="0">
                <a:hlinkClick r:id="rId5"/>
              </a:rPr>
              <a:t> 925</a:t>
            </a:r>
            <a:r>
              <a:rPr lang="en-US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Кодексу);</a:t>
            </a:r>
            <a:endParaRPr lang="en-US" dirty="0"/>
          </a:p>
          <a:p>
            <a:r>
              <a:rPr lang="ru-RU" dirty="0"/>
              <a:t>7) про </a:t>
            </a:r>
            <a:r>
              <a:rPr lang="ru-RU" dirty="0" err="1"/>
              <a:t>оскарження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(</a:t>
            </a:r>
            <a:r>
              <a:rPr lang="ru-RU" u="sng" dirty="0" err="1">
                <a:hlinkClick r:id="rId6"/>
              </a:rPr>
              <a:t>стаття</a:t>
            </a:r>
            <a:r>
              <a:rPr lang="ru-RU" u="sng" dirty="0">
                <a:hlinkClick r:id="rId6"/>
              </a:rPr>
              <a:t> 1293</a:t>
            </a:r>
            <a:r>
              <a:rPr lang="en-US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Кодексу);</a:t>
            </a:r>
            <a:endParaRPr lang="en-US" dirty="0"/>
          </a:p>
          <a:p>
            <a:r>
              <a:rPr lang="ru-RU" dirty="0"/>
              <a:t>8)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5.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 у </a:t>
            </a:r>
            <a:r>
              <a:rPr lang="ru-RU" dirty="0" err="1"/>
              <a:t>чотири</a:t>
            </a:r>
            <a:r>
              <a:rPr lang="ru-RU" dirty="0"/>
              <a:t> роки </a:t>
            </a:r>
            <a:r>
              <a:rPr lang="ru-RU" dirty="0" err="1"/>
              <a:t>застосовується</a:t>
            </a:r>
            <a:r>
              <a:rPr lang="ru-RU" dirty="0"/>
              <a:t> за </a:t>
            </a:r>
            <a:r>
              <a:rPr lang="ru-RU" dirty="0" err="1"/>
              <a:t>вимогами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необґрунтованими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в </a:t>
            </a:r>
            <a:r>
              <a:rPr lang="ru-RU" dirty="0" err="1"/>
              <a:t>дохід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0916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259.</a:t>
            </a:r>
            <a:r>
              <a:rPr lang="en-US" dirty="0"/>
              <a:t> 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, </a:t>
            </a:r>
            <a:r>
              <a:rPr lang="ru-RU" dirty="0" err="1"/>
              <a:t>встановлена</a:t>
            </a:r>
            <a:r>
              <a:rPr lang="ru-RU" dirty="0"/>
              <a:t> законом,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збільшена</a:t>
            </a:r>
            <a:r>
              <a:rPr lang="ru-RU" dirty="0"/>
              <a:t> за </a:t>
            </a:r>
            <a:r>
              <a:rPr lang="ru-RU" dirty="0" err="1"/>
              <a:t>домовленістю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/>
              <a:t>Договір</a:t>
            </a:r>
            <a:r>
              <a:rPr lang="ru-RU" dirty="0"/>
              <a:t> про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</a:t>
            </a:r>
            <a:r>
              <a:rPr lang="ru-RU" dirty="0" err="1"/>
              <a:t>укладається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, </a:t>
            </a:r>
            <a:r>
              <a:rPr lang="ru-RU" dirty="0" err="1"/>
              <a:t>встановлена</a:t>
            </a:r>
            <a:r>
              <a:rPr lang="ru-RU" dirty="0"/>
              <a:t> законом,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скорочена</a:t>
            </a:r>
            <a:r>
              <a:rPr lang="ru-RU" dirty="0"/>
              <a:t> за </a:t>
            </a:r>
            <a:r>
              <a:rPr lang="ru-RU" dirty="0" err="1"/>
              <a:t>домовленістю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2746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260.</a:t>
            </a:r>
            <a:r>
              <a:rPr lang="en-US" dirty="0"/>
              <a:t> </a:t>
            </a:r>
            <a:r>
              <a:rPr lang="ru-RU" dirty="0" err="1"/>
              <a:t>Обчислення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 </a:t>
            </a:r>
            <a:r>
              <a:rPr lang="ru-RU" dirty="0" err="1"/>
              <a:t>обчислюється</a:t>
            </a:r>
            <a:r>
              <a:rPr lang="ru-RU" dirty="0"/>
              <a:t> за </a:t>
            </a:r>
            <a:r>
              <a:rPr lang="ru-RU" dirty="0" err="1"/>
              <a:t>загальними</a:t>
            </a:r>
            <a:r>
              <a:rPr lang="ru-RU" dirty="0"/>
              <a:t> правилами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, </a:t>
            </a:r>
            <a:r>
              <a:rPr lang="ru-RU" dirty="0" err="1"/>
              <a:t>встановленими</a:t>
            </a:r>
            <a:r>
              <a:rPr lang="en-US" dirty="0"/>
              <a:t> </a:t>
            </a:r>
            <a:r>
              <a:rPr lang="ru-RU" u="sng" dirty="0" err="1">
                <a:hlinkClick r:id="rId2"/>
              </a:rPr>
              <a:t>статтями</a:t>
            </a:r>
            <a:r>
              <a:rPr lang="ru-RU" u="sng" dirty="0">
                <a:hlinkClick r:id="rId2"/>
              </a:rPr>
              <a:t> 253-255</a:t>
            </a:r>
            <a:r>
              <a:rPr lang="en-US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  <a:endParaRPr lang="en-US" dirty="0"/>
          </a:p>
          <a:p>
            <a:r>
              <a:rPr lang="ru-RU" dirty="0"/>
              <a:t>2. Порядок </a:t>
            </a:r>
            <a:r>
              <a:rPr lang="ru-RU" dirty="0" err="1"/>
              <a:t>обчислення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змінений</a:t>
            </a:r>
            <a:r>
              <a:rPr lang="ru-RU" dirty="0"/>
              <a:t> за </a:t>
            </a:r>
            <a:r>
              <a:rPr lang="ru-RU" dirty="0" err="1"/>
              <a:t>домовленістю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.</a:t>
            </a:r>
            <a:endParaRPr lang="en-US" dirty="0"/>
          </a:p>
          <a:p>
            <a:r>
              <a:rPr lang="ru-RU" b="1" dirty="0" err="1"/>
              <a:t>Стаття</a:t>
            </a:r>
            <a:r>
              <a:rPr lang="ru-RU" b="1" dirty="0"/>
              <a:t> 261.</a:t>
            </a:r>
            <a:r>
              <a:rPr lang="en-US" dirty="0"/>
              <a:t> </a:t>
            </a:r>
            <a:r>
              <a:rPr lang="ru-RU" dirty="0"/>
              <a:t>Початок </a:t>
            </a:r>
            <a:r>
              <a:rPr lang="ru-RU" dirty="0" err="1"/>
              <a:t>перебігу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endParaRPr lang="en-US" dirty="0"/>
          </a:p>
          <a:p>
            <a:r>
              <a:rPr lang="ru-RU" dirty="0"/>
              <a:t>1. </a:t>
            </a:r>
            <a:r>
              <a:rPr lang="ru-RU" dirty="0" err="1"/>
              <a:t>Перебіг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дня, коли особа </a:t>
            </a:r>
            <a:r>
              <a:rPr lang="ru-RU" dirty="0" err="1"/>
              <a:t>довідалася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могла </a:t>
            </a:r>
            <a:r>
              <a:rPr lang="ru-RU" dirty="0" err="1"/>
              <a:t>довідатися</a:t>
            </a:r>
            <a:r>
              <a:rPr lang="ru-RU" dirty="0"/>
              <a:t> про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права </a:t>
            </a:r>
            <a:r>
              <a:rPr lang="ru-RU" dirty="0" err="1"/>
              <a:t>або</a:t>
            </a:r>
            <a:r>
              <a:rPr lang="ru-RU" dirty="0"/>
              <a:t> про особу, яка </a:t>
            </a:r>
            <a:r>
              <a:rPr lang="ru-RU" dirty="0" err="1"/>
              <a:t>його</a:t>
            </a:r>
            <a:r>
              <a:rPr lang="ru-RU" dirty="0"/>
              <a:t> порушила.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Перебіг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за </a:t>
            </a:r>
            <a:r>
              <a:rPr lang="ru-RU" dirty="0" err="1"/>
              <a:t>вимогами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вчиненого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r>
              <a:rPr lang="ru-RU" dirty="0"/>
              <a:t>,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5862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</a:t>
            </a:r>
            <a:r>
              <a:rPr lang="ru-RU" dirty="0" err="1"/>
              <a:t>Перебіг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за </a:t>
            </a:r>
            <a:r>
              <a:rPr lang="ru-RU" dirty="0" err="1"/>
              <a:t>вимогами</a:t>
            </a:r>
            <a:r>
              <a:rPr lang="ru-RU" dirty="0"/>
              <a:t> про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нікчемного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дня, коли </a:t>
            </a:r>
            <a:r>
              <a:rPr lang="ru-RU" dirty="0" err="1"/>
              <a:t>почалося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4.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права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інтересу</a:t>
            </a:r>
            <a:r>
              <a:rPr lang="ru-RU" dirty="0"/>
              <a:t> </a:t>
            </a:r>
            <a:r>
              <a:rPr lang="ru-RU" dirty="0" err="1"/>
              <a:t>неповнолітньої</a:t>
            </a:r>
            <a:r>
              <a:rPr lang="ru-RU" dirty="0"/>
              <a:t> особи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досягнення</a:t>
            </a:r>
            <a:r>
              <a:rPr lang="ru-RU" dirty="0"/>
              <a:t> нею </a:t>
            </a:r>
            <a:r>
              <a:rPr lang="ru-RU" dirty="0" err="1"/>
              <a:t>повноліття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5. За </a:t>
            </a:r>
            <a:r>
              <a:rPr lang="ru-RU" dirty="0" err="1"/>
              <a:t>зобов'язаннями</a:t>
            </a:r>
            <a:r>
              <a:rPr lang="ru-RU" dirty="0"/>
              <a:t> з </a:t>
            </a:r>
            <a:r>
              <a:rPr lang="ru-RU" dirty="0" err="1"/>
              <a:t>визначеним</a:t>
            </a:r>
            <a:r>
              <a:rPr lang="ru-RU" dirty="0"/>
              <a:t> </a:t>
            </a:r>
            <a:r>
              <a:rPr lang="ru-RU" dirty="0" err="1"/>
              <a:t>строком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перебіг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спливом</a:t>
            </a:r>
            <a:r>
              <a:rPr lang="ru-RU" dirty="0"/>
              <a:t> строку </a:t>
            </a:r>
            <a:r>
              <a:rPr lang="ru-RU" dirty="0" err="1"/>
              <a:t>виконання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9478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263.</a:t>
            </a:r>
            <a:r>
              <a:rPr lang="en-US" dirty="0"/>
              <a:t> </a:t>
            </a: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перебігу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Перебіг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</a:t>
            </a:r>
            <a:r>
              <a:rPr lang="ru-RU" dirty="0" err="1"/>
              <a:t>зупиняється</a:t>
            </a:r>
            <a:r>
              <a:rPr lang="ru-RU" dirty="0"/>
              <a:t>:</a:t>
            </a:r>
            <a:endParaRPr lang="en-US" dirty="0"/>
          </a:p>
          <a:p>
            <a:r>
              <a:rPr lang="ru-RU" dirty="0"/>
              <a:t>1)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пред'явленню</a:t>
            </a:r>
            <a:r>
              <a:rPr lang="ru-RU" dirty="0"/>
              <a:t> позову </a:t>
            </a:r>
            <a:r>
              <a:rPr lang="ru-RU" dirty="0" err="1"/>
              <a:t>перешкоджала</a:t>
            </a:r>
            <a:r>
              <a:rPr lang="ru-RU" dirty="0"/>
              <a:t> </a:t>
            </a:r>
            <a:r>
              <a:rPr lang="ru-RU" dirty="0" err="1"/>
              <a:t>надзвичайна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невідворотна</a:t>
            </a:r>
            <a:r>
              <a:rPr lang="ru-RU" dirty="0"/>
              <a:t> за </a:t>
            </a:r>
            <a:r>
              <a:rPr lang="ru-RU" dirty="0" err="1"/>
              <a:t>даних</a:t>
            </a:r>
            <a:r>
              <a:rPr lang="ru-RU" dirty="0"/>
              <a:t> умов </a:t>
            </a:r>
            <a:r>
              <a:rPr lang="ru-RU" dirty="0" err="1"/>
              <a:t>подія</a:t>
            </a:r>
            <a:r>
              <a:rPr lang="ru-RU" dirty="0"/>
              <a:t> (</a:t>
            </a:r>
            <a:r>
              <a:rPr lang="ru-RU" dirty="0" err="1"/>
              <a:t>непереборна</a:t>
            </a:r>
            <a:r>
              <a:rPr lang="ru-RU" dirty="0"/>
              <a:t> сила);</a:t>
            </a:r>
            <a:endParaRPr lang="en-US" dirty="0"/>
          </a:p>
          <a:p>
            <a:r>
              <a:rPr lang="ru-RU" dirty="0"/>
              <a:t>2)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відстрочення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(</a:t>
            </a:r>
            <a:r>
              <a:rPr lang="ru-RU" dirty="0" err="1"/>
              <a:t>мораторій</a:t>
            </a:r>
            <a:r>
              <a:rPr lang="ru-RU" dirty="0"/>
              <a:t>) на </a:t>
            </a:r>
            <a:r>
              <a:rPr lang="ru-RU" dirty="0" err="1"/>
              <a:t>підставах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законом;</a:t>
            </a:r>
            <a:endParaRPr lang="en-US" dirty="0"/>
          </a:p>
          <a:p>
            <a:r>
              <a:rPr lang="ru-RU" dirty="0"/>
              <a:t>3)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закону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нормативно-правового акта,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;</a:t>
            </a:r>
            <a:endParaRPr lang="en-US" dirty="0"/>
          </a:p>
          <a:p>
            <a:r>
              <a:rPr lang="ru-RU" b="1" dirty="0"/>
              <a:t>4)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позивач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відповідач</a:t>
            </a:r>
            <a:r>
              <a:rPr lang="ru-RU" b="1" dirty="0"/>
              <a:t> </a:t>
            </a:r>
            <a:r>
              <a:rPr lang="ru-RU" b="1" dirty="0" err="1"/>
              <a:t>перебуває</a:t>
            </a:r>
            <a:r>
              <a:rPr lang="ru-RU" b="1" dirty="0"/>
              <a:t> у </a:t>
            </a:r>
            <a:r>
              <a:rPr lang="ru-RU" b="1" dirty="0" err="1"/>
              <a:t>складі</a:t>
            </a:r>
            <a:r>
              <a:rPr lang="ru-RU" b="1" dirty="0"/>
              <a:t> </a:t>
            </a:r>
            <a:r>
              <a:rPr lang="ru-RU" b="1" dirty="0" err="1"/>
              <a:t>Збройних</a:t>
            </a:r>
            <a:r>
              <a:rPr lang="ru-RU" b="1" dirty="0"/>
              <a:t> Сил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в </a:t>
            </a:r>
            <a:r>
              <a:rPr lang="ru-RU" b="1" dirty="0" err="1"/>
              <a:t>інших</a:t>
            </a:r>
            <a:r>
              <a:rPr lang="ru-RU" b="1" dirty="0"/>
              <a:t> </a:t>
            </a:r>
            <a:r>
              <a:rPr lang="ru-RU" b="1" dirty="0" err="1"/>
              <a:t>створених</a:t>
            </a:r>
            <a:r>
              <a:rPr lang="ru-RU" b="1" dirty="0"/>
              <a:t> </a:t>
            </a:r>
            <a:r>
              <a:rPr lang="ru-RU" b="1" dirty="0" err="1"/>
              <a:t>відповідно</a:t>
            </a:r>
            <a:r>
              <a:rPr lang="ru-RU" b="1" dirty="0"/>
              <a:t> до закону </a:t>
            </a:r>
            <a:r>
              <a:rPr lang="ru-RU" b="1" dirty="0" err="1"/>
              <a:t>військових</a:t>
            </a:r>
            <a:r>
              <a:rPr lang="ru-RU" b="1" dirty="0"/>
              <a:t> </a:t>
            </a:r>
            <a:r>
              <a:rPr lang="ru-RU" b="1" dirty="0" err="1"/>
              <a:t>формуваннях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переведені</a:t>
            </a:r>
            <a:r>
              <a:rPr lang="ru-RU" b="1" dirty="0"/>
              <a:t> на </a:t>
            </a:r>
            <a:r>
              <a:rPr lang="ru-RU" b="1" dirty="0" err="1"/>
              <a:t>воєнний</a:t>
            </a:r>
            <a:r>
              <a:rPr lang="ru-RU" b="1" dirty="0"/>
              <a:t> стан.</a:t>
            </a:r>
            <a:endParaRPr lang="en-US" b="1" dirty="0"/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перебіг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</a:t>
            </a:r>
            <a:r>
              <a:rPr lang="ru-RU" dirty="0" err="1"/>
              <a:t>зупиняється</a:t>
            </a:r>
            <a:r>
              <a:rPr lang="ru-RU" dirty="0"/>
              <a:t> на весь час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перебігу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, </a:t>
            </a:r>
            <a:r>
              <a:rPr lang="ru-RU" dirty="0" err="1"/>
              <a:t>перебіг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</a:t>
            </a:r>
            <a:r>
              <a:rPr lang="ru-RU" dirty="0" err="1"/>
              <a:t>продовжується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часу, </a:t>
            </a:r>
            <a:r>
              <a:rPr lang="ru-RU" dirty="0" err="1"/>
              <a:t>що</a:t>
            </a:r>
            <a:r>
              <a:rPr lang="ru-RU" dirty="0"/>
              <a:t> минув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зупинення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3101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267.</a:t>
            </a:r>
            <a:r>
              <a:rPr lang="en-US" dirty="0"/>
              <a:t> 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Особа, яка </a:t>
            </a:r>
            <a:r>
              <a:rPr lang="ru-RU" dirty="0" err="1"/>
              <a:t>виконала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, не </a:t>
            </a:r>
            <a:r>
              <a:rPr lang="ru-RU" dirty="0" err="1"/>
              <a:t>має</a:t>
            </a:r>
            <a:r>
              <a:rPr lang="ru-RU" dirty="0"/>
              <a:t> права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виконаного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вона у момент </a:t>
            </a:r>
            <a:r>
              <a:rPr lang="ru-RU" dirty="0" err="1"/>
              <a:t>виконання</a:t>
            </a:r>
            <a:r>
              <a:rPr lang="ru-RU" dirty="0"/>
              <a:t> не знала про </a:t>
            </a:r>
            <a:r>
              <a:rPr lang="ru-RU" dirty="0" err="1"/>
              <a:t>сплив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Заява</a:t>
            </a:r>
            <a:r>
              <a:rPr lang="ru-RU" dirty="0"/>
              <a:t> про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права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інтересу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прийнята</a:t>
            </a:r>
            <a:r>
              <a:rPr lang="ru-RU" dirty="0"/>
              <a:t> судом до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судом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у </a:t>
            </a:r>
            <a:r>
              <a:rPr lang="ru-RU" dirty="0" err="1"/>
              <a:t>спорі</a:t>
            </a:r>
            <a:r>
              <a:rPr lang="ru-RU" dirty="0"/>
              <a:t>, </a:t>
            </a:r>
            <a:r>
              <a:rPr lang="ru-RU" dirty="0" err="1"/>
              <a:t>зробленою</a:t>
            </a:r>
            <a:r>
              <a:rPr lang="ru-RU" dirty="0"/>
              <a:t> до </a:t>
            </a:r>
            <a:r>
              <a:rPr lang="ru-RU" dirty="0" err="1"/>
              <a:t>винесення</a:t>
            </a:r>
            <a:r>
              <a:rPr lang="ru-RU" dirty="0"/>
              <a:t> ним </a:t>
            </a:r>
            <a:r>
              <a:rPr lang="ru-RU" dirty="0" err="1"/>
              <a:t>рішення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185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</a:t>
            </a:r>
            <a:r>
              <a:rPr lang="ru-RU" dirty="0" err="1"/>
              <a:t>Сплив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, про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заявлено стороною у </a:t>
            </a:r>
            <a:r>
              <a:rPr lang="ru-RU" dirty="0" err="1"/>
              <a:t>спорі</a:t>
            </a:r>
            <a:r>
              <a:rPr lang="ru-RU" dirty="0"/>
              <a:t>,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відмови</a:t>
            </a:r>
            <a:r>
              <a:rPr lang="ru-RU" dirty="0"/>
              <a:t> у </a:t>
            </a:r>
            <a:r>
              <a:rPr lang="ru-RU" dirty="0" err="1"/>
              <a:t>позові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5. </a:t>
            </a:r>
            <a:r>
              <a:rPr lang="ru-RU" dirty="0" err="1"/>
              <a:t>Якщо</a:t>
            </a:r>
            <a:r>
              <a:rPr lang="ru-RU" dirty="0"/>
              <a:t> суд </a:t>
            </a:r>
            <a:r>
              <a:rPr lang="ru-RU" dirty="0" err="1"/>
              <a:t>визнає</a:t>
            </a:r>
            <a:r>
              <a:rPr lang="ru-RU" dirty="0"/>
              <a:t> </a:t>
            </a:r>
            <a:r>
              <a:rPr lang="ru-RU" dirty="0" err="1"/>
              <a:t>поважними</a:t>
            </a:r>
            <a:r>
              <a:rPr lang="ru-RU" dirty="0"/>
              <a:t> причини </a:t>
            </a:r>
            <a:r>
              <a:rPr lang="ru-RU" dirty="0" err="1"/>
              <a:t>пропущення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, </a:t>
            </a:r>
            <a:r>
              <a:rPr lang="ru-RU" dirty="0" err="1"/>
              <a:t>порушене</a:t>
            </a:r>
            <a:r>
              <a:rPr lang="ru-RU" dirty="0"/>
              <a:t> право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4218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268.</a:t>
            </a:r>
            <a:r>
              <a:rPr lang="en-US" dirty="0"/>
              <a:t> </a:t>
            </a:r>
            <a:r>
              <a:rPr lang="ru-RU" dirty="0" err="1"/>
              <a:t>Вимоги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позовна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 не </a:t>
            </a:r>
            <a:r>
              <a:rPr lang="ru-RU" dirty="0" err="1"/>
              <a:t>поширюється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1. Позовна давність не поширюється:</a:t>
            </a:r>
            <a:endParaRPr lang="en-US"/>
          </a:p>
          <a:p>
            <a:r>
              <a:rPr lang="ru-RU"/>
              <a:t>1) на вимогу, що випливає із порушення особистих немайнових прав, крім випадків, встановлених законом;</a:t>
            </a:r>
            <a:endParaRPr lang="en-US"/>
          </a:p>
          <a:p>
            <a:r>
              <a:rPr lang="ru-RU"/>
              <a:t>2) на вимогу вкладника до банку (фінансової установи) про видачу вкладу;</a:t>
            </a:r>
            <a:endParaRPr lang="en-US"/>
          </a:p>
          <a:p>
            <a:r>
              <a:rPr lang="ru-RU"/>
              <a:t>3) на вимогу про відшкодування шкоди, завданої каліцтвом, іншим ушкодженням здоров'я або смертю, крім випадків завдання такої шкоди внаслідок недоліків товару, що є рухомим майном, у тому числі таким, що є складовою частиною іншого рухомого чи нерухомого майна, включаючи електроенергію;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758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5)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страхувальника</a:t>
            </a:r>
            <a:r>
              <a:rPr lang="ru-RU" dirty="0"/>
              <a:t> (</a:t>
            </a:r>
            <a:r>
              <a:rPr lang="ru-RU" dirty="0" err="1"/>
              <a:t>застрахованої</a:t>
            </a:r>
            <a:r>
              <a:rPr lang="ru-RU" dirty="0"/>
              <a:t> особи) до страховика про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(страхового </a:t>
            </a:r>
            <a:r>
              <a:rPr lang="ru-RU" dirty="0" err="1"/>
              <a:t>відшкодування</a:t>
            </a:r>
            <a:r>
              <a:rPr lang="ru-RU" dirty="0"/>
              <a:t>);</a:t>
            </a:r>
            <a:endParaRPr lang="en-US" dirty="0"/>
          </a:p>
          <a:p>
            <a:r>
              <a:rPr lang="ru-RU" dirty="0"/>
              <a:t>6) на </a:t>
            </a:r>
            <a:r>
              <a:rPr lang="ru-RU" dirty="0" err="1"/>
              <a:t>вимогу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,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випливають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en-US" dirty="0"/>
              <a:t> </a:t>
            </a:r>
            <a:r>
              <a:rPr lang="ru-RU" u="sng" dirty="0">
                <a:hlinkClick r:id="rId2"/>
              </a:rPr>
              <a:t>Закону </a:t>
            </a:r>
            <a:r>
              <a:rPr lang="ru-RU" u="sng" dirty="0" err="1">
                <a:hlinkClick r:id="rId2"/>
              </a:rPr>
              <a:t>України</a:t>
            </a:r>
            <a:r>
              <a:rPr lang="en-US" dirty="0"/>
              <a:t> </a:t>
            </a:r>
            <a:r>
              <a:rPr lang="ru-RU" dirty="0"/>
              <a:t>"Про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резерви</a:t>
            </a:r>
            <a:r>
              <a:rPr lang="ru-RU" dirty="0"/>
              <a:t>";</a:t>
            </a:r>
            <a:endParaRPr lang="en-US" dirty="0"/>
          </a:p>
          <a:p>
            <a:r>
              <a:rPr lang="ru-RU" dirty="0" smtClean="0"/>
              <a:t>7</a:t>
            </a:r>
            <a:r>
              <a:rPr lang="ru-RU" dirty="0"/>
              <a:t>) на </a:t>
            </a:r>
            <a:r>
              <a:rPr lang="ru-RU" dirty="0" err="1"/>
              <a:t>вимогу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предметом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відчуження</a:t>
            </a:r>
            <a:r>
              <a:rPr lang="ru-RU" dirty="0"/>
              <a:t> </a:t>
            </a:r>
            <a:r>
              <a:rPr lang="ru-RU" dirty="0" err="1"/>
              <a:t>гуртожитку</a:t>
            </a:r>
            <a:r>
              <a:rPr lang="ru-RU" dirty="0"/>
              <a:t> як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на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en-US" dirty="0"/>
              <a:t> </a:t>
            </a:r>
            <a:r>
              <a:rPr lang="ru-RU" u="sng" dirty="0">
                <a:hlinkClick r:id="rId3"/>
              </a:rPr>
              <a:t>Закону </a:t>
            </a:r>
            <a:r>
              <a:rPr lang="ru-RU" u="sng" dirty="0" err="1">
                <a:hlinkClick r:id="rId3"/>
              </a:rPr>
              <a:t>України</a:t>
            </a:r>
            <a:r>
              <a:rPr lang="en-US" dirty="0"/>
              <a:t> </a:t>
            </a:r>
            <a:r>
              <a:rPr lang="ru-RU" dirty="0"/>
              <a:t>"Про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житлових</a:t>
            </a:r>
            <a:r>
              <a:rPr lang="ru-RU" dirty="0"/>
              <a:t> прав </a:t>
            </a:r>
            <a:r>
              <a:rPr lang="ru-RU" dirty="0" err="1"/>
              <a:t>мешканців</a:t>
            </a:r>
            <a:r>
              <a:rPr lang="ru-RU" dirty="0"/>
              <a:t> </a:t>
            </a:r>
            <a:r>
              <a:rPr lang="ru-RU" dirty="0" err="1"/>
              <a:t>гуртожитків</a:t>
            </a:r>
            <a:r>
              <a:rPr lang="ru-RU" dirty="0"/>
              <a:t>",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про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гуртожиток</a:t>
            </a:r>
            <a:r>
              <a:rPr lang="ru-RU" dirty="0"/>
              <a:t> як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акта </a:t>
            </a:r>
            <a:r>
              <a:rPr lang="ru-RU" dirty="0" err="1"/>
              <a:t>передачі</a:t>
            </a:r>
            <a:r>
              <a:rPr lang="ru-RU" dirty="0"/>
              <a:t> такого </a:t>
            </a:r>
            <a:r>
              <a:rPr lang="ru-RU" dirty="0" err="1"/>
              <a:t>гуртожитку</a:t>
            </a:r>
            <a:r>
              <a:rPr lang="ru-RU" dirty="0"/>
              <a:t> як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до статутного </a:t>
            </a:r>
            <a:r>
              <a:rPr lang="ru-RU" dirty="0" err="1"/>
              <a:t>капіталу</a:t>
            </a:r>
            <a:r>
              <a:rPr lang="ru-RU" dirty="0"/>
              <a:t> (фонду) </a:t>
            </a:r>
            <a:r>
              <a:rPr lang="ru-RU" dirty="0" err="1"/>
              <a:t>товариства</a:t>
            </a:r>
            <a:r>
              <a:rPr lang="ru-RU" dirty="0"/>
              <a:t> (</a:t>
            </a:r>
            <a:r>
              <a:rPr lang="ru-RU" dirty="0" err="1"/>
              <a:t>організації</a:t>
            </a:r>
            <a:r>
              <a:rPr lang="ru-RU" dirty="0"/>
              <a:t>), </a:t>
            </a:r>
            <a:r>
              <a:rPr lang="ru-RU" dirty="0" err="1"/>
              <a:t>створеного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приватизації</a:t>
            </a:r>
            <a:r>
              <a:rPr lang="ru-RU" dirty="0"/>
              <a:t> (</a:t>
            </a:r>
            <a:r>
              <a:rPr lang="ru-RU" dirty="0" err="1"/>
              <a:t>корпоратизації</a:t>
            </a:r>
            <a:r>
              <a:rPr lang="ru-RU" dirty="0"/>
              <a:t>) </a:t>
            </a:r>
            <a:r>
              <a:rPr lang="ru-RU" dirty="0" err="1"/>
              <a:t>колишніх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(</a:t>
            </a:r>
            <a:r>
              <a:rPr lang="ru-RU" dirty="0" err="1"/>
              <a:t>комунальних</a:t>
            </a:r>
            <a:r>
              <a:rPr lang="ru-RU" dirty="0"/>
              <a:t>) </a:t>
            </a:r>
            <a:r>
              <a:rPr lang="ru-RU" dirty="0" err="1"/>
              <a:t>підприємств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183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239.</a:t>
            </a:r>
            <a:r>
              <a:rPr lang="en-US" dirty="0"/>
              <a:t> 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представником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вчинений</a:t>
            </a:r>
            <a:r>
              <a:rPr lang="ru-RU" dirty="0"/>
              <a:t> </a:t>
            </a:r>
            <a:r>
              <a:rPr lang="ru-RU" dirty="0" err="1"/>
              <a:t>представником</a:t>
            </a:r>
            <a:r>
              <a:rPr lang="ru-RU" dirty="0"/>
              <a:t>, </a:t>
            </a:r>
            <a:r>
              <a:rPr lang="ru-RU" dirty="0" err="1"/>
              <a:t>створює</a:t>
            </a:r>
            <a:r>
              <a:rPr lang="ru-RU" dirty="0"/>
              <a:t>, </a:t>
            </a:r>
            <a:r>
              <a:rPr lang="ru-RU" dirty="0" err="1"/>
              <a:t>змінює</a:t>
            </a:r>
            <a:r>
              <a:rPr lang="ru-RU" dirty="0"/>
              <a:t>, </a:t>
            </a:r>
            <a:r>
              <a:rPr lang="ru-RU" dirty="0" err="1"/>
              <a:t>припиняє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особи,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027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240.</a:t>
            </a:r>
            <a:r>
              <a:rPr lang="en-US" dirty="0"/>
              <a:t> </a:t>
            </a:r>
            <a:r>
              <a:rPr lang="ru-RU" dirty="0" err="1"/>
              <a:t>Передоручення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Представник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вчиняти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за </a:t>
            </a:r>
            <a:r>
              <a:rPr lang="ru-RU" dirty="0" err="1"/>
              <a:t>наданими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повноваженнями</a:t>
            </a:r>
            <a:r>
              <a:rPr lang="ru-RU" dirty="0"/>
              <a:t> </a:t>
            </a:r>
            <a:r>
              <a:rPr lang="ru-RU" dirty="0" err="1"/>
              <a:t>особисто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передати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 </a:t>
            </a:r>
            <a:r>
              <a:rPr lang="ru-RU" dirty="0" err="1"/>
              <a:t>між</a:t>
            </a:r>
            <a:r>
              <a:rPr lang="ru-RU" dirty="0"/>
              <a:t> особою, яку </a:t>
            </a:r>
            <a:r>
              <a:rPr lang="ru-RU" dirty="0" err="1"/>
              <a:t>представляють</a:t>
            </a:r>
            <a:r>
              <a:rPr lang="ru-RU" dirty="0"/>
              <a:t>, і </a:t>
            </a:r>
            <a:r>
              <a:rPr lang="ru-RU" dirty="0" err="1"/>
              <a:t>представником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представник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вимушений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з метою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особи,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Представник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передав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повинен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особу,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, та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особу,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передані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(</a:t>
            </a:r>
            <a:r>
              <a:rPr lang="ru-RU" dirty="0" err="1"/>
              <a:t>замісника</a:t>
            </a:r>
            <a:r>
              <a:rPr lang="ru-RU" dirty="0"/>
              <a:t>).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 </a:t>
            </a:r>
            <a:r>
              <a:rPr lang="ru-RU" dirty="0" err="1"/>
              <a:t>покладає</a:t>
            </a:r>
            <a:r>
              <a:rPr lang="ru-RU" dirty="0"/>
              <a:t> на особу, яка передала </a:t>
            </a:r>
            <a:r>
              <a:rPr lang="ru-RU" dirty="0" err="1"/>
              <a:t>повноваження</a:t>
            </a:r>
            <a:r>
              <a:rPr lang="ru-RU" dirty="0"/>
              <a:t>,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замісника</a:t>
            </a:r>
            <a:r>
              <a:rPr lang="ru-RU" dirty="0"/>
              <a:t> як за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власні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вчинений</a:t>
            </a:r>
            <a:r>
              <a:rPr lang="ru-RU" dirty="0"/>
              <a:t> </a:t>
            </a:r>
            <a:r>
              <a:rPr lang="ru-RU" dirty="0" err="1"/>
              <a:t>замісником</a:t>
            </a:r>
            <a:r>
              <a:rPr lang="ru-RU" dirty="0"/>
              <a:t>, </a:t>
            </a:r>
            <a:r>
              <a:rPr lang="ru-RU" dirty="0" err="1"/>
              <a:t>створює</a:t>
            </a:r>
            <a:r>
              <a:rPr lang="ru-RU" dirty="0"/>
              <a:t>, </a:t>
            </a:r>
            <a:r>
              <a:rPr lang="ru-RU" dirty="0" err="1"/>
              <a:t>змінює</a:t>
            </a:r>
            <a:r>
              <a:rPr lang="ru-RU" dirty="0"/>
              <a:t>, </a:t>
            </a:r>
            <a:r>
              <a:rPr lang="ru-RU" dirty="0" err="1"/>
              <a:t>припиняє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особи,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06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241.</a:t>
            </a:r>
            <a:r>
              <a:rPr lang="en-US" dirty="0"/>
              <a:t> 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 з </a:t>
            </a:r>
            <a:r>
              <a:rPr lang="ru-RU" dirty="0" err="1"/>
              <a:t>перевищенням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вчинений</a:t>
            </a:r>
            <a:r>
              <a:rPr lang="ru-RU" dirty="0"/>
              <a:t> </a:t>
            </a:r>
            <a:r>
              <a:rPr lang="ru-RU" dirty="0" err="1"/>
              <a:t>представником</a:t>
            </a:r>
            <a:r>
              <a:rPr lang="ru-RU" dirty="0"/>
              <a:t> з </a:t>
            </a:r>
            <a:r>
              <a:rPr lang="ru-RU" dirty="0" err="1"/>
              <a:t>перевищенням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, </a:t>
            </a:r>
            <a:r>
              <a:rPr lang="ru-RU" dirty="0" err="1"/>
              <a:t>створює</a:t>
            </a:r>
            <a:r>
              <a:rPr lang="ru-RU" dirty="0"/>
              <a:t>, </a:t>
            </a:r>
            <a:r>
              <a:rPr lang="ru-RU" dirty="0" err="1"/>
              <a:t>змінює</a:t>
            </a:r>
            <a:r>
              <a:rPr lang="ru-RU" dirty="0"/>
              <a:t>, </a:t>
            </a:r>
            <a:r>
              <a:rPr lang="ru-RU" dirty="0" err="1"/>
              <a:t>припиняє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особи,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,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схвалення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особою.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схваленим</a:t>
            </a:r>
            <a:r>
              <a:rPr lang="ru-RU" dirty="0"/>
              <a:t> </a:t>
            </a:r>
            <a:r>
              <a:rPr lang="ru-RU" dirty="0" err="1"/>
              <a:t>зокрема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особа,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, вчинила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свідчать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Наступне</a:t>
            </a:r>
            <a:r>
              <a:rPr lang="ru-RU" dirty="0"/>
              <a:t> </a:t>
            </a:r>
            <a:r>
              <a:rPr lang="ru-RU" dirty="0" err="1"/>
              <a:t>схвалення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особою, яку </a:t>
            </a:r>
            <a:r>
              <a:rPr lang="ru-RU" dirty="0" err="1"/>
              <a:t>представляють</a:t>
            </a:r>
            <a:r>
              <a:rPr lang="ru-RU" dirty="0"/>
              <a:t>, </a:t>
            </a:r>
            <a:r>
              <a:rPr lang="ru-RU" dirty="0" err="1"/>
              <a:t>створює</a:t>
            </a:r>
            <a:r>
              <a:rPr lang="ru-RU" dirty="0"/>
              <a:t>, </a:t>
            </a:r>
            <a:r>
              <a:rPr lang="ru-RU" dirty="0" err="1"/>
              <a:t>змінює</a:t>
            </a:r>
            <a:r>
              <a:rPr lang="ru-RU" dirty="0"/>
              <a:t> і </a:t>
            </a:r>
            <a:r>
              <a:rPr lang="ru-RU" dirty="0" err="1"/>
              <a:t>припиняє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з моменту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746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242.</a:t>
            </a:r>
            <a:r>
              <a:rPr lang="en-US" dirty="0"/>
              <a:t> </a:t>
            </a:r>
            <a:r>
              <a:rPr lang="ru-RU" dirty="0" err="1"/>
              <a:t>Представництво</a:t>
            </a:r>
            <a:r>
              <a:rPr lang="ru-RU" dirty="0"/>
              <a:t> за законом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Батьки (</a:t>
            </a:r>
            <a:r>
              <a:rPr lang="ru-RU" dirty="0" err="1"/>
              <a:t>усиновлювачі</a:t>
            </a:r>
            <a:r>
              <a:rPr lang="ru-RU" dirty="0"/>
              <a:t>) є </a:t>
            </a:r>
            <a:r>
              <a:rPr lang="ru-RU" dirty="0" err="1"/>
              <a:t>законними</a:t>
            </a:r>
            <a:r>
              <a:rPr lang="ru-RU" dirty="0"/>
              <a:t> </a:t>
            </a:r>
            <a:r>
              <a:rPr lang="ru-RU" dirty="0" err="1"/>
              <a:t>представниками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малолітніх</a:t>
            </a:r>
            <a:r>
              <a:rPr lang="ru-RU" dirty="0"/>
              <a:t> та </a:t>
            </a:r>
            <a:r>
              <a:rPr lang="ru-RU" dirty="0" err="1"/>
              <a:t>неповнолітніх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Опікун</a:t>
            </a:r>
            <a:r>
              <a:rPr lang="ru-RU" dirty="0"/>
              <a:t> є </a:t>
            </a:r>
            <a:r>
              <a:rPr lang="ru-RU" dirty="0" err="1"/>
              <a:t>законним</a:t>
            </a:r>
            <a:r>
              <a:rPr lang="ru-RU" dirty="0"/>
              <a:t> </a:t>
            </a:r>
            <a:r>
              <a:rPr lang="ru-RU" dirty="0" err="1"/>
              <a:t>представником</a:t>
            </a:r>
            <a:r>
              <a:rPr lang="ru-RU" dirty="0"/>
              <a:t> </a:t>
            </a:r>
            <a:r>
              <a:rPr lang="ru-RU" dirty="0" err="1"/>
              <a:t>малолітньої</a:t>
            </a:r>
            <a:r>
              <a:rPr lang="ru-RU" dirty="0"/>
              <a:t> особи та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визнаної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Законним</a:t>
            </a:r>
            <a:r>
              <a:rPr lang="ru-RU" dirty="0"/>
              <a:t> </a:t>
            </a:r>
            <a:r>
              <a:rPr lang="ru-RU" dirty="0" err="1"/>
              <a:t>представником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інша</a:t>
            </a:r>
            <a:r>
              <a:rPr lang="ru-RU" dirty="0"/>
              <a:t> особа.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47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243.</a:t>
            </a:r>
            <a:r>
              <a:rPr lang="en-US" dirty="0"/>
              <a:t> 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представництво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Комерційним</a:t>
            </a:r>
            <a:r>
              <a:rPr lang="ru-RU" dirty="0"/>
              <a:t> </a:t>
            </a:r>
            <a:r>
              <a:rPr lang="ru-RU" dirty="0" err="1"/>
              <a:t>представником</a:t>
            </a:r>
            <a:r>
              <a:rPr lang="ru-RU" dirty="0"/>
              <a:t> є особа, яка </a:t>
            </a:r>
            <a:r>
              <a:rPr lang="ru-RU" dirty="0" err="1"/>
              <a:t>постійно</a:t>
            </a:r>
            <a:r>
              <a:rPr lang="ru-RU" dirty="0"/>
              <a:t> та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err="1"/>
              <a:t>представником</a:t>
            </a:r>
            <a:r>
              <a:rPr lang="ru-RU" dirty="0"/>
              <a:t> </a:t>
            </a:r>
            <a:r>
              <a:rPr lang="ru-RU" dirty="0" err="1"/>
              <a:t>підприємців</a:t>
            </a:r>
            <a:r>
              <a:rPr lang="ru-RU" dirty="0"/>
              <a:t> при </a:t>
            </a:r>
            <a:r>
              <a:rPr lang="ru-RU" dirty="0" err="1"/>
              <a:t>укладенні</a:t>
            </a:r>
            <a:r>
              <a:rPr lang="ru-RU" dirty="0"/>
              <a:t> ними </a:t>
            </a:r>
            <a:r>
              <a:rPr lang="ru-RU" dirty="0" err="1"/>
              <a:t>договорів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представництво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допускається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та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представника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підтверджені</a:t>
            </a:r>
            <a:r>
              <a:rPr lang="ru-RU" dirty="0"/>
              <a:t> </a:t>
            </a:r>
            <a:r>
              <a:rPr lang="ru-RU" dirty="0" err="1"/>
              <a:t>письмовим</a:t>
            </a:r>
            <a:r>
              <a:rPr lang="ru-RU" dirty="0"/>
              <a:t> договором </a:t>
            </a:r>
            <a:r>
              <a:rPr lang="ru-RU" dirty="0" err="1"/>
              <a:t>між</a:t>
            </a:r>
            <a:r>
              <a:rPr lang="ru-RU" dirty="0"/>
              <a:t> ним та особою,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довіреністю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4.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 в </a:t>
            </a:r>
            <a:r>
              <a:rPr lang="ru-RU" dirty="0" err="1"/>
              <a:t>окремих</a:t>
            </a:r>
            <a:r>
              <a:rPr lang="ru-RU" dirty="0"/>
              <a:t> сферах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законом.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078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244.</a:t>
            </a:r>
            <a:r>
              <a:rPr lang="en-US" dirty="0"/>
              <a:t> </a:t>
            </a:r>
            <a:r>
              <a:rPr lang="ru-RU" dirty="0" err="1"/>
              <a:t>Представництво</a:t>
            </a:r>
            <a:r>
              <a:rPr lang="ru-RU" dirty="0"/>
              <a:t> за </a:t>
            </a:r>
            <a:r>
              <a:rPr lang="ru-RU" dirty="0" err="1"/>
              <a:t>довіреністю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Представництво</a:t>
            </a:r>
            <a:r>
              <a:rPr lang="ru-RU" dirty="0"/>
              <a:t>, яке </a:t>
            </a:r>
            <a:r>
              <a:rPr lang="ru-RU" dirty="0" err="1"/>
              <a:t>грунтується</a:t>
            </a:r>
            <a:r>
              <a:rPr lang="ru-RU" dirty="0"/>
              <a:t> на </a:t>
            </a:r>
            <a:r>
              <a:rPr lang="ru-RU" dirty="0" err="1"/>
              <a:t>договорі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за </a:t>
            </a:r>
            <a:r>
              <a:rPr lang="ru-RU" dirty="0" err="1"/>
              <a:t>довіреністю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Представництво</a:t>
            </a:r>
            <a:r>
              <a:rPr lang="ru-RU" dirty="0"/>
              <a:t> за </a:t>
            </a:r>
            <a:r>
              <a:rPr lang="ru-RU" dirty="0" err="1"/>
              <a:t>довіреністю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грунтуватися</a:t>
            </a:r>
            <a:r>
              <a:rPr lang="ru-RU" dirty="0"/>
              <a:t> на </a:t>
            </a:r>
            <a:r>
              <a:rPr lang="ru-RU" dirty="0" err="1"/>
              <a:t>акті</a:t>
            </a:r>
            <a:r>
              <a:rPr lang="ru-RU" dirty="0"/>
              <a:t> органу </a:t>
            </a:r>
            <a:r>
              <a:rPr lang="ru-RU" dirty="0" err="1"/>
              <a:t>юридичної</a:t>
            </a:r>
            <a:r>
              <a:rPr lang="ru-RU" dirty="0"/>
              <a:t> особи.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Довіреністю</a:t>
            </a:r>
            <a:r>
              <a:rPr lang="ru-RU" dirty="0"/>
              <a:t> є </a:t>
            </a:r>
            <a:r>
              <a:rPr lang="ru-RU" dirty="0" err="1"/>
              <a:t>письмовий</a:t>
            </a:r>
            <a:r>
              <a:rPr lang="ru-RU" dirty="0"/>
              <a:t> документ,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особою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для </a:t>
            </a:r>
            <a:r>
              <a:rPr lang="ru-RU" dirty="0" err="1"/>
              <a:t>представництва</a:t>
            </a:r>
            <a:r>
              <a:rPr lang="ru-RU" dirty="0"/>
              <a:t> перед </a:t>
            </a:r>
            <a:r>
              <a:rPr lang="ru-RU" dirty="0" err="1"/>
              <a:t>третіми</a:t>
            </a:r>
            <a:r>
              <a:rPr lang="ru-RU" dirty="0"/>
              <a:t> особами. </a:t>
            </a:r>
            <a:r>
              <a:rPr lang="ru-RU" dirty="0" err="1"/>
              <a:t>Довіреність</a:t>
            </a:r>
            <a:r>
              <a:rPr lang="ru-RU" dirty="0"/>
              <a:t>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представником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надана</a:t>
            </a:r>
            <a:r>
              <a:rPr lang="ru-RU" dirty="0"/>
              <a:t> особою, яку </a:t>
            </a:r>
            <a:r>
              <a:rPr lang="ru-RU" dirty="0" err="1"/>
              <a:t>представляють</a:t>
            </a:r>
            <a:r>
              <a:rPr lang="ru-RU" dirty="0"/>
              <a:t> (</a:t>
            </a:r>
            <a:r>
              <a:rPr lang="ru-RU" dirty="0" err="1"/>
              <a:t>довірителем</a:t>
            </a:r>
            <a:r>
              <a:rPr lang="ru-RU" dirty="0"/>
              <a:t>),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1544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2466</Words>
  <Application>Microsoft Office PowerPoint</Application>
  <PresentationFormat>Широкоэкранный</PresentationFormat>
  <Paragraphs>145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2" baseType="lpstr">
      <vt:lpstr>Arial</vt:lpstr>
      <vt:lpstr>Century Gothic</vt:lpstr>
      <vt:lpstr>Wingdings 3</vt:lpstr>
      <vt:lpstr>Легкий дым</vt:lpstr>
      <vt:lpstr>Представництво</vt:lpstr>
      <vt:lpstr>Стаття 237. Поняття та підстави представництва </vt:lpstr>
      <vt:lpstr>Стаття 238. Правочини, які може вчиняти представник </vt:lpstr>
      <vt:lpstr>Стаття 239. Правові наслідки вчинення правочину представником </vt:lpstr>
      <vt:lpstr>Стаття 240. Передоручення </vt:lpstr>
      <vt:lpstr>Стаття 241. Вчинення правочинів з перевищенням повноважень </vt:lpstr>
      <vt:lpstr>Стаття 242. Представництво за законом </vt:lpstr>
      <vt:lpstr>Стаття 243. Комерційне представництво </vt:lpstr>
      <vt:lpstr>Стаття 244. Представництво за довіреністю </vt:lpstr>
      <vt:lpstr>Стаття 245. Форма довіреності </vt:lpstr>
      <vt:lpstr>Презентация PowerPoint</vt:lpstr>
      <vt:lpstr>Презентация PowerPoint</vt:lpstr>
      <vt:lpstr>Стаття 246. Довіреність юридичної особи </vt:lpstr>
      <vt:lpstr>Стаття 247. Строк довіреності </vt:lpstr>
      <vt:lpstr>Стаття 248. Припинення представництва за довіреністю </vt:lpstr>
      <vt:lpstr>Презентация PowerPoint</vt:lpstr>
      <vt:lpstr>Стаття 249. Скасування довіреності </vt:lpstr>
      <vt:lpstr>Презентация PowerPoint</vt:lpstr>
      <vt:lpstr>Стаття 250. Відмова представника від вчинення дій, які були визначені довіреністю </vt:lpstr>
      <vt:lpstr>Презентация PowerPoint</vt:lpstr>
      <vt:lpstr>СТРОКИ ТА ТЕРМІНИ. ПОЗОВНА ДАВНІСТЬ </vt:lpstr>
      <vt:lpstr>Стаття 252. Визначення строку та терміну </vt:lpstr>
      <vt:lpstr>Стаття 253. Початок перебігу строку </vt:lpstr>
      <vt:lpstr>Стаття 254. Закінчення строку </vt:lpstr>
      <vt:lpstr>Презентация PowerPoint</vt:lpstr>
      <vt:lpstr>Стаття 255. Порядок вчинення дій в останній день строку </vt:lpstr>
      <vt:lpstr>ПОЗОВНА ДАВНІСТЬ</vt:lpstr>
      <vt:lpstr>Стаття 257. Загальна позовна давність </vt:lpstr>
      <vt:lpstr>Стаття 258. Спеціальна позовна давність </vt:lpstr>
      <vt:lpstr>Презентация PowerPoint</vt:lpstr>
      <vt:lpstr>Стаття 259. Зміна тривалості позовної давності </vt:lpstr>
      <vt:lpstr>Стаття 260. Обчислення позовної давності </vt:lpstr>
      <vt:lpstr>Презентация PowerPoint</vt:lpstr>
      <vt:lpstr>Стаття 263. Зупинення перебігу позовної давності </vt:lpstr>
      <vt:lpstr>Стаття 267. Наслідки спливу позовної давності </vt:lpstr>
      <vt:lpstr>Презентация PowerPoint</vt:lpstr>
      <vt:lpstr>Стаття 268. Вимоги, на які позовна давність не поширюється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Представництво</dc:title>
  <dc:creator>ASUS</dc:creator>
  <cp:lastModifiedBy>ASUS</cp:lastModifiedBy>
  <cp:revision>6</cp:revision>
  <dcterms:created xsi:type="dcterms:W3CDTF">2024-09-17T16:10:28Z</dcterms:created>
  <dcterms:modified xsi:type="dcterms:W3CDTF">2024-09-25T15:08:41Z</dcterms:modified>
</cp:coreProperties>
</file>