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73" r:id="rId7"/>
    <p:sldId id="274" r:id="rId8"/>
    <p:sldId id="263" r:id="rId9"/>
    <p:sldId id="265" r:id="rId10"/>
    <p:sldId id="267" r:id="rId11"/>
    <p:sldId id="266" r:id="rId12"/>
    <p:sldId id="268" r:id="rId13"/>
    <p:sldId id="275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E71F-D992-BD17-ED4C-3318F87A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A37F8A-1330-2455-5F96-70BD32181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0DD67-6723-7925-A985-364546CF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6DCFA-BED0-AC2D-B769-864BFBDF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17596-5E64-13BF-0494-DB5A6628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9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23DD3-CCB8-9588-8675-897E4077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3A376E-25DF-6BCB-24E7-23DA06A35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637F2-6C8F-14F6-4561-97ED5EF6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B82F8-FB80-507F-CE1C-DA420F69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CCD29-6DBB-205B-9F7F-2ADEA868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78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046978-42F3-7580-7DEC-C34A4EFF6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A44E57-D168-23A4-ECED-8ACFD0A80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97841-65B4-5872-2BF5-B2450E7F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7A340-8BEE-5616-FE94-81F733AF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D2828-B181-6FDD-A66A-8446CF0C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85820-2FB5-31BB-B077-244E4B83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49CC9-8F00-5D25-7E08-9B4D21E2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30B1B-4110-1D60-973A-120A3165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48FD9-192E-AAE8-7F68-2334D239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9B65D-6BEC-1294-DB60-D7433782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8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E4AB1-61F3-F0EE-6B2F-929BDFEA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E51C4A-7611-84DC-4E3B-9F965974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33DCE-29CC-9142-E72B-090CB49D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FB712-4BB6-6124-7585-579C7C37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52F74-4192-40E6-1623-DED42FC8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99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562F4-EFD1-DC2A-7293-43B808D2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54F41-6703-5F54-275B-764723855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C1AF50-1DFC-5C48-1B15-3352C277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A366BC-B731-497B-5E90-B31DA04C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A79A3-9DAA-7A98-53EC-216B4422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9596C-260D-2037-5245-99427FDB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9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B2851-77BC-AC50-F376-F5AB3E76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6F81C-1F2B-F86B-59BB-0ABBD151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928815-8105-B743-3BA2-5E51A293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C3757F-20C4-3B4C-6896-137386EA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6EEC73-E623-5B5E-C2EB-B43872ED4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CB993-5BA1-69A7-FFB0-6107FA1B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A501B-9F26-ABBA-76E9-9BC5C658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F0E8D2-9680-154F-6726-EEA47D4B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2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EA20-49C2-C36E-5AE6-80D218DC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A76B5A-91E1-B91D-84AC-BA0BF993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1F7925-2EAF-0B87-0C59-833A4D6A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012417-4C84-1E77-E751-D8D389EA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93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69D2D9-33D7-E944-F2B5-B1A3D212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D59733-5DA7-AD07-96F3-A99A0131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4EA94C-AC18-20A5-AE30-F4BCDE28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1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26FFC-0F59-FB0B-EA3D-500F27AF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AACC5-2B30-B130-50D9-9694AF8A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901584-79B8-A41C-26AB-1726850BA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D872F1-4214-DC94-F869-E6E685C6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0BE7F1-2FD6-A632-7AE9-41D622C3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39920-DC2D-494B-E77D-972403F6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2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05503-2FAA-77E7-B85F-8D3654C3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612204-62E1-1193-E795-1A28E9EAC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CBB7B-7C26-34D2-0454-299C68CAC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316A-CAAB-5AA8-B047-974ACC09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D5BF6-CFC6-87E5-A62A-FCF69F3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70331D-079F-3507-4B08-B47C9186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14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E87E-04B6-652B-7FA9-C15DEE29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FEDA32-7E2D-F0E3-AC71-0B39B305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FFB5A-AB7F-19DE-73B4-F6C126659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AF1B-DB27-4686-8445-B3E97ABCB8CF}" type="datetimeFigureOut">
              <a:rPr lang="uk-UA" smtClean="0"/>
              <a:t>24.09.2024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79247-B2F4-F28A-9FA4-1E5E89562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C321C-F859-3E72-A3AB-0D90856F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CC43-25F7-41EC-B549-33E0360D32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54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zumkov.org.ua/statti/sektor-vidnovlyuvanoyi-energetyky-ukrayiny-do-pid-chas-ta-pislya-viyny" TargetMode="External"/><Relationship Id="rId2" Type="http://schemas.openxmlformats.org/officeDocument/2006/relationships/hyperlink" Target="https://ukraine.un.org/sites/default/files/2023-04/UNDPUkraineEnergy_ExecutiveSummary_e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712A5-3DF2-02AB-4BF7-87CDFBF00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29300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стану енергетичної системи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428993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05926C-DDFC-0A84-F0AF-09DC570C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624"/>
            <a:ext cx="10515600" cy="5769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енергії є однією з основних причин забруднення повітря в Україні. В енергетичному секторі використовуються переважно викопні і ядерні види палива. Більше 70% первинного споживання енергії забезпечується різноманітними видами викопного палива, при цьому більша частина такої енергії використовується великими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спалювальними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установками.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34% електроенергії у країні генерує величезний парк, що складається з 20 вугільних електростанцій, які нараховують, загалом, 108 енергоблоків. Всі ці електростанції було побудовано до 1976 року. Жодна з них не є оснащеною обладнанням з видалення сірки, при цьому більшість працюють без справних пилових фільтрів. Оскільки багато з них також використовуються для генерації теплової енергії, вони, як правило, знаходяться в густонаселених районах разом із об’єктами забезпечення, такими як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золовідвали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982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DCD14E-3991-E3B4-5BE5-50C8FCB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734955"/>
            <a:ext cx="10515600" cy="5753980"/>
          </a:xfrm>
        </p:spPr>
        <p:txBody>
          <a:bodyPr>
            <a:noAutofit/>
          </a:bodyPr>
          <a:lstStyle/>
          <a:p>
            <a:pPr marL="0" indent="3635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атмосферного повітря визначено однією з ключових екологічних проблем країни у Законі «Про основні засади (стратегію) державної екологічної політики України на період до 2030 року».</a:t>
            </a:r>
          </a:p>
          <a:p>
            <a:pPr marL="0" indent="3635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 частка викидів складається з: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оксидів азоту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NOx)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двоокису вуглецю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діоксиду сірки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SO2)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пилу,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поліциклічних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ароматичних вуглеводнів (ПАВ)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важких металів (хрому, нікелю, кадмію, свинцю та берилію)</a:t>
            </a:r>
          </a:p>
        </p:txBody>
      </p:sp>
    </p:spTree>
    <p:extLst>
      <p:ext uri="{BB962C8B-B14F-4D97-AF65-F5344CB8AC3E}">
        <p14:creationId xmlns:p14="http://schemas.microsoft.com/office/powerpoint/2010/main" val="395638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CC7354-A0BB-F641-C576-60C96325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7793"/>
            <a:ext cx="10806629" cy="60482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10 жовтня 2022 року енергетична інфраструктура України зазнала обстрілів понад 1500 ракетами й безпілотниками та артилерійськими снарядами. При цьому понад сто ракет вразили в</a:t>
            </a:r>
            <a:r>
              <a:rPr lang="uk-UA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еликі енергетичні об’єкти.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Генеруючі потужності України у 2022 році скоротилися на 61,4% – з 36 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ГВт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13,9 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ГВт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числі через збитки від російського енергетичного терору. Близько 10 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ГВт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встановленої потужності залишається на територіях, що знаходяться під російською окупацією, зокрема Запорізька АЕС потужністю 6 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ГВт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“Зелена” енергетика також зазнала великих втрат через війну, тому що основна частина станцій ВДЕ розташовувалася на півдні України, території окупованій з перших днів повномасштабної війни. Через російське вторгнення </a:t>
            </a:r>
            <a:r>
              <a:rPr lang="uk-UA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виведено з експлуатації 90% вітрової та близько 40-50% сонячної енергетики.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Наразі енергетична інфраструктура потроху відновлюється, але шкода досить суттєва і відновлення займе певний час.</a:t>
            </a:r>
          </a:p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перемоги України, почнеться активніше відновлення енергетичної системи і зростання обсягу генерації відповідно потребам, що зростають. Згідно наших зобов’язань перед ЄС у розрізі майбутнього членства, відновлення має відбуватися виключно «зеленим» шляхом.</a:t>
            </a:r>
          </a:p>
          <a:p>
            <a:pPr marL="0" indent="0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огляду на структуру генерації, основні зусилля щодо декарбонізації треба зосередити на таких секторах: атомна енергетика, теплоенергетика, транспорт, промисловість та сільське господарство.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995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C9CA0-66ED-1217-3F63-7595695C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25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практичну роботу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D54F5-4334-D319-4A3A-5B5E2E82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0" y="1410159"/>
            <a:ext cx="10824990" cy="476680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основні проблеми в обраній галузі енергетики</a:t>
            </a:r>
          </a:p>
          <a:p>
            <a:pPr marL="514350" indent="-514350" algn="just"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2.Запропонувати шляхи їх вирішення та заповнити таблицю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713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C64A3-7836-5888-E31F-C67FACAF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генерації електричної енергії в Україні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A6087-0A18-31F3-EAB1-8DCD6BAD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1432194"/>
            <a:ext cx="5916058" cy="50606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Об'єднана енергетична система України (ОЕС) – це сукупність електростанцій, електричних і теплових мереж, що працюють в загальному режимі виробництва, передачі і розподілу електричної і теплової енергії.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ОЕС України паралельно працюють: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атомні (АЕС)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 (ТЕС)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гідроелектростанції (ГЕС)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теплоелектроцентралі (ТЕЦ)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електростанції, які працюють на альтернативних (відновлювальних) джерелах електроенергії (ВДЕ) (сонячні, вітрові, 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інші)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В Україні зруйновано, пошкоджено чи захоплено більше 70 відсотків енергогенерації. На інфографіці – як країна виробляла електроенергії до великої війни.">
            <a:extLst>
              <a:ext uri="{FF2B5EF4-FFF2-40B4-BE49-F238E27FC236}">
                <a16:creationId xmlns:a16="http://schemas.microsoft.com/office/drawing/2014/main" id="{807ADC21-154C-3B20-1227-07B2A729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05" y="1482535"/>
            <a:ext cx="4935555" cy="49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8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C8E9B2-15F1-74CE-2362-4AD82C111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59" y="440675"/>
            <a:ext cx="11292288" cy="5736289"/>
          </a:xfrm>
        </p:spPr>
        <p:txBody>
          <a:bodyPr>
            <a:normAutofit fontScale="85000" lnSpcReduction="20000"/>
          </a:bodyPr>
          <a:lstStyle/>
          <a:p>
            <a:pPr marL="0" indent="3635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Атомні електростанції (АЕС) складають 51%, вони працюють рівномірним графіком і створюють енергетичну базу протягом всієї доби. АЕС дуже повільно нарощують або зменшують потужність, тому різкі маневри просто небезпечні. </a:t>
            </a:r>
            <a:endParaRPr lang="uk-UA" dirty="0">
              <a:solidFill>
                <a:srgbClr val="0C0C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Теплоелектростанції (ТЕС) – 27%, найчастіше це маневрові потужності з швидким реагуванням на зміни споживання, найчастіше такі станції працюють на спалюванні вугілля, газу або мазуту.</a:t>
            </a:r>
          </a:p>
          <a:p>
            <a:pPr marL="0" indent="3635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Теплоелектроцентралі (ТЕЦ) – 9%, станції такого типу виробляють не тільки електричну енергію, а й теплову. Найчастіше вона використовується у містах для гарячого водопостачання та опалення.</a:t>
            </a:r>
          </a:p>
          <a:p>
            <a:pPr marL="0" indent="3635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Гідроелектростанції та </a:t>
            </a:r>
            <a:r>
              <a:rPr lang="uk-UA" b="0" i="0" dirty="0" err="1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Гідроакумулючі</a:t>
            </a: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електростанції (ГЕС/ГАЕС) – 5%, станції такого типу найчастіше використовуються для покривання пікового споживання в енергосистемі країни. Зазвичай ГАЕС закачують воду вночі, коли споживання мінімальне та є надлишок електроенергії, а скидають в години пікового попиту — в ранкові та вечірні години. Вони також є резервом, який може швидко компенсувати раптовий дефіцит потужності в енергосистемі.</a:t>
            </a:r>
          </a:p>
          <a:p>
            <a:endParaRPr lang="ru-RU" b="0" i="0" dirty="0">
              <a:solidFill>
                <a:srgbClr val="0C0C26"/>
              </a:solidFill>
              <a:effectLst/>
              <a:latin typeface="Geometria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1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F9C43F-3AF6-3922-BE0A-D098CF2F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583"/>
            <a:ext cx="6697337" cy="5434491"/>
          </a:xfrm>
        </p:spPr>
        <p:txBody>
          <a:bodyPr>
            <a:normAutofit lnSpcReduction="10000"/>
          </a:bodyPr>
          <a:lstStyle/>
          <a:p>
            <a:pPr marL="0" indent="363538" algn="just"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 електростанції (СЕС) – 5%, екологічно чиста генерація електроенергії, що здійснюється завдяки сонячному світу.</a:t>
            </a:r>
          </a:p>
          <a:p>
            <a:pPr marL="0" indent="363538" algn="just"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Вітрові електростанції (ВЕС) – 2%, також екологічно чиста генерація, яка використовує енергію вітру для генерації електроенергії.</a:t>
            </a:r>
          </a:p>
          <a:p>
            <a:pPr marL="0" indent="363538" algn="just">
              <a:buNone/>
            </a:pPr>
            <a:r>
              <a:rPr lang="uk-UA" b="0" i="0" dirty="0">
                <a:solidFill>
                  <a:srgbClr val="0C0C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Біостанції – 1%, для генерації електричної енергії дані станції використовують біологічні відходи з виробництв та біогаз. Особливістю "зеленої" генерації є повна залежність від погодних умов та сезонність її генерування.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B18E6-C9E1-5F42-6C4F-791C586F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926" y="492583"/>
            <a:ext cx="3789802" cy="43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77681-EEF9-B1DD-0B14-610DF5D4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9" y="5961694"/>
            <a:ext cx="10515600" cy="703511"/>
          </a:xfrm>
        </p:spPr>
        <p:txBody>
          <a:bodyPr>
            <a:normAutofit/>
          </a:bodyPr>
          <a:lstStyle/>
          <a:p>
            <a:r>
              <a:rPr lang="uk-UA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Джерело: 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</a:t>
            </a:r>
            <a:r>
              <a:rPr lang="uk-UA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питань ядерної безпеки, радіаційного захисту та нерозповсюдження ядерної зброї (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https://www.uatom.org/zagalni-vidomosti</a:t>
            </a:r>
            <a:r>
              <a:rPr lang="uk-UA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C0E213-1F0F-93BB-DFB1-A65F9D048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9" y="462708"/>
            <a:ext cx="10376972" cy="54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5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584CC-8B52-CD31-D3AC-B843E440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5" y="5851526"/>
            <a:ext cx="10515600" cy="8357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Джерело: аналітичний портал слово і діло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https://www.slovoidilo.ua/2022/02/21/infografika/ekonomika/skilky-enerhoblokiv-teploelektrostanczij-ukrayiny-zapushheno-robotu</a:t>
            </a:r>
            <a:r>
              <a:rPr lang="uk-UA" sz="1800" dirty="0"/>
              <a:t>)</a:t>
            </a:r>
          </a:p>
        </p:txBody>
      </p:sp>
      <p:pic>
        <p:nvPicPr>
          <p:cNvPr id="2050" name="Picture 2" descr="Станом на 21 лютого в роботу запущено 35 із 87 енергоблоків українських теплоелектростанцій.">
            <a:extLst>
              <a:ext uri="{FF2B5EF4-FFF2-40B4-BE49-F238E27FC236}">
                <a16:creationId xmlns:a16="http://schemas.microsoft.com/office/drawing/2014/main" id="{C2ADC232-2598-AF2F-96FE-86A83B8F5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3" y="506776"/>
            <a:ext cx="10311787" cy="52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3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FB652-97C4-1757-1E4B-49D2B0C1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1D1E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ГЕС та ГАЕС України</a:t>
            </a:r>
            <a:br>
              <a:rPr lang="ru-RU" b="1" i="0" dirty="0">
                <a:solidFill>
                  <a:srgbClr val="1D1E28"/>
                </a:solidFill>
                <a:effectLst/>
                <a:latin typeface="PT Sans" panose="020B0503020203020204" pitchFamily="34" charset="-52"/>
              </a:rPr>
            </a:br>
            <a:endParaRPr lang="uk-UA" dirty="0"/>
          </a:p>
        </p:txBody>
      </p:sp>
      <p:pic>
        <p:nvPicPr>
          <p:cNvPr id="3074" name="Picture 2" descr="Найбільші ГЕС та ГАЕС України">
            <a:extLst>
              <a:ext uri="{FF2B5EF4-FFF2-40B4-BE49-F238E27FC236}">
                <a16:creationId xmlns:a16="http://schemas.microsoft.com/office/drawing/2014/main" id="{50F9E71C-CB40-B2F3-F70A-105F5AA58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81" y="1377108"/>
            <a:ext cx="7777908" cy="44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8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D8F1DB-79D0-4C52-DA62-B18D42C0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5" y="374573"/>
            <a:ext cx="10880075" cy="5802390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в Україні найдешевша електроенергія – атомна та гідро, найдорожча – «зелена» – з сонця, вітру. </a:t>
            </a:r>
          </a:p>
          <a:p>
            <a:pPr marL="0" indent="363538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кінці 2008 року в нашій країні для стимулювання розвитку відновлювальної енергетики з боку держави був прийнятий "зелений тариф". Згідно з ним електроенергія, отримана з альтернативних джерел, купується державою за тарифами, на порядок вищими за ринкову вартість. Така програма розрахована до 2030 року з поетапним зниженням вартості 1 кВт, а по її закінченню вартість зеленої електроенергії стане стандартною. </a:t>
            </a:r>
          </a:p>
          <a:p>
            <a:pPr marL="0" indent="363538" algn="just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Очікується, що у 2030 році частка виробництва електроенергії з відновлюваних джерел (включаючи великі гідроелектростанції) становитиме близько 25-30%.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1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E390E9-CA44-1666-0CB8-62AB15BD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5080"/>
            <a:ext cx="10515600" cy="5471883"/>
          </a:xfrm>
        </p:spPr>
        <p:txBody>
          <a:bodyPr>
            <a:normAutofit fontScale="92500" lnSpcReduction="20000"/>
          </a:bodyPr>
          <a:lstStyle/>
          <a:p>
            <a:pPr marL="0" indent="452438" algn="just" fontAlgn="base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повномасштабною війною, в 2021 році, Україна наростила виробництво електроенергії на 5,2% – до 158,4 млрд кВт-год.</a:t>
            </a:r>
          </a:p>
          <a:p>
            <a:pPr marL="0" indent="452438" algn="just" fontAlgn="base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половини електроенергії в країні виробляла (і зараз також виробляє) атомна генерація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енергетична «база» протягом усього дня. АЕС при цьому не може різко збільшувати чи зменшувати виробництво електроенергії, оскільки різкі маневри небезпечні.</a:t>
            </a:r>
          </a:p>
          <a:p>
            <a:pPr marL="0" indent="452438" algn="just" fontAlgn="base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війни енергогенеруючими атомними станціями були: Запорізька АЕС (Енергодар, Запорізька область), Південноукраїнська АЕС (Южноукраїнськ, Миколаївська область), Рівненська АЕС (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Вараш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Рівненська область) та Хмельницька АЕС (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Нетешин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Хмельницька область). Запорізька АЕС зараз окупована та електроенергію не виробляє.</a:t>
            </a:r>
          </a:p>
          <a:p>
            <a:pPr marL="0" indent="452438" algn="just" fontAlgn="base">
              <a:buNone/>
            </a:pP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частку теплових електростанцій до війни припадало 27% від загального обсягу виробництва електроенергії. ТЕС (в Україні їх 15, зокрема дві на окупованій території) – це найчастіше маневрові потужності, які швидко реагують на зміну рівня споживання.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1809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1075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Geometria</vt:lpstr>
      <vt:lpstr>PT Sans</vt:lpstr>
      <vt:lpstr>Times New Roman</vt:lpstr>
      <vt:lpstr>Wingdings</vt:lpstr>
      <vt:lpstr>Тема Office</vt:lpstr>
      <vt:lpstr>Аналіз стану енергетичної системи України</vt:lpstr>
      <vt:lpstr>Структура генерації електричної енергії в Україні</vt:lpstr>
      <vt:lpstr>Презентация PowerPoint</vt:lpstr>
      <vt:lpstr>Презентация PowerPoint</vt:lpstr>
      <vt:lpstr>Джерело: Cайт з питань ядерної безпеки, радіаційного захисту та нерозповсюдження ядерної зброї (https://www.uatom.org/zagalni-vidomosti)</vt:lpstr>
      <vt:lpstr>Джерело: аналітичний портал слово і діло (https://www.slovoidilo.ua/2022/02/21/infografika/ekonomika/skilky-enerhoblokiv-teploelektrostanczij-ukrayiny-zapushheno-robotu)</vt:lpstr>
      <vt:lpstr>Найбільші ГЕС та ГАЕС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на практичну роботу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Світлана Хоменко</dc:creator>
  <cp:lastModifiedBy>Світлана Хоменко</cp:lastModifiedBy>
  <cp:revision>9</cp:revision>
  <dcterms:created xsi:type="dcterms:W3CDTF">2024-09-24T05:54:22Z</dcterms:created>
  <dcterms:modified xsi:type="dcterms:W3CDTF">2024-09-26T12:52:59Z</dcterms:modified>
</cp:coreProperties>
</file>