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14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D2B85352-53C2-414E-8243-3EC5499C5168}"/>
    <pc:docChg chg="custSel modSld">
      <pc:chgData name="Larysa Sergiienko" userId="e6ee1ebd2127b032" providerId="LiveId" clId="{D2B85352-53C2-414E-8243-3EC5499C5168}" dt="2023-09-06T08:46:06.535" v="150" actId="1076"/>
      <pc:docMkLst>
        <pc:docMk/>
      </pc:docMkLst>
      <pc:sldChg chg="modSp mod">
        <pc:chgData name="Larysa Sergiienko" userId="e6ee1ebd2127b032" providerId="LiveId" clId="{D2B85352-53C2-414E-8243-3EC5499C5168}" dt="2023-09-06T08:46:06.535" v="150" actId="1076"/>
        <pc:sldMkLst>
          <pc:docMk/>
          <pc:sldMk cId="3888783591" sldId="256"/>
        </pc:sldMkLst>
        <pc:spChg chg="mod">
          <ac:chgData name="Larysa Sergiienko" userId="e6ee1ebd2127b032" providerId="LiveId" clId="{D2B85352-53C2-414E-8243-3EC5499C5168}" dt="2023-09-06T08:46:06.535" v="150" actId="1076"/>
          <ac:spMkLst>
            <pc:docMk/>
            <pc:sldMk cId="3888783591" sldId="256"/>
            <ac:spMk id="2" creationId="{6922891A-BDD8-3996-E15C-F0A021C7113F}"/>
          </ac:spMkLst>
        </pc:spChg>
        <pc:spChg chg="mod">
          <ac:chgData name="Larysa Sergiienko" userId="e6ee1ebd2127b032" providerId="LiveId" clId="{D2B85352-53C2-414E-8243-3EC5499C5168}" dt="2023-09-06T08:44:47.163" v="36" actId="20577"/>
          <ac:spMkLst>
            <pc:docMk/>
            <pc:sldMk cId="3888783591" sldId="256"/>
            <ac:spMk id="3" creationId="{39F26C30-9404-6602-8E95-9BB8AEDFA0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02722-FACD-431B-915F-B531A04DF4F0}" type="datetimeFigureOut">
              <a:rPr lang="uk-UA" smtClean="0"/>
              <a:t>21.02.2026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8B79A-AF36-4DFD-AC52-62E4DC6212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758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8B79A-AF36-4DFD-AC52-62E4DC6212B1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753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22891A-BDD8-3996-E15C-F0A021C71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3067"/>
            <a:ext cx="12279086" cy="4986866"/>
          </a:xfrm>
        </p:spPr>
        <p:txBody>
          <a:bodyPr>
            <a:normAutofit/>
          </a:bodyPr>
          <a:lstStyle/>
          <a:p>
            <a:r>
              <a:rPr lang="ru-RU" sz="3600" b="1" i="1" u="sng" dirty="0"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ru-RU" sz="3600" dirty="0" err="1" smtClean="0"/>
              <a:t>Прийняття</a:t>
            </a:r>
            <a:r>
              <a:rPr lang="ru-RU" sz="3600" dirty="0" smtClean="0"/>
              <a:t> </a:t>
            </a:r>
            <a:r>
              <a:rPr lang="ru-RU" sz="3600" dirty="0" err="1"/>
              <a:t>рішення</a:t>
            </a:r>
            <a:r>
              <a:rPr lang="ru-RU" sz="3600" dirty="0"/>
              <a:t> в </a:t>
            </a:r>
            <a:r>
              <a:rPr lang="ru-RU" sz="3600" dirty="0" err="1"/>
              <a:t>інституційній</a:t>
            </a:r>
            <a:r>
              <a:rPr lang="ru-RU" sz="3600" dirty="0"/>
              <a:t> </a:t>
            </a:r>
            <a:r>
              <a:rPr lang="ru-RU" sz="3600" dirty="0" err="1"/>
              <a:t>системі</a:t>
            </a:r>
            <a:r>
              <a:rPr lang="ru-RU" sz="3600" dirty="0"/>
              <a:t> </a:t>
            </a:r>
            <a:r>
              <a:rPr lang="ru-RU" sz="3600" dirty="0" err="1"/>
              <a:t>Європейського</a:t>
            </a:r>
            <a:r>
              <a:rPr lang="ru-RU" sz="3600" dirty="0"/>
              <a:t> Союзу</a:t>
            </a:r>
            <a:r>
              <a:rPr lang="uk-UA" sz="3600" b="1" i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600" b="1" i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</a:br>
            <a:endParaRPr lang="uk-UA" sz="2200" b="1" i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39F26C30-9404-6602-8E95-9BB8AEDFA0B4}"/>
              </a:ext>
            </a:extLst>
          </p:cNvPr>
          <p:cNvSpPr txBox="1">
            <a:spLocks/>
          </p:cNvSpPr>
          <p:nvPr/>
        </p:nvSpPr>
        <p:spPr>
          <a:xfrm>
            <a:off x="1839686" y="3657987"/>
            <a:ext cx="10178143" cy="1893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8878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75261" y="152401"/>
            <a:ext cx="11315699" cy="5410200"/>
          </a:xfrm>
        </p:spPr>
        <p:txBody>
          <a:bodyPr/>
          <a:lstStyle/>
          <a:p>
            <a:pPr marL="0" indent="0">
              <a:buNone/>
            </a:pP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Кейс: «Регулювання цифрових платформ у ЄС»</a:t>
            </a:r>
          </a:p>
          <a:p>
            <a:pPr marL="0" indent="0">
              <a:buNone/>
            </a:pP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Європейський Союз ініціює новий нормативний акт щодо посилення відповідальності великих цифрових платформ за поширення дезінформації та порушення прав споживачів. </a:t>
            </a:r>
            <a:r>
              <a:rPr lang="uk-UA" sz="2000" b="0" dirty="0" err="1">
                <a:latin typeface="Times New Roman" pitchFamily="18" charset="0"/>
                <a:cs typeface="Times New Roman" pitchFamily="18" charset="0"/>
              </a:rPr>
              <a:t>Проєкт</a:t>
            </a: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 передбачає:</a:t>
            </a:r>
          </a:p>
          <a:p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запровадження обов’язкової звітності платформ;</a:t>
            </a:r>
          </a:p>
          <a:p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значні штрафи за систематичні порушення;</a:t>
            </a:r>
          </a:p>
          <a:p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посилення нагляду на рівні ЄС;</a:t>
            </a:r>
          </a:p>
          <a:p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координацію між державами-членами.</a:t>
            </a:r>
          </a:p>
          <a:p>
            <a:pPr marL="0" indent="0">
              <a:buNone/>
            </a:pP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Вам необхідно змоделювати проходження законодавчої процедури в інституційній системі ЄС та визначити роль ключових органів.</a:t>
            </a:r>
          </a:p>
        </p:txBody>
      </p:sp>
    </p:spTree>
    <p:extLst>
      <p:ext uri="{BB962C8B-B14F-4D97-AF65-F5344CB8AC3E}">
        <p14:creationId xmlns:p14="http://schemas.microsoft.com/office/powerpoint/2010/main" val="3846893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1444</TotalTime>
  <Words>79</Words>
  <Application>Microsoft Office PowerPoint</Application>
  <PresentationFormat>Довільний</PresentationFormat>
  <Paragraphs>9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3" baseType="lpstr">
      <vt:lpstr>Тема Office</vt:lpstr>
      <vt:lpstr>ТЕМА: Прийняття рішення в інституційній системі Європейського Союзу   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User</cp:lastModifiedBy>
  <cp:revision>122</cp:revision>
  <dcterms:created xsi:type="dcterms:W3CDTF">2023-01-12T09:20:21Z</dcterms:created>
  <dcterms:modified xsi:type="dcterms:W3CDTF">2026-02-21T07:32:17Z</dcterms:modified>
</cp:coreProperties>
</file>