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21.02.2026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600" dirty="0" err="1" smtClean="0"/>
              <a:t>Прийняття</a:t>
            </a:r>
            <a:r>
              <a:rPr lang="ru-RU" sz="3600" dirty="0" smtClean="0"/>
              <a:t> </a:t>
            </a:r>
            <a:r>
              <a:rPr lang="ru-RU" sz="3600" dirty="0" err="1"/>
              <a:t>рішення</a:t>
            </a:r>
            <a:r>
              <a:rPr lang="ru-RU" sz="3600" dirty="0"/>
              <a:t> в </a:t>
            </a:r>
            <a:r>
              <a:rPr lang="ru-RU" sz="3600" dirty="0" err="1"/>
              <a:t>інституційній</a:t>
            </a:r>
            <a:r>
              <a:rPr lang="ru-RU" sz="3600" dirty="0"/>
              <a:t>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Європейського</a:t>
            </a:r>
            <a:r>
              <a:rPr lang="ru-RU" sz="3600" dirty="0"/>
              <a:t> Союзу</a:t>
            </a:r>
            <a:r>
              <a:rPr lang="uk-UA" sz="36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5261" y="152401"/>
            <a:ext cx="11315699" cy="5410200"/>
          </a:xfrm>
        </p:spPr>
        <p:txBody>
          <a:bodyPr/>
          <a:lstStyle/>
          <a:p>
            <a:pPr marL="0" indent="0">
              <a:buNone/>
            </a:pP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Кейс: «Регулювання цифрових платформ у ЄС»</a:t>
            </a:r>
          </a:p>
          <a:p>
            <a:pPr marL="0" indent="0">
              <a:buNone/>
            </a:pP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Європейський Союз ініціює новий нормативний акт щодо посилення відповідальності великих цифрових платформ за поширення дезінформації та порушення прав споживачів. </a:t>
            </a:r>
            <a:r>
              <a:rPr lang="uk-UA" sz="2000" b="0" dirty="0" err="1">
                <a:latin typeface="Times New Roman" pitchFamily="18" charset="0"/>
                <a:cs typeface="Times New Roman" pitchFamily="18" charset="0"/>
              </a:rPr>
              <a:t>Проєкт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 передбачає:</a:t>
            </a:r>
          </a:p>
          <a:p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запровадження обов’язкової звітності платформ;</a:t>
            </a:r>
          </a:p>
          <a:p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значні штрафи за систематичні порушення;</a:t>
            </a:r>
          </a:p>
          <a:p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посилення нагляду на рівні ЄС;</a:t>
            </a:r>
          </a:p>
          <a:p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координацію між державами-членами.</a:t>
            </a:r>
          </a:p>
          <a:p>
            <a:pPr marL="0" indent="0">
              <a:buNone/>
            </a:pP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Вам необхідно змоделювати проходження законодавчої процедури в інституційній системі ЄС та визначити роль ключових органів.</a:t>
            </a:r>
          </a:p>
        </p:txBody>
      </p:sp>
    </p:spTree>
    <p:extLst>
      <p:ext uri="{BB962C8B-B14F-4D97-AF65-F5344CB8AC3E}">
        <p14:creationId xmlns:p14="http://schemas.microsoft.com/office/powerpoint/2010/main" val="384689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79</Words>
  <Application>Microsoft Office PowerPoint</Application>
  <PresentationFormat>Довільний</PresentationFormat>
  <Paragraphs>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ТЕМА: Прийняття рішення в інституційній системі Європейського Союзу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122</cp:revision>
  <dcterms:created xsi:type="dcterms:W3CDTF">2023-01-12T09:20:21Z</dcterms:created>
  <dcterms:modified xsi:type="dcterms:W3CDTF">2026-02-21T07:32:17Z</dcterms:modified>
</cp:coreProperties>
</file>