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60" r:id="rId5"/>
    <p:sldId id="259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9" r:id="rId14"/>
    <p:sldId id="268" r:id="rId15"/>
    <p:sldId id="270" r:id="rId16"/>
    <p:sldId id="271" r:id="rId17"/>
    <p:sldId id="272" r:id="rId18"/>
    <p:sldId id="274" r:id="rId19"/>
    <p:sldId id="275" r:id="rId20"/>
    <p:sldId id="276" r:id="rId21"/>
    <p:sldId id="277" r:id="rId22"/>
    <p:sldId id="278" r:id="rId23"/>
    <p:sldId id="285" r:id="rId24"/>
    <p:sldId id="279" r:id="rId25"/>
    <p:sldId id="280" r:id="rId26"/>
    <p:sldId id="281" r:id="rId27"/>
    <p:sldId id="282" r:id="rId28"/>
    <p:sldId id="283" r:id="rId29"/>
    <p:sldId id="284" r:id="rId30"/>
    <p:sldId id="286" r:id="rId31"/>
    <p:sldId id="287" r:id="rId32"/>
    <p:sldId id="288" r:id="rId33"/>
    <p:sldId id="289" r:id="rId34"/>
    <p:sldId id="290" r:id="rId35"/>
    <p:sldId id="291" r:id="rId36"/>
    <p:sldId id="292" r:id="rId37"/>
    <p:sldId id="293" r:id="rId38"/>
    <p:sldId id="294" r:id="rId39"/>
    <p:sldId id="295" r:id="rId40"/>
    <p:sldId id="296" r:id="rId41"/>
    <p:sldId id="297" r:id="rId42"/>
    <p:sldId id="298" r:id="rId43"/>
    <p:sldId id="299" r:id="rId44"/>
    <p:sldId id="300" r:id="rId45"/>
    <p:sldId id="301" r:id="rId46"/>
    <p:sldId id="302" r:id="rId47"/>
    <p:sldId id="303" r:id="rId4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22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0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theme" Target="theme/theme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3/9/2025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3/9/2025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3/9/2025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3/9/2025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3/9/2025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3/9/2025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3/9/2025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hyperlink" Target="https://zakon.rada.gov.ua/laws/show/2709-15" TargetMode="Externa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zakon.rada.gov.ua/laws/show/435-15#n276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/>
              <a:t> </a:t>
            </a:r>
            <a:r>
              <a:rPr lang="ru-RU" dirty="0" err="1"/>
              <a:t>Відкриття</a:t>
            </a:r>
            <a:r>
              <a:rPr lang="ru-RU" dirty="0"/>
              <a:t> </a:t>
            </a:r>
            <a:r>
              <a:rPr lang="ru-RU" dirty="0" err="1"/>
              <a:t>спадщини</a:t>
            </a:r>
            <a:r>
              <a:rPr lang="ru-RU" dirty="0"/>
              <a:t>. Склад </a:t>
            </a:r>
            <a:r>
              <a:rPr lang="ru-RU" dirty="0" err="1"/>
              <a:t>спадщини</a:t>
            </a:r>
            <a:r>
              <a:rPr lang="ru-RU" dirty="0"/>
              <a:t>.</a:t>
            </a:r>
            <a:endParaRPr lang="en-US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857018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000" dirty="0"/>
              <a:t>Момент </a:t>
            </a:r>
            <a:r>
              <a:rPr lang="ru-RU" sz="2000" dirty="0" err="1"/>
              <a:t>смерті</a:t>
            </a:r>
            <a:r>
              <a:rPr lang="ru-RU" sz="2000" dirty="0"/>
              <a:t> </a:t>
            </a:r>
            <a:r>
              <a:rPr lang="ru-RU" sz="2000" dirty="0" err="1"/>
              <a:t>встановлюється</a:t>
            </a:r>
            <a:r>
              <a:rPr lang="ru-RU" sz="2000" dirty="0"/>
              <a:t> на </a:t>
            </a:r>
            <a:r>
              <a:rPr lang="ru-RU" sz="2000" dirty="0" err="1"/>
              <a:t>підставі</a:t>
            </a:r>
            <a:r>
              <a:rPr lang="ru-RU" sz="2000" dirty="0"/>
              <a:t> </a:t>
            </a:r>
            <a:r>
              <a:rPr lang="ru-RU" sz="2000" dirty="0" err="1"/>
              <a:t>певної</a:t>
            </a:r>
            <a:r>
              <a:rPr lang="ru-RU" sz="2000" dirty="0"/>
              <a:t> </a:t>
            </a:r>
            <a:r>
              <a:rPr lang="ru-RU" sz="2000" dirty="0" err="1"/>
              <a:t>сукупності</a:t>
            </a:r>
            <a:r>
              <a:rPr lang="ru-RU" sz="2000" dirty="0"/>
              <a:t> </a:t>
            </a:r>
            <a:r>
              <a:rPr lang="ru-RU" sz="2000" dirty="0" err="1"/>
              <a:t>біологічних</a:t>
            </a:r>
            <a:r>
              <a:rPr lang="ru-RU" sz="2000" dirty="0"/>
              <a:t> </a:t>
            </a:r>
            <a:r>
              <a:rPr lang="ru-RU" sz="2000" dirty="0" err="1"/>
              <a:t>показників</a:t>
            </a:r>
            <a:r>
              <a:rPr lang="ru-RU" sz="2000" dirty="0"/>
              <a:t>, </a:t>
            </a:r>
            <a:r>
              <a:rPr lang="ru-RU" sz="2000" dirty="0" err="1"/>
              <a:t>що</a:t>
            </a:r>
            <a:r>
              <a:rPr lang="ru-RU" sz="2000" dirty="0"/>
              <a:t> </a:t>
            </a:r>
            <a:r>
              <a:rPr lang="ru-RU" sz="2000" dirty="0" err="1"/>
              <a:t>свідчать</a:t>
            </a:r>
            <a:r>
              <a:rPr lang="ru-RU" sz="2000" dirty="0"/>
              <a:t> про </a:t>
            </a:r>
            <a:r>
              <a:rPr lang="ru-RU" sz="2000" dirty="0" err="1"/>
              <a:t>наявність</a:t>
            </a:r>
            <a:r>
              <a:rPr lang="ru-RU" sz="2000" dirty="0"/>
              <a:t> </a:t>
            </a:r>
            <a:r>
              <a:rPr lang="ru-RU" sz="2000" dirty="0" err="1"/>
              <a:t>незворотних</a:t>
            </a:r>
            <a:r>
              <a:rPr lang="ru-RU" sz="2000" dirty="0"/>
              <a:t> </a:t>
            </a:r>
            <a:r>
              <a:rPr lang="ru-RU" sz="2000" dirty="0" err="1"/>
              <a:t>змін</a:t>
            </a:r>
            <a:r>
              <a:rPr lang="ru-RU" sz="2000" dirty="0"/>
              <a:t> в </a:t>
            </a:r>
            <a:r>
              <a:rPr lang="ru-RU" sz="2000" dirty="0" err="1"/>
              <a:t>організмі</a:t>
            </a:r>
            <a:r>
              <a:rPr lang="ru-RU" sz="2000" dirty="0"/>
              <a:t> </a:t>
            </a:r>
            <a:r>
              <a:rPr lang="ru-RU" sz="2000" dirty="0" err="1"/>
              <a:t>людини</a:t>
            </a:r>
            <a:r>
              <a:rPr lang="ru-RU" sz="2000" dirty="0"/>
              <a:t>. Людина </a:t>
            </a:r>
            <a:r>
              <a:rPr lang="ru-RU" sz="2000" dirty="0" err="1"/>
              <a:t>вважається</a:t>
            </a:r>
            <a:r>
              <a:rPr lang="ru-RU" sz="2000" dirty="0"/>
              <a:t> </a:t>
            </a:r>
            <a:r>
              <a:rPr lang="ru-RU" sz="2000" dirty="0" err="1"/>
              <a:t>померлою</a:t>
            </a:r>
            <a:r>
              <a:rPr lang="ru-RU" sz="2000" dirty="0"/>
              <a:t> з моменту, коли </a:t>
            </a:r>
            <a:r>
              <a:rPr lang="ru-RU" sz="2000" dirty="0" err="1"/>
              <a:t>встановлена</a:t>
            </a:r>
            <a:r>
              <a:rPr lang="ru-RU" sz="2000" dirty="0"/>
              <a:t> смерть </a:t>
            </a:r>
            <a:r>
              <a:rPr lang="ru-RU" sz="2000" dirty="0" err="1"/>
              <a:t>її</a:t>
            </a:r>
            <a:r>
              <a:rPr lang="ru-RU" sz="2000" dirty="0"/>
              <a:t> </a:t>
            </a:r>
            <a:r>
              <a:rPr lang="ru-RU" sz="2000" dirty="0" err="1"/>
              <a:t>мозку</a:t>
            </a:r>
            <a:r>
              <a:rPr lang="ru-RU" sz="2000" dirty="0"/>
              <a:t>. Смерть </a:t>
            </a:r>
            <a:r>
              <a:rPr lang="ru-RU" sz="2000" dirty="0" err="1"/>
              <a:t>мозку</a:t>
            </a:r>
            <a:r>
              <a:rPr lang="ru-RU" sz="2000" dirty="0"/>
              <a:t> </a:t>
            </a:r>
            <a:r>
              <a:rPr lang="ru-RU" sz="2000" dirty="0" err="1"/>
              <a:t>означає</a:t>
            </a:r>
            <a:r>
              <a:rPr lang="ru-RU" sz="2000" dirty="0"/>
              <a:t> </a:t>
            </a:r>
            <a:r>
              <a:rPr lang="ru-RU" sz="2000" dirty="0" err="1"/>
              <a:t>повну</a:t>
            </a:r>
            <a:r>
              <a:rPr lang="ru-RU" sz="2000" dirty="0"/>
              <a:t> і </a:t>
            </a:r>
            <a:r>
              <a:rPr lang="ru-RU" sz="2000" dirty="0" err="1"/>
              <a:t>незворотну</a:t>
            </a:r>
            <a:r>
              <a:rPr lang="ru-RU" sz="2000" dirty="0"/>
              <a:t> </a:t>
            </a:r>
            <a:r>
              <a:rPr lang="ru-RU" sz="2000" dirty="0" err="1"/>
              <a:t>втрату</a:t>
            </a:r>
            <a:r>
              <a:rPr lang="ru-RU" sz="2000" dirty="0"/>
              <a:t> </a:t>
            </a:r>
            <a:r>
              <a:rPr lang="ru-RU" sz="2000" dirty="0" err="1"/>
              <a:t>всіх</a:t>
            </a:r>
            <a:r>
              <a:rPr lang="ru-RU" sz="2000" dirty="0"/>
              <a:t> </a:t>
            </a:r>
            <a:r>
              <a:rPr lang="ru-RU" sz="2000" dirty="0" err="1"/>
              <a:t>його</a:t>
            </a:r>
            <a:r>
              <a:rPr lang="ru-RU" sz="2000" dirty="0"/>
              <a:t> </a:t>
            </a:r>
            <a:r>
              <a:rPr lang="ru-RU" sz="2000" dirty="0" err="1"/>
              <a:t>функцій</a:t>
            </a:r>
            <a:r>
              <a:rPr lang="ru-RU" sz="2000" dirty="0"/>
              <a:t>. </a:t>
            </a:r>
            <a:r>
              <a:rPr lang="ru-RU" sz="2000" dirty="0" err="1"/>
              <a:t>Кожен</a:t>
            </a:r>
            <a:r>
              <a:rPr lang="ru-RU" sz="2000" dirty="0"/>
              <a:t> факт </a:t>
            </a:r>
            <a:r>
              <a:rPr lang="ru-RU" sz="2000" dirty="0" err="1"/>
              <a:t>смерті</a:t>
            </a:r>
            <a:r>
              <a:rPr lang="ru-RU" sz="2000" dirty="0"/>
              <a:t> </a:t>
            </a:r>
            <a:r>
              <a:rPr lang="ru-RU" sz="2000" dirty="0" err="1"/>
              <a:t>людини</a:t>
            </a:r>
            <a:r>
              <a:rPr lang="ru-RU" sz="2000" dirty="0"/>
              <a:t> </a:t>
            </a:r>
            <a:r>
              <a:rPr lang="ru-RU" sz="2000" dirty="0" err="1"/>
              <a:t>встановлюється</a:t>
            </a:r>
            <a:r>
              <a:rPr lang="ru-RU" sz="2000" dirty="0"/>
              <a:t> </a:t>
            </a:r>
            <a:r>
              <a:rPr lang="ru-RU" sz="2000" dirty="0" err="1"/>
              <a:t>консиліумом</a:t>
            </a:r>
            <a:r>
              <a:rPr lang="ru-RU" sz="2000" dirty="0"/>
              <a:t> </a:t>
            </a:r>
            <a:r>
              <a:rPr lang="ru-RU" sz="2000" dirty="0" err="1"/>
              <a:t>лікарів</a:t>
            </a:r>
            <a:r>
              <a:rPr lang="ru-RU" sz="2000" dirty="0"/>
              <a:t> закладу </a:t>
            </a:r>
            <a:r>
              <a:rPr lang="ru-RU" sz="2000" dirty="0" err="1"/>
              <a:t>охорони</a:t>
            </a:r>
            <a:r>
              <a:rPr lang="ru-RU" sz="2000" dirty="0"/>
              <a:t> </a:t>
            </a:r>
            <a:r>
              <a:rPr lang="ru-RU" sz="2000" dirty="0" err="1"/>
              <a:t>здоров’я</a:t>
            </a:r>
            <a:r>
              <a:rPr lang="ru-RU" sz="2000" dirty="0"/>
              <a:t> </a:t>
            </a:r>
            <a:r>
              <a:rPr lang="ru-RU" sz="2000" dirty="0" err="1"/>
              <a:t>або</a:t>
            </a:r>
            <a:r>
              <a:rPr lang="ru-RU" sz="2000" dirty="0"/>
              <a:t> </a:t>
            </a:r>
            <a:r>
              <a:rPr lang="ru-RU" sz="2000" dirty="0" err="1"/>
              <a:t>наукової</a:t>
            </a:r>
            <a:r>
              <a:rPr lang="ru-RU" sz="2000" dirty="0"/>
              <a:t> установи </a:t>
            </a:r>
            <a:r>
              <a:rPr lang="ru-RU" sz="2000" dirty="0" err="1"/>
              <a:t>після</a:t>
            </a:r>
            <a:r>
              <a:rPr lang="ru-RU" sz="2000" dirty="0"/>
              <a:t> </a:t>
            </a:r>
            <a:r>
              <a:rPr lang="ru-RU" sz="2000" dirty="0" err="1"/>
              <a:t>завершення</a:t>
            </a:r>
            <a:r>
              <a:rPr lang="ru-RU" sz="2000" dirty="0"/>
              <a:t> </a:t>
            </a:r>
            <a:r>
              <a:rPr lang="ru-RU" sz="2000" dirty="0" err="1"/>
              <a:t>процедури</a:t>
            </a:r>
            <a:r>
              <a:rPr lang="ru-RU" sz="2000" dirty="0"/>
              <a:t> </a:t>
            </a:r>
            <a:r>
              <a:rPr lang="ru-RU" sz="2000" dirty="0" err="1"/>
              <a:t>встановлення</a:t>
            </a:r>
            <a:r>
              <a:rPr lang="ru-RU" sz="2000" dirty="0"/>
              <a:t> моменту </a:t>
            </a:r>
            <a:r>
              <a:rPr lang="ru-RU" sz="2000" dirty="0" err="1"/>
              <a:t>смерті</a:t>
            </a:r>
            <a:r>
              <a:rPr lang="ru-RU" sz="2000" dirty="0"/>
              <a:t> </a:t>
            </a:r>
            <a:r>
              <a:rPr lang="ru-RU" sz="2000" dirty="0" err="1"/>
              <a:t>людини</a:t>
            </a:r>
            <a:r>
              <a:rPr lang="ru-RU" sz="2000" dirty="0"/>
              <a:t> (</a:t>
            </a:r>
            <a:r>
              <a:rPr lang="ru-RU" sz="2000" dirty="0" err="1"/>
              <a:t>смерті</a:t>
            </a:r>
            <a:r>
              <a:rPr lang="ru-RU" sz="2000" dirty="0"/>
              <a:t> </a:t>
            </a:r>
            <a:r>
              <a:rPr lang="ru-RU" sz="2000" dirty="0" err="1"/>
              <a:t>її</a:t>
            </a:r>
            <a:r>
              <a:rPr lang="ru-RU" sz="2000" dirty="0"/>
              <a:t> </a:t>
            </a:r>
            <a:r>
              <a:rPr lang="ru-RU" sz="2000" dirty="0" err="1"/>
              <a:t>мозку</a:t>
            </a:r>
            <a:r>
              <a:rPr lang="ru-RU" sz="2000" dirty="0"/>
              <a:t>), та </a:t>
            </a:r>
            <a:r>
              <a:rPr lang="ru-RU" sz="2000" dirty="0" err="1"/>
              <a:t>оформлюється</a:t>
            </a:r>
            <a:r>
              <a:rPr lang="ru-RU" sz="2000" dirty="0"/>
              <a:t> акт </a:t>
            </a:r>
            <a:r>
              <a:rPr lang="ru-RU" sz="2000" dirty="0" err="1"/>
              <a:t>констатації</a:t>
            </a:r>
            <a:r>
              <a:rPr lang="ru-RU" sz="2000" dirty="0"/>
              <a:t> </a:t>
            </a:r>
            <a:r>
              <a:rPr lang="ru-RU" sz="2000" dirty="0" err="1"/>
              <a:t>смерті</a:t>
            </a:r>
            <a:r>
              <a:rPr lang="ru-RU" sz="2000" dirty="0"/>
              <a:t> </a:t>
            </a:r>
            <a:r>
              <a:rPr lang="ru-RU" sz="2000" dirty="0" err="1"/>
              <a:t>людини</a:t>
            </a:r>
            <a:r>
              <a:rPr lang="ru-RU" sz="2000" dirty="0"/>
              <a:t> на </a:t>
            </a:r>
            <a:r>
              <a:rPr lang="ru-RU" sz="2000" dirty="0" err="1"/>
              <a:t>підставі</a:t>
            </a:r>
            <a:r>
              <a:rPr lang="ru-RU" sz="2000" dirty="0"/>
              <a:t> </a:t>
            </a:r>
            <a:r>
              <a:rPr lang="ru-RU" sz="2000" dirty="0" err="1"/>
              <a:t>діагностичних</a:t>
            </a:r>
            <a:r>
              <a:rPr lang="ru-RU" sz="2000" dirty="0"/>
              <a:t> </a:t>
            </a:r>
            <a:r>
              <a:rPr lang="ru-RU" sz="2000" dirty="0" err="1"/>
              <a:t>критеріїв</a:t>
            </a:r>
            <a:r>
              <a:rPr lang="ru-RU" sz="2000" dirty="0"/>
              <a:t> </a:t>
            </a:r>
            <a:r>
              <a:rPr lang="ru-RU" sz="2000" dirty="0" err="1"/>
              <a:t>смерті</a:t>
            </a:r>
            <a:r>
              <a:rPr lang="ru-RU" sz="2000" dirty="0"/>
              <a:t> </a:t>
            </a:r>
            <a:r>
              <a:rPr lang="ru-RU" sz="2000" dirty="0" err="1"/>
              <a:t>мозку</a:t>
            </a:r>
            <a:r>
              <a:rPr lang="ru-RU" sz="2000" dirty="0"/>
              <a:t> за формою </a:t>
            </a:r>
            <a:r>
              <a:rPr lang="ru-RU" sz="2000" dirty="0" err="1"/>
              <a:t>первинної</a:t>
            </a:r>
            <a:r>
              <a:rPr lang="ru-RU" sz="2000" dirty="0"/>
              <a:t> </a:t>
            </a:r>
            <a:r>
              <a:rPr lang="ru-RU" sz="2000" dirty="0" err="1"/>
              <a:t>облікової</a:t>
            </a:r>
            <a:r>
              <a:rPr lang="ru-RU" sz="2000" dirty="0"/>
              <a:t> </a:t>
            </a:r>
            <a:r>
              <a:rPr lang="ru-RU" sz="2000" dirty="0" err="1"/>
              <a:t>документації</a:t>
            </a:r>
            <a:r>
              <a:rPr lang="ru-RU" sz="2000" dirty="0"/>
              <a:t> № 012/о, </a:t>
            </a:r>
            <a:r>
              <a:rPr lang="ru-RU" sz="2000" dirty="0" err="1"/>
              <a:t>затвердженою</a:t>
            </a:r>
            <a:r>
              <a:rPr lang="ru-RU" sz="2000" dirty="0"/>
              <a:t> наказом </a:t>
            </a:r>
            <a:r>
              <a:rPr lang="ru-RU" sz="2000" dirty="0" err="1"/>
              <a:t>Міністерства</a:t>
            </a:r>
            <a:r>
              <a:rPr lang="ru-RU" sz="2000" dirty="0"/>
              <a:t> </a:t>
            </a:r>
            <a:r>
              <a:rPr lang="ru-RU" sz="2000" dirty="0" err="1"/>
              <a:t>охорони</a:t>
            </a:r>
            <a:r>
              <a:rPr lang="ru-RU" sz="2000" dirty="0"/>
              <a:t> </a:t>
            </a:r>
            <a:r>
              <a:rPr lang="ru-RU" sz="2000" dirty="0" err="1"/>
              <a:t>здоров’я</a:t>
            </a:r>
            <a:r>
              <a:rPr lang="ru-RU" sz="2000" dirty="0"/>
              <a:t> </a:t>
            </a:r>
            <a:r>
              <a:rPr lang="ru-RU" sz="2000" dirty="0" err="1"/>
              <a:t>України</a:t>
            </a:r>
            <a:r>
              <a:rPr lang="ru-RU" sz="2000" dirty="0"/>
              <a:t> </a:t>
            </a:r>
            <a:r>
              <a:rPr lang="ru-RU" sz="2000" dirty="0" err="1"/>
              <a:t>від</a:t>
            </a:r>
            <a:r>
              <a:rPr lang="ru-RU" sz="2000" dirty="0"/>
              <a:t> 23 </a:t>
            </a:r>
            <a:r>
              <a:rPr lang="ru-RU" sz="2000" dirty="0" err="1"/>
              <a:t>вересня</a:t>
            </a:r>
            <a:r>
              <a:rPr lang="ru-RU" sz="2000" dirty="0"/>
              <a:t> 2013 року № 821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412803144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/>
              <a:t>Відповідно</a:t>
            </a:r>
            <a:r>
              <a:rPr lang="ru-RU" dirty="0"/>
              <a:t> до </a:t>
            </a:r>
            <a:r>
              <a:rPr lang="ru-RU" dirty="0" err="1"/>
              <a:t>Інструкції</a:t>
            </a:r>
            <a:r>
              <a:rPr lang="ru-RU" dirty="0"/>
              <a:t> </a:t>
            </a:r>
            <a:r>
              <a:rPr lang="ru-RU" dirty="0" err="1"/>
              <a:t>щодо</a:t>
            </a:r>
            <a:r>
              <a:rPr lang="ru-RU" dirty="0"/>
              <a:t> </a:t>
            </a:r>
            <a:r>
              <a:rPr lang="ru-RU" dirty="0" err="1"/>
              <a:t>заповнення</a:t>
            </a:r>
            <a:r>
              <a:rPr lang="ru-RU" dirty="0"/>
              <a:t> та </a:t>
            </a:r>
            <a:r>
              <a:rPr lang="ru-RU" dirty="0" err="1"/>
              <a:t>видачі</a:t>
            </a:r>
            <a:r>
              <a:rPr lang="ru-RU" dirty="0"/>
              <a:t> </a:t>
            </a:r>
            <a:r>
              <a:rPr lang="ru-RU" dirty="0" err="1"/>
              <a:t>лікарського</a:t>
            </a:r>
            <a:r>
              <a:rPr lang="ru-RU" dirty="0"/>
              <a:t> </a:t>
            </a:r>
            <a:r>
              <a:rPr lang="ru-RU" dirty="0" err="1"/>
              <a:t>свідоцтва</a:t>
            </a:r>
            <a:r>
              <a:rPr lang="ru-RU" dirty="0"/>
              <a:t> про смерть (форма № 106/о), </a:t>
            </a:r>
            <a:r>
              <a:rPr lang="ru-RU" dirty="0" err="1"/>
              <a:t>затвердженої</a:t>
            </a:r>
            <a:r>
              <a:rPr lang="ru-RU" dirty="0"/>
              <a:t> наказом </a:t>
            </a:r>
            <a:r>
              <a:rPr lang="ru-RU" dirty="0" err="1"/>
              <a:t>Міністерства</a:t>
            </a:r>
            <a:r>
              <a:rPr lang="ru-RU" dirty="0"/>
              <a:t> </a:t>
            </a:r>
            <a:r>
              <a:rPr lang="ru-RU" dirty="0" err="1"/>
              <a:t>охорони</a:t>
            </a:r>
            <a:r>
              <a:rPr lang="ru-RU" dirty="0"/>
              <a:t> </a:t>
            </a:r>
            <a:r>
              <a:rPr lang="ru-RU" dirty="0" err="1"/>
              <a:t>здоров'я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08.08.2006 № 545останнє </a:t>
            </a:r>
            <a:r>
              <a:rPr lang="ru-RU" dirty="0" err="1">
                <a:solidFill>
                  <a:srgbClr val="00B0F0"/>
                </a:solidFill>
              </a:rPr>
              <a:t>видається</a:t>
            </a:r>
            <a:r>
              <a:rPr lang="ru-RU" dirty="0">
                <a:solidFill>
                  <a:srgbClr val="00B0F0"/>
                </a:solidFill>
              </a:rPr>
              <a:t> такими закладами </a:t>
            </a:r>
            <a:r>
              <a:rPr lang="ru-RU" dirty="0" err="1">
                <a:solidFill>
                  <a:srgbClr val="00B0F0"/>
                </a:solidFill>
              </a:rPr>
              <a:t>охорони</a:t>
            </a:r>
            <a:r>
              <a:rPr lang="ru-RU" dirty="0">
                <a:solidFill>
                  <a:srgbClr val="00B0F0"/>
                </a:solidFill>
              </a:rPr>
              <a:t> </a:t>
            </a:r>
            <a:r>
              <a:rPr lang="ru-RU" dirty="0" err="1">
                <a:solidFill>
                  <a:srgbClr val="00B0F0"/>
                </a:solidFill>
              </a:rPr>
              <a:t>здоров'я</a:t>
            </a:r>
            <a:r>
              <a:rPr lang="ru-RU" dirty="0">
                <a:solidFill>
                  <a:srgbClr val="00B0F0"/>
                </a:solidFill>
              </a:rPr>
              <a:t>: </a:t>
            </a:r>
            <a:r>
              <a:rPr lang="ru-RU" dirty="0" err="1">
                <a:solidFill>
                  <a:srgbClr val="00B0F0"/>
                </a:solidFill>
              </a:rPr>
              <a:t>лікарнями</a:t>
            </a:r>
            <a:r>
              <a:rPr lang="ru-RU" dirty="0">
                <a:solidFill>
                  <a:srgbClr val="00B0F0"/>
                </a:solidFill>
              </a:rPr>
              <a:t>, амбулаторно-</a:t>
            </a:r>
            <a:r>
              <a:rPr lang="ru-RU" dirty="0" err="1">
                <a:solidFill>
                  <a:srgbClr val="00B0F0"/>
                </a:solidFill>
              </a:rPr>
              <a:t>поліклінічними</a:t>
            </a:r>
            <a:r>
              <a:rPr lang="ru-RU" dirty="0">
                <a:solidFill>
                  <a:srgbClr val="00B0F0"/>
                </a:solidFill>
              </a:rPr>
              <a:t> закладами, диспансерами, </a:t>
            </a:r>
            <a:r>
              <a:rPr lang="ru-RU" dirty="0" err="1">
                <a:solidFill>
                  <a:srgbClr val="00B0F0"/>
                </a:solidFill>
              </a:rPr>
              <a:t>пологовими</a:t>
            </a:r>
            <a:r>
              <a:rPr lang="ru-RU" dirty="0">
                <a:solidFill>
                  <a:srgbClr val="00B0F0"/>
                </a:solidFill>
              </a:rPr>
              <a:t> </a:t>
            </a:r>
            <a:r>
              <a:rPr lang="ru-RU" dirty="0" err="1">
                <a:solidFill>
                  <a:srgbClr val="00B0F0"/>
                </a:solidFill>
              </a:rPr>
              <a:t>будинками,санаторіями</a:t>
            </a:r>
            <a:r>
              <a:rPr lang="ru-RU" dirty="0">
                <a:solidFill>
                  <a:srgbClr val="00B0F0"/>
                </a:solidFill>
              </a:rPr>
              <a:t>, </a:t>
            </a:r>
            <a:r>
              <a:rPr lang="ru-RU" dirty="0" err="1">
                <a:solidFill>
                  <a:srgbClr val="00B0F0"/>
                </a:solidFill>
              </a:rPr>
              <a:t>патологоанатомічними</a:t>
            </a:r>
            <a:r>
              <a:rPr lang="ru-RU" dirty="0">
                <a:solidFill>
                  <a:srgbClr val="00B0F0"/>
                </a:solidFill>
              </a:rPr>
              <a:t> бюро, бюро </a:t>
            </a:r>
            <a:r>
              <a:rPr lang="ru-RU" dirty="0" err="1">
                <a:solidFill>
                  <a:srgbClr val="00B0F0"/>
                </a:solidFill>
              </a:rPr>
              <a:t>судово-медичної</a:t>
            </a:r>
            <a:r>
              <a:rPr lang="ru-RU" dirty="0">
                <a:solidFill>
                  <a:srgbClr val="00B0F0"/>
                </a:solidFill>
              </a:rPr>
              <a:t> </a:t>
            </a:r>
            <a:r>
              <a:rPr lang="ru-RU" dirty="0" err="1">
                <a:solidFill>
                  <a:srgbClr val="00B0F0"/>
                </a:solidFill>
              </a:rPr>
              <a:t>експертизи</a:t>
            </a:r>
            <a:r>
              <a:rPr lang="ru-RU" dirty="0">
                <a:solidFill>
                  <a:srgbClr val="00B0F0"/>
                </a:solidFill>
              </a:rPr>
              <a:t>.</a:t>
            </a:r>
            <a:r>
              <a:rPr lang="ru-RU" dirty="0"/>
              <a:t> </a:t>
            </a:r>
            <a:endParaRPr lang="ru-RU" dirty="0" smtClean="0"/>
          </a:p>
          <a:p>
            <a:r>
              <a:rPr lang="ru-RU" dirty="0" err="1" smtClean="0"/>
              <a:t>Лікарське</a:t>
            </a:r>
            <a:r>
              <a:rPr lang="ru-RU" dirty="0" smtClean="0"/>
              <a:t> </a:t>
            </a:r>
            <a:r>
              <a:rPr lang="ru-RU" dirty="0" err="1"/>
              <a:t>свідоцтво</a:t>
            </a:r>
            <a:r>
              <a:rPr lang="ru-RU" dirty="0"/>
              <a:t> про смерть </a:t>
            </a:r>
            <a:r>
              <a:rPr lang="ru-RU" dirty="0" err="1"/>
              <a:t>видається</a:t>
            </a:r>
            <a:r>
              <a:rPr lang="ru-RU" dirty="0"/>
              <a:t> </a:t>
            </a:r>
            <a:r>
              <a:rPr lang="ru-RU" dirty="0" err="1"/>
              <a:t>лікарем</a:t>
            </a:r>
            <a:r>
              <a:rPr lang="ru-RU" dirty="0"/>
              <a:t> </a:t>
            </a:r>
            <a:r>
              <a:rPr lang="ru-RU" dirty="0" err="1"/>
              <a:t>медичного</a:t>
            </a:r>
            <a:r>
              <a:rPr lang="ru-RU" dirty="0"/>
              <a:t> </a:t>
            </a:r>
            <a:r>
              <a:rPr lang="ru-RU" dirty="0" err="1"/>
              <a:t>закладу,що</a:t>
            </a:r>
            <a:r>
              <a:rPr lang="ru-RU" dirty="0"/>
              <a:t> </a:t>
            </a:r>
            <a:r>
              <a:rPr lang="ru-RU" dirty="0" err="1"/>
              <a:t>лікував</a:t>
            </a:r>
            <a:r>
              <a:rPr lang="ru-RU" dirty="0"/>
              <a:t> </a:t>
            </a:r>
            <a:r>
              <a:rPr lang="ru-RU" dirty="0" err="1"/>
              <a:t>померлого</a:t>
            </a:r>
            <a:r>
              <a:rPr lang="ru-RU" dirty="0"/>
              <a:t>, на </a:t>
            </a:r>
            <a:r>
              <a:rPr lang="ru-RU" dirty="0" err="1"/>
              <a:t>підставі</a:t>
            </a:r>
            <a:r>
              <a:rPr lang="ru-RU" dirty="0"/>
              <a:t> </a:t>
            </a:r>
            <a:r>
              <a:rPr lang="ru-RU" dirty="0" err="1"/>
              <a:t>спостережень</a:t>
            </a:r>
            <a:r>
              <a:rPr lang="ru-RU" dirty="0"/>
              <a:t> за </a:t>
            </a:r>
            <a:r>
              <a:rPr lang="ru-RU" dirty="0" err="1"/>
              <a:t>хворим</a:t>
            </a:r>
            <a:r>
              <a:rPr lang="ru-RU" dirty="0"/>
              <a:t> і </a:t>
            </a:r>
            <a:r>
              <a:rPr lang="ru-RU" dirty="0" err="1"/>
              <a:t>записів</a:t>
            </a:r>
            <a:r>
              <a:rPr lang="ru-RU" dirty="0"/>
              <a:t> у </a:t>
            </a:r>
            <a:r>
              <a:rPr lang="ru-RU" dirty="0" err="1"/>
              <a:t>медичній</a:t>
            </a:r>
            <a:r>
              <a:rPr lang="ru-RU" dirty="0"/>
              <a:t> </a:t>
            </a:r>
            <a:r>
              <a:rPr lang="ru-RU" dirty="0" err="1"/>
              <a:t>документації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відображали</a:t>
            </a:r>
            <a:r>
              <a:rPr lang="ru-RU" dirty="0"/>
              <a:t> стан хворого до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смерті,або</a:t>
            </a:r>
            <a:r>
              <a:rPr lang="ru-RU" dirty="0"/>
              <a:t> патологоанатомом на </a:t>
            </a:r>
            <a:r>
              <a:rPr lang="ru-RU" dirty="0" err="1"/>
              <a:t>підставі</a:t>
            </a:r>
            <a:r>
              <a:rPr lang="ru-RU" dirty="0"/>
              <a:t> </a:t>
            </a:r>
            <a:r>
              <a:rPr lang="ru-RU" dirty="0" err="1"/>
              <a:t>вивчення</a:t>
            </a:r>
            <a:r>
              <a:rPr lang="ru-RU" dirty="0"/>
              <a:t> </a:t>
            </a:r>
            <a:r>
              <a:rPr lang="ru-RU" dirty="0" err="1"/>
              <a:t>медичної</a:t>
            </a:r>
            <a:r>
              <a:rPr lang="ru-RU" dirty="0"/>
              <a:t> </a:t>
            </a:r>
            <a:r>
              <a:rPr lang="ru-RU" dirty="0" err="1"/>
              <a:t>документації</a:t>
            </a:r>
            <a:r>
              <a:rPr lang="ru-RU" dirty="0"/>
              <a:t> і результату </a:t>
            </a:r>
            <a:r>
              <a:rPr lang="ru-RU" dirty="0" err="1"/>
              <a:t>розтину</a:t>
            </a:r>
            <a:r>
              <a:rPr lang="ru-RU" dirty="0"/>
              <a:t>.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86605790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 У </a:t>
            </a:r>
            <a:r>
              <a:rPr lang="ru-RU" dirty="0" err="1"/>
              <a:t>разі,якщо</a:t>
            </a:r>
            <a:r>
              <a:rPr lang="ru-RU" dirty="0"/>
              <a:t> смерть настала </a:t>
            </a:r>
            <a:r>
              <a:rPr lang="ru-RU" dirty="0" err="1"/>
              <a:t>внаслідок</a:t>
            </a:r>
            <a:r>
              <a:rPr lang="ru-RU" dirty="0"/>
              <a:t> </a:t>
            </a:r>
            <a:r>
              <a:rPr lang="ru-RU" dirty="0" err="1"/>
              <a:t>дії</a:t>
            </a:r>
            <a:r>
              <a:rPr lang="ru-RU" dirty="0"/>
              <a:t> </a:t>
            </a:r>
            <a:r>
              <a:rPr lang="ru-RU" dirty="0" err="1"/>
              <a:t>зовнішніх</a:t>
            </a:r>
            <a:r>
              <a:rPr lang="ru-RU" dirty="0"/>
              <a:t> </a:t>
            </a:r>
            <a:r>
              <a:rPr lang="ru-RU" dirty="0" err="1"/>
              <a:t>факторів</a:t>
            </a:r>
            <a:r>
              <a:rPr lang="ru-RU" dirty="0"/>
              <a:t> (</a:t>
            </a:r>
            <a:r>
              <a:rPr lang="ru-RU" dirty="0" err="1"/>
              <a:t>травми</a:t>
            </a:r>
            <a:r>
              <a:rPr lang="ru-RU" dirty="0"/>
              <a:t>, </a:t>
            </a:r>
            <a:r>
              <a:rPr lang="ru-RU" dirty="0" err="1"/>
              <a:t>асфіксії</a:t>
            </a:r>
            <a:r>
              <a:rPr lang="ru-RU" dirty="0"/>
              <a:t>, </a:t>
            </a:r>
            <a:r>
              <a:rPr lang="ru-RU" dirty="0" err="1"/>
              <a:t>дії</a:t>
            </a:r>
            <a:r>
              <a:rPr lang="ru-RU" dirty="0"/>
              <a:t> </a:t>
            </a:r>
            <a:r>
              <a:rPr lang="ru-RU" dirty="0" err="1"/>
              <a:t>крайніх</a:t>
            </a:r>
            <a:r>
              <a:rPr lang="ru-RU" dirty="0"/>
              <a:t> температур, </a:t>
            </a:r>
            <a:r>
              <a:rPr lang="ru-RU" dirty="0" err="1"/>
              <a:t>електричного</a:t>
            </a:r>
            <a:r>
              <a:rPr lang="ru-RU" dirty="0"/>
              <a:t> </a:t>
            </a:r>
            <a:r>
              <a:rPr lang="ru-RU" dirty="0" err="1"/>
              <a:t>струму,отруєнь</a:t>
            </a:r>
            <a:r>
              <a:rPr lang="ru-RU" dirty="0"/>
              <a:t> </a:t>
            </a:r>
            <a:r>
              <a:rPr lang="ru-RU" dirty="0" err="1"/>
              <a:t>тощо</a:t>
            </a:r>
            <a:r>
              <a:rPr lang="ru-RU" dirty="0"/>
              <a:t>),</a:t>
            </a:r>
            <a:r>
              <a:rPr lang="ru-RU" dirty="0" err="1"/>
              <a:t>після</a:t>
            </a:r>
            <a:r>
              <a:rPr lang="ru-RU" dirty="0"/>
              <a:t> штучного </a:t>
            </a:r>
            <a:r>
              <a:rPr lang="ru-RU" dirty="0" err="1"/>
              <a:t>аборту,проведеного</a:t>
            </a:r>
            <a:r>
              <a:rPr lang="ru-RU" dirty="0"/>
              <a:t> поза межами </a:t>
            </a:r>
            <a:r>
              <a:rPr lang="ru-RU" dirty="0" err="1"/>
              <a:t>медичного</a:t>
            </a:r>
            <a:r>
              <a:rPr lang="ru-RU" dirty="0"/>
              <a:t> закладу, </a:t>
            </a:r>
            <a:r>
              <a:rPr lang="ru-RU" dirty="0" err="1"/>
              <a:t>смерті</a:t>
            </a:r>
            <a:r>
              <a:rPr lang="ru-RU" dirty="0"/>
              <a:t> на </a:t>
            </a:r>
            <a:r>
              <a:rPr lang="ru-RU" dirty="0" err="1"/>
              <a:t>виробництві</a:t>
            </a:r>
            <a:r>
              <a:rPr lang="ru-RU" dirty="0"/>
              <a:t>, при </a:t>
            </a:r>
            <a:r>
              <a:rPr lang="ru-RU" dirty="0" err="1"/>
              <a:t>раптовій</a:t>
            </a:r>
            <a:r>
              <a:rPr lang="ru-RU" dirty="0"/>
              <a:t> </a:t>
            </a:r>
            <a:r>
              <a:rPr lang="ru-RU" dirty="0" err="1"/>
              <a:t>смерті</a:t>
            </a:r>
            <a:r>
              <a:rPr lang="ru-RU" dirty="0"/>
              <a:t> </a:t>
            </a:r>
            <a:r>
              <a:rPr lang="ru-RU" dirty="0" err="1"/>
              <a:t>дітей</a:t>
            </a:r>
            <a:r>
              <a:rPr lang="ru-RU" dirty="0"/>
              <a:t> </a:t>
            </a:r>
            <a:r>
              <a:rPr lang="ru-RU" dirty="0" err="1"/>
              <a:t>першого</a:t>
            </a:r>
            <a:r>
              <a:rPr lang="ru-RU" dirty="0"/>
              <a:t> року </a:t>
            </a:r>
            <a:r>
              <a:rPr lang="ru-RU" dirty="0" err="1"/>
              <a:t>життя</a:t>
            </a:r>
            <a:r>
              <a:rPr lang="ru-RU" dirty="0"/>
              <a:t> та </a:t>
            </a:r>
            <a:r>
              <a:rPr lang="ru-RU" dirty="0" err="1"/>
              <a:t>інших</a:t>
            </a:r>
            <a:r>
              <a:rPr lang="ru-RU" dirty="0"/>
              <a:t> </a:t>
            </a:r>
            <a:r>
              <a:rPr lang="ru-RU" dirty="0" err="1"/>
              <a:t>осіб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не </a:t>
            </a:r>
            <a:r>
              <a:rPr lang="ru-RU" dirty="0" err="1"/>
              <a:t>перебували</a:t>
            </a:r>
            <a:r>
              <a:rPr lang="ru-RU" dirty="0"/>
              <a:t> </a:t>
            </a:r>
            <a:r>
              <a:rPr lang="ru-RU" dirty="0" err="1"/>
              <a:t>під</a:t>
            </a:r>
            <a:r>
              <a:rPr lang="ru-RU" dirty="0"/>
              <a:t> </a:t>
            </a:r>
            <a:r>
              <a:rPr lang="ru-RU" dirty="0" err="1"/>
              <a:t>медичним</a:t>
            </a:r>
            <a:r>
              <a:rPr lang="ru-RU" dirty="0"/>
              <a:t> </a:t>
            </a:r>
            <a:r>
              <a:rPr lang="ru-RU" dirty="0" err="1"/>
              <a:t>наглядом</a:t>
            </a:r>
            <a:r>
              <a:rPr lang="ru-RU" dirty="0"/>
              <a:t>, </a:t>
            </a:r>
            <a:r>
              <a:rPr lang="ru-RU" dirty="0" err="1"/>
              <a:t>померлих,особа</a:t>
            </a:r>
            <a:r>
              <a:rPr lang="ru-RU" dirty="0"/>
              <a:t> </a:t>
            </a:r>
            <a:r>
              <a:rPr lang="ru-RU" dirty="0" err="1"/>
              <a:t>яких</a:t>
            </a:r>
            <a:r>
              <a:rPr lang="ru-RU" dirty="0"/>
              <a:t> не </a:t>
            </a:r>
            <a:r>
              <a:rPr lang="ru-RU" dirty="0" err="1"/>
              <a:t>встановлена,а</a:t>
            </a:r>
            <a:r>
              <a:rPr lang="ru-RU" dirty="0"/>
              <a:t> </a:t>
            </a:r>
            <a:r>
              <a:rPr lang="ru-RU" dirty="0" err="1"/>
              <a:t>також</a:t>
            </a:r>
            <a:r>
              <a:rPr lang="ru-RU" dirty="0"/>
              <a:t> у тих </a:t>
            </a:r>
            <a:r>
              <a:rPr lang="ru-RU" dirty="0" err="1"/>
              <a:t>випадках,коли</a:t>
            </a:r>
            <a:r>
              <a:rPr lang="ru-RU" dirty="0"/>
              <a:t> є </a:t>
            </a:r>
            <a:r>
              <a:rPr lang="ru-RU" dirty="0" err="1"/>
              <a:t>підозра</a:t>
            </a:r>
            <a:r>
              <a:rPr lang="ru-RU" dirty="0"/>
              <a:t> на </a:t>
            </a:r>
            <a:r>
              <a:rPr lang="ru-RU" dirty="0" err="1"/>
              <a:t>насильницьку</a:t>
            </a:r>
            <a:r>
              <a:rPr lang="ru-RU" dirty="0"/>
              <a:t> смерть, </a:t>
            </a:r>
            <a:r>
              <a:rPr lang="ru-RU" dirty="0" err="1"/>
              <a:t>лікарське</a:t>
            </a:r>
            <a:r>
              <a:rPr lang="ru-RU" dirty="0"/>
              <a:t> </a:t>
            </a:r>
            <a:r>
              <a:rPr lang="ru-RU" dirty="0" err="1"/>
              <a:t>свідоцтво</a:t>
            </a:r>
            <a:r>
              <a:rPr lang="ru-RU" dirty="0"/>
              <a:t> про смерть </a:t>
            </a:r>
            <a:r>
              <a:rPr lang="ru-RU" dirty="0" err="1"/>
              <a:t>видається</a:t>
            </a:r>
            <a:r>
              <a:rPr lang="ru-RU" dirty="0"/>
              <a:t> </a:t>
            </a:r>
            <a:r>
              <a:rPr lang="ru-RU" dirty="0" err="1"/>
              <a:t>судовомедичним</a:t>
            </a:r>
            <a:r>
              <a:rPr lang="ru-RU" dirty="0"/>
              <a:t> </a:t>
            </a:r>
            <a:r>
              <a:rPr lang="ru-RU" dirty="0" err="1"/>
              <a:t>експертом</a:t>
            </a:r>
            <a:r>
              <a:rPr lang="ru-RU" dirty="0"/>
              <a:t>  </a:t>
            </a:r>
            <a:r>
              <a:rPr lang="ru-RU" dirty="0" err="1"/>
              <a:t>після</a:t>
            </a:r>
            <a:r>
              <a:rPr lang="ru-RU" dirty="0"/>
              <a:t> </a:t>
            </a:r>
            <a:r>
              <a:rPr lang="ru-RU" dirty="0" err="1"/>
              <a:t>розтину</a:t>
            </a:r>
            <a:r>
              <a:rPr lang="ru-RU" dirty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429890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/>
              <a:t>У </a:t>
            </a:r>
            <a:r>
              <a:rPr lang="ru-RU" dirty="0" err="1"/>
              <a:t>виняткових</a:t>
            </a:r>
            <a:r>
              <a:rPr lang="ru-RU" dirty="0"/>
              <a:t> </a:t>
            </a:r>
            <a:r>
              <a:rPr lang="ru-RU" dirty="0" err="1"/>
              <a:t>випадках</a:t>
            </a:r>
            <a:r>
              <a:rPr lang="ru-RU" dirty="0"/>
              <a:t> </a:t>
            </a:r>
            <a:r>
              <a:rPr lang="ru-RU" dirty="0" err="1"/>
              <a:t>лікарське</a:t>
            </a:r>
            <a:r>
              <a:rPr lang="ru-RU" dirty="0"/>
              <a:t> </a:t>
            </a:r>
            <a:r>
              <a:rPr lang="ru-RU" dirty="0" err="1"/>
              <a:t>свідоцтво</a:t>
            </a:r>
            <a:r>
              <a:rPr lang="ru-RU" dirty="0"/>
              <a:t> про смерть </a:t>
            </a:r>
            <a:r>
              <a:rPr lang="ru-RU" dirty="0" err="1"/>
              <a:t>може</a:t>
            </a:r>
            <a:r>
              <a:rPr lang="ru-RU" dirty="0"/>
              <a:t> бути видано </a:t>
            </a:r>
            <a:r>
              <a:rPr lang="ru-RU" dirty="0" err="1"/>
              <a:t>лікарем</a:t>
            </a:r>
            <a:r>
              <a:rPr lang="ru-RU" dirty="0"/>
              <a:t>, </a:t>
            </a:r>
            <a:r>
              <a:rPr lang="ru-RU" dirty="0" err="1"/>
              <a:t>який</a:t>
            </a:r>
            <a:r>
              <a:rPr lang="ru-RU" dirty="0"/>
              <a:t> </a:t>
            </a:r>
            <a:r>
              <a:rPr lang="ru-RU" dirty="0" err="1"/>
              <a:t>встановив</a:t>
            </a:r>
            <a:r>
              <a:rPr lang="ru-RU" dirty="0"/>
              <a:t> смерть </a:t>
            </a:r>
            <a:r>
              <a:rPr lang="ru-RU" dirty="0" err="1"/>
              <a:t>тільки</a:t>
            </a:r>
            <a:r>
              <a:rPr lang="ru-RU" dirty="0"/>
              <a:t> на </a:t>
            </a:r>
            <a:r>
              <a:rPr lang="ru-RU" dirty="0" err="1"/>
              <a:t>підставі</a:t>
            </a:r>
            <a:r>
              <a:rPr lang="ru-RU" dirty="0"/>
              <a:t> </a:t>
            </a:r>
            <a:r>
              <a:rPr lang="ru-RU" dirty="0" err="1"/>
              <a:t>огляду</a:t>
            </a:r>
            <a:r>
              <a:rPr lang="ru-RU" dirty="0"/>
              <a:t> трупа (при </a:t>
            </a:r>
            <a:r>
              <a:rPr lang="ru-RU" dirty="0" err="1"/>
              <a:t>відсутності</a:t>
            </a:r>
            <a:r>
              <a:rPr lang="ru-RU" dirty="0"/>
              <a:t> </a:t>
            </a:r>
            <a:r>
              <a:rPr lang="ru-RU" dirty="0" err="1"/>
              <a:t>ознак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підозри</a:t>
            </a:r>
            <a:r>
              <a:rPr lang="ru-RU" dirty="0"/>
              <a:t> на </a:t>
            </a:r>
            <a:r>
              <a:rPr lang="ru-RU" dirty="0" err="1"/>
              <a:t>насильницьку</a:t>
            </a:r>
            <a:r>
              <a:rPr lang="ru-RU" dirty="0"/>
              <a:t> смерть) та </a:t>
            </a:r>
            <a:r>
              <a:rPr lang="ru-RU" dirty="0" err="1"/>
              <a:t>даних</a:t>
            </a:r>
            <a:r>
              <a:rPr lang="ru-RU" dirty="0"/>
              <a:t> </a:t>
            </a:r>
            <a:r>
              <a:rPr lang="ru-RU" dirty="0" err="1"/>
              <a:t>медичної</a:t>
            </a:r>
            <a:r>
              <a:rPr lang="ru-RU" dirty="0"/>
              <a:t> </a:t>
            </a:r>
            <a:r>
              <a:rPr lang="ru-RU" dirty="0" err="1"/>
              <a:t>документації</a:t>
            </a:r>
            <a:r>
              <a:rPr lang="ru-RU" dirty="0"/>
              <a:t> про </a:t>
            </a:r>
            <a:r>
              <a:rPr lang="ru-RU" dirty="0" err="1"/>
              <a:t>наявність</a:t>
            </a:r>
            <a:r>
              <a:rPr lang="ru-RU" dirty="0"/>
              <a:t> у </a:t>
            </a:r>
            <a:r>
              <a:rPr lang="ru-RU" dirty="0" err="1"/>
              <a:t>померлого</a:t>
            </a:r>
            <a:r>
              <a:rPr lang="ru-RU" dirty="0"/>
              <a:t> при </a:t>
            </a:r>
            <a:r>
              <a:rPr lang="ru-RU" dirty="0" err="1"/>
              <a:t>житті</a:t>
            </a:r>
            <a:r>
              <a:rPr lang="ru-RU" dirty="0"/>
              <a:t> хвороб, </a:t>
            </a:r>
            <a:r>
              <a:rPr lang="ru-RU" dirty="0" err="1"/>
              <a:t>які</a:t>
            </a:r>
            <a:r>
              <a:rPr lang="ru-RU" dirty="0"/>
              <a:t> в </a:t>
            </a:r>
            <a:r>
              <a:rPr lang="ru-RU" dirty="0" err="1"/>
              <a:t>своєму</a:t>
            </a:r>
            <a:r>
              <a:rPr lang="ru-RU" dirty="0"/>
              <a:t> </a:t>
            </a:r>
            <a:r>
              <a:rPr lang="ru-RU" dirty="0" err="1"/>
              <a:t>перебігу</a:t>
            </a:r>
            <a:r>
              <a:rPr lang="ru-RU" dirty="0"/>
              <a:t> могли </a:t>
            </a:r>
            <a:r>
              <a:rPr lang="ru-RU" dirty="0" err="1"/>
              <a:t>призвести</a:t>
            </a:r>
            <a:r>
              <a:rPr lang="ru-RU" dirty="0"/>
              <a:t> до </a:t>
            </a:r>
            <a:r>
              <a:rPr lang="ru-RU" dirty="0" err="1"/>
              <a:t>настання</a:t>
            </a:r>
            <a:r>
              <a:rPr lang="ru-RU" dirty="0"/>
              <a:t> </a:t>
            </a:r>
            <a:r>
              <a:rPr lang="ru-RU" dirty="0" err="1"/>
              <a:t>смерті</a:t>
            </a:r>
            <a:r>
              <a:rPr lang="ru-RU" dirty="0"/>
              <a:t>. </a:t>
            </a:r>
            <a:r>
              <a:rPr lang="ru-RU" dirty="0" err="1"/>
              <a:t>Отримавши</a:t>
            </a:r>
            <a:r>
              <a:rPr lang="ru-RU" dirty="0"/>
              <a:t> </a:t>
            </a:r>
            <a:r>
              <a:rPr lang="ru-RU" dirty="0" err="1"/>
              <a:t>лікарське</a:t>
            </a:r>
            <a:r>
              <a:rPr lang="ru-RU" dirty="0"/>
              <a:t> </a:t>
            </a:r>
            <a:r>
              <a:rPr lang="ru-RU" dirty="0" err="1"/>
              <a:t>свідоцтво</a:t>
            </a:r>
            <a:r>
              <a:rPr lang="ru-RU" dirty="0"/>
              <a:t> про смерть, </a:t>
            </a:r>
            <a:r>
              <a:rPr lang="ru-RU" dirty="0" err="1"/>
              <a:t>родичі</a:t>
            </a:r>
            <a:r>
              <a:rPr lang="ru-RU" dirty="0"/>
              <a:t> </a:t>
            </a:r>
            <a:r>
              <a:rPr lang="ru-RU" dirty="0" err="1"/>
              <a:t>померлого</a:t>
            </a:r>
            <a:r>
              <a:rPr lang="ru-RU" dirty="0"/>
              <a:t> </a:t>
            </a:r>
            <a:r>
              <a:rPr lang="ru-RU" dirty="0" err="1"/>
              <a:t>повинні</a:t>
            </a:r>
            <a:r>
              <a:rPr lang="ru-RU" dirty="0"/>
              <a:t> </a:t>
            </a:r>
            <a:r>
              <a:rPr lang="ru-RU" dirty="0" err="1"/>
              <a:t>відповідно</a:t>
            </a:r>
            <a:r>
              <a:rPr lang="ru-RU" dirty="0"/>
              <a:t> до Правил </a:t>
            </a:r>
            <a:r>
              <a:rPr lang="ru-RU" dirty="0" err="1"/>
              <a:t>державної</a:t>
            </a:r>
            <a:r>
              <a:rPr lang="ru-RU" dirty="0"/>
              <a:t> </a:t>
            </a:r>
            <a:r>
              <a:rPr lang="ru-RU" dirty="0" err="1"/>
              <a:t>реєстрації</a:t>
            </a:r>
            <a:r>
              <a:rPr lang="ru-RU" dirty="0"/>
              <a:t> </a:t>
            </a:r>
            <a:r>
              <a:rPr lang="ru-RU" dirty="0" err="1"/>
              <a:t>актів</a:t>
            </a:r>
            <a:r>
              <a:rPr lang="ru-RU" dirty="0"/>
              <a:t> </a:t>
            </a:r>
            <a:r>
              <a:rPr lang="ru-RU" dirty="0" err="1"/>
              <a:t>Міністерством</a:t>
            </a:r>
            <a:r>
              <a:rPr lang="ru-RU" dirty="0"/>
              <a:t> </a:t>
            </a:r>
            <a:r>
              <a:rPr lang="ru-RU" dirty="0" err="1"/>
              <a:t>юстиції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18.10.2000 № 52/5</a:t>
            </a:r>
            <a:r>
              <a:rPr lang="ru-RU" baseline="30000" dirty="0"/>
              <a:t>24</a:t>
            </a:r>
            <a:r>
              <a:rPr lang="ru-RU" dirty="0"/>
              <a:t> подати </a:t>
            </a:r>
            <a:r>
              <a:rPr lang="ru-RU" dirty="0" err="1"/>
              <a:t>заяву</a:t>
            </a:r>
            <a:r>
              <a:rPr lang="ru-RU" dirty="0"/>
              <a:t> про </a:t>
            </a:r>
            <a:r>
              <a:rPr lang="ru-RU" dirty="0" err="1"/>
              <a:t>державну</a:t>
            </a:r>
            <a:r>
              <a:rPr lang="ru-RU" dirty="0"/>
              <a:t> </a:t>
            </a:r>
            <a:r>
              <a:rPr lang="ru-RU" dirty="0" err="1"/>
              <a:t>реєстрацію</a:t>
            </a:r>
            <a:r>
              <a:rPr lang="ru-RU" dirty="0"/>
              <a:t> </a:t>
            </a:r>
            <a:r>
              <a:rPr lang="ru-RU" dirty="0" err="1"/>
              <a:t>смерті</a:t>
            </a:r>
            <a:r>
              <a:rPr lang="ru-RU" dirty="0"/>
              <a:t> не </a:t>
            </a:r>
            <a:r>
              <a:rPr lang="ru-RU" dirty="0" err="1"/>
              <a:t>пізніше</a:t>
            </a:r>
            <a:r>
              <a:rPr lang="ru-RU" dirty="0"/>
              <a:t> </a:t>
            </a:r>
            <a:r>
              <a:rPr lang="ru-RU" dirty="0" err="1"/>
              <a:t>трьох</a:t>
            </a:r>
            <a:r>
              <a:rPr lang="ru-RU" dirty="0"/>
              <a:t> </a:t>
            </a:r>
            <a:r>
              <a:rPr lang="ru-RU" dirty="0" err="1"/>
              <a:t>днів</a:t>
            </a:r>
            <a:r>
              <a:rPr lang="ru-RU" dirty="0"/>
              <a:t> з дня </a:t>
            </a:r>
            <a:r>
              <a:rPr lang="ru-RU" dirty="0" err="1"/>
              <a:t>настання</a:t>
            </a:r>
            <a:r>
              <a:rPr lang="ru-RU" dirty="0"/>
              <a:t> </a:t>
            </a:r>
            <a:r>
              <a:rPr lang="ru-RU" dirty="0" err="1"/>
              <a:t>смерті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виявлення</a:t>
            </a:r>
            <a:r>
              <a:rPr lang="ru-RU" dirty="0"/>
              <a:t> трупа до органу </a:t>
            </a:r>
            <a:r>
              <a:rPr lang="ru-RU" dirty="0" err="1"/>
              <a:t>державної</a:t>
            </a:r>
            <a:r>
              <a:rPr lang="ru-RU" dirty="0"/>
              <a:t> </a:t>
            </a:r>
            <a:r>
              <a:rPr lang="ru-RU" dirty="0" err="1"/>
              <a:t>реєстрації</a:t>
            </a:r>
            <a:r>
              <a:rPr lang="ru-RU" dirty="0"/>
              <a:t> </a:t>
            </a:r>
            <a:r>
              <a:rPr lang="ru-RU" dirty="0" err="1"/>
              <a:t>актів</a:t>
            </a:r>
            <a:r>
              <a:rPr lang="ru-RU" dirty="0"/>
              <a:t> </a:t>
            </a:r>
            <a:r>
              <a:rPr lang="ru-RU" dirty="0" err="1"/>
              <a:t>цивільного</a:t>
            </a:r>
            <a:r>
              <a:rPr lang="ru-RU" dirty="0"/>
              <a:t> стану за </a:t>
            </a:r>
            <a:r>
              <a:rPr lang="ru-RU" dirty="0" err="1"/>
              <a:t>останнім</a:t>
            </a:r>
            <a:r>
              <a:rPr lang="ru-RU" dirty="0"/>
              <a:t> </a:t>
            </a:r>
            <a:r>
              <a:rPr lang="ru-RU" dirty="0" err="1"/>
              <a:t>місцем</a:t>
            </a:r>
            <a:r>
              <a:rPr lang="ru-RU" dirty="0"/>
              <a:t> </a:t>
            </a:r>
            <a:r>
              <a:rPr lang="ru-RU" dirty="0" err="1"/>
              <a:t>проживання</a:t>
            </a:r>
            <a:r>
              <a:rPr lang="ru-RU" dirty="0"/>
              <a:t> </a:t>
            </a:r>
            <a:r>
              <a:rPr lang="ru-RU" dirty="0" err="1"/>
              <a:t>померлого</a:t>
            </a:r>
            <a:r>
              <a:rPr lang="ru-RU" dirty="0"/>
              <a:t>, за </a:t>
            </a:r>
            <a:r>
              <a:rPr lang="ru-RU" dirty="0" err="1"/>
              <a:t>місцем</a:t>
            </a:r>
            <a:r>
              <a:rPr lang="ru-RU" dirty="0"/>
              <a:t> </a:t>
            </a:r>
            <a:r>
              <a:rPr lang="ru-RU" dirty="0" err="1"/>
              <a:t>настання</a:t>
            </a:r>
            <a:r>
              <a:rPr lang="ru-RU" dirty="0"/>
              <a:t> </a:t>
            </a:r>
            <a:r>
              <a:rPr lang="ru-RU" dirty="0" err="1"/>
              <a:t>смерті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виявлення</a:t>
            </a:r>
            <a:r>
              <a:rPr lang="ru-RU" dirty="0"/>
              <a:t> трупа </a:t>
            </a:r>
            <a:r>
              <a:rPr lang="ru-RU" dirty="0" err="1"/>
              <a:t>або</a:t>
            </a:r>
            <a:r>
              <a:rPr lang="ru-RU" dirty="0"/>
              <a:t> за </a:t>
            </a:r>
            <a:r>
              <a:rPr lang="ru-RU" dirty="0" err="1"/>
              <a:t>місцем</a:t>
            </a:r>
            <a:r>
              <a:rPr lang="ru-RU" dirty="0"/>
              <a:t> </a:t>
            </a:r>
            <a:r>
              <a:rPr lang="ru-RU" dirty="0" err="1"/>
              <a:t>поховання</a:t>
            </a:r>
            <a:r>
              <a:rPr lang="ru-RU" dirty="0" smtClean="0"/>
              <a:t>. 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730686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err="1" smtClean="0"/>
              <a:t>Складений</a:t>
            </a:r>
            <a:r>
              <a:rPr lang="ru-RU" dirty="0" smtClean="0"/>
              <a:t> </a:t>
            </a:r>
            <a:r>
              <a:rPr lang="ru-RU" dirty="0" err="1"/>
              <a:t>актовий</a:t>
            </a:r>
            <a:r>
              <a:rPr lang="ru-RU" dirty="0"/>
              <a:t> </a:t>
            </a:r>
            <a:r>
              <a:rPr lang="ru-RU" dirty="0" err="1"/>
              <a:t>запис</a:t>
            </a:r>
            <a:r>
              <a:rPr lang="ru-RU" dirty="0"/>
              <a:t> про смерть </a:t>
            </a:r>
            <a:r>
              <a:rPr lang="ru-RU" dirty="0" err="1"/>
              <a:t>включається</a:t>
            </a:r>
            <a:r>
              <a:rPr lang="ru-RU" dirty="0"/>
              <a:t> до книги </a:t>
            </a:r>
            <a:r>
              <a:rPr lang="ru-RU" dirty="0" err="1"/>
              <a:t>державної</a:t>
            </a:r>
            <a:r>
              <a:rPr lang="ru-RU" dirty="0"/>
              <a:t> </a:t>
            </a:r>
            <a:r>
              <a:rPr lang="ru-RU" dirty="0" err="1"/>
              <a:t>реєстрації</a:t>
            </a:r>
            <a:r>
              <a:rPr lang="ru-RU" dirty="0"/>
              <a:t> </a:t>
            </a:r>
            <a:r>
              <a:rPr lang="ru-RU" dirty="0" err="1"/>
              <a:t>смерті</a:t>
            </a:r>
            <a:r>
              <a:rPr lang="ru-RU" dirty="0"/>
              <a:t> за </a:t>
            </a:r>
            <a:r>
              <a:rPr lang="ru-RU" dirty="0" err="1"/>
              <a:t>поточний</a:t>
            </a:r>
            <a:r>
              <a:rPr lang="ru-RU" dirty="0"/>
              <a:t> </a:t>
            </a:r>
            <a:r>
              <a:rPr lang="ru-RU" dirty="0" err="1"/>
              <a:t>рік</a:t>
            </a:r>
            <a:r>
              <a:rPr lang="ru-RU" dirty="0"/>
              <a:t>, </a:t>
            </a:r>
            <a:r>
              <a:rPr lang="ru-RU" dirty="0" err="1"/>
              <a:t>якщо</a:t>
            </a:r>
            <a:r>
              <a:rPr lang="ru-RU" dirty="0"/>
              <a:t> з часу </a:t>
            </a:r>
            <a:r>
              <a:rPr lang="ru-RU" dirty="0" err="1"/>
              <a:t>настання</a:t>
            </a:r>
            <a:r>
              <a:rPr lang="ru-RU" dirty="0"/>
              <a:t> </a:t>
            </a:r>
            <a:r>
              <a:rPr lang="ru-RU" dirty="0" err="1"/>
              <a:t>смерті</a:t>
            </a:r>
            <a:r>
              <a:rPr lang="ru-RU" dirty="0"/>
              <a:t> не минуло одного року, </a:t>
            </a:r>
            <a:r>
              <a:rPr lang="ru-RU" dirty="0" err="1"/>
              <a:t>або</a:t>
            </a:r>
            <a:r>
              <a:rPr lang="ru-RU" dirty="0"/>
              <a:t> до книги </a:t>
            </a:r>
            <a:r>
              <a:rPr lang="ru-RU" dirty="0" err="1"/>
              <a:t>поновлених</a:t>
            </a:r>
            <a:r>
              <a:rPr lang="ru-RU" dirty="0"/>
              <a:t> </a:t>
            </a:r>
            <a:r>
              <a:rPr lang="ru-RU" dirty="0" err="1"/>
              <a:t>актових</a:t>
            </a:r>
            <a:r>
              <a:rPr lang="ru-RU" dirty="0"/>
              <a:t> </a:t>
            </a:r>
            <a:r>
              <a:rPr lang="ru-RU" dirty="0" err="1"/>
              <a:t>записів</a:t>
            </a:r>
            <a:r>
              <a:rPr lang="ru-RU" dirty="0"/>
              <a:t> </a:t>
            </a:r>
            <a:r>
              <a:rPr lang="ru-RU" dirty="0" err="1"/>
              <a:t>цивільного</a:t>
            </a:r>
            <a:r>
              <a:rPr lang="ru-RU" dirty="0"/>
              <a:t> стану за </a:t>
            </a:r>
            <a:r>
              <a:rPr lang="ru-RU" dirty="0" err="1"/>
              <a:t>поточний</a:t>
            </a:r>
            <a:r>
              <a:rPr lang="ru-RU" dirty="0"/>
              <a:t> </a:t>
            </a:r>
            <a:r>
              <a:rPr lang="ru-RU" dirty="0" err="1"/>
              <a:t>рік</a:t>
            </a:r>
            <a:r>
              <a:rPr lang="ru-RU" dirty="0"/>
              <a:t>, </a:t>
            </a:r>
            <a:r>
              <a:rPr lang="ru-RU" dirty="0" err="1"/>
              <a:t>якщо</a:t>
            </a:r>
            <a:r>
              <a:rPr lang="ru-RU" dirty="0"/>
              <a:t> минуло </a:t>
            </a:r>
            <a:r>
              <a:rPr lang="ru-RU" dirty="0" err="1"/>
              <a:t>більше</a:t>
            </a:r>
            <a:r>
              <a:rPr lang="ru-RU" dirty="0"/>
              <a:t> року. </a:t>
            </a:r>
            <a:r>
              <a:rPr lang="ru-RU" dirty="0" err="1"/>
              <a:t>Після</a:t>
            </a:r>
            <a:r>
              <a:rPr lang="ru-RU" dirty="0"/>
              <a:t> </a:t>
            </a:r>
            <a:r>
              <a:rPr lang="ru-RU" dirty="0" err="1"/>
              <a:t>державної</a:t>
            </a:r>
            <a:r>
              <a:rPr lang="ru-RU" dirty="0"/>
              <a:t> </a:t>
            </a:r>
            <a:r>
              <a:rPr lang="ru-RU" dirty="0" err="1"/>
              <a:t>реєстрації</a:t>
            </a:r>
            <a:r>
              <a:rPr lang="ru-RU" dirty="0"/>
              <a:t> </a:t>
            </a:r>
            <a:r>
              <a:rPr lang="ru-RU" dirty="0" err="1"/>
              <a:t>смерті</a:t>
            </a:r>
            <a:r>
              <a:rPr lang="ru-RU" dirty="0"/>
              <a:t> </a:t>
            </a:r>
            <a:r>
              <a:rPr lang="ru-RU" dirty="0" err="1"/>
              <a:t>відділ</a:t>
            </a:r>
            <a:r>
              <a:rPr lang="ru-RU" dirty="0"/>
              <a:t> </a:t>
            </a:r>
            <a:r>
              <a:rPr lang="ru-RU" dirty="0" err="1"/>
              <a:t>державної</a:t>
            </a:r>
            <a:r>
              <a:rPr lang="ru-RU" dirty="0"/>
              <a:t> </a:t>
            </a:r>
            <a:r>
              <a:rPr lang="ru-RU" dirty="0" err="1"/>
              <a:t>реєстрації</a:t>
            </a:r>
            <a:r>
              <a:rPr lang="ru-RU" dirty="0"/>
              <a:t> </a:t>
            </a:r>
            <a:r>
              <a:rPr lang="ru-RU" dirty="0" err="1"/>
              <a:t>актів</a:t>
            </a:r>
            <a:r>
              <a:rPr lang="ru-RU" dirty="0"/>
              <a:t> </a:t>
            </a:r>
            <a:r>
              <a:rPr lang="ru-RU" dirty="0" err="1"/>
              <a:t>цивільного</a:t>
            </a:r>
            <a:r>
              <a:rPr lang="ru-RU" dirty="0"/>
              <a:t> стану </a:t>
            </a:r>
            <a:r>
              <a:rPr lang="ru-RU" dirty="0" err="1"/>
              <a:t>видає</a:t>
            </a:r>
            <a:r>
              <a:rPr lang="ru-RU" dirty="0"/>
              <a:t> </a:t>
            </a:r>
            <a:r>
              <a:rPr lang="ru-RU" dirty="0" err="1"/>
              <a:t>витяг</a:t>
            </a:r>
            <a:r>
              <a:rPr lang="ru-RU" dirty="0"/>
              <a:t> з Державного </a:t>
            </a:r>
            <a:r>
              <a:rPr lang="ru-RU" dirty="0" err="1"/>
              <a:t>реєстру</a:t>
            </a:r>
            <a:r>
              <a:rPr lang="ru-RU" dirty="0"/>
              <a:t> </a:t>
            </a:r>
            <a:r>
              <a:rPr lang="ru-RU" dirty="0" err="1"/>
              <a:t>актів</a:t>
            </a:r>
            <a:r>
              <a:rPr lang="ru-RU" dirty="0"/>
              <a:t> </a:t>
            </a:r>
            <a:r>
              <a:rPr lang="ru-RU" dirty="0" err="1"/>
              <a:t>цивільного</a:t>
            </a:r>
            <a:r>
              <a:rPr lang="ru-RU" dirty="0"/>
              <a:t> стану </a:t>
            </a:r>
            <a:r>
              <a:rPr lang="ru-RU" dirty="0" err="1"/>
              <a:t>громадян</a:t>
            </a:r>
            <a:r>
              <a:rPr lang="ru-RU" dirty="0"/>
              <a:t> про смерть для </a:t>
            </a:r>
            <a:r>
              <a:rPr lang="ru-RU" dirty="0" err="1"/>
              <a:t>отримання</a:t>
            </a:r>
            <a:r>
              <a:rPr lang="ru-RU" dirty="0"/>
              <a:t> </a:t>
            </a:r>
            <a:r>
              <a:rPr lang="ru-RU" dirty="0" err="1"/>
              <a:t>допомоги</a:t>
            </a:r>
            <a:r>
              <a:rPr lang="ru-RU" dirty="0"/>
              <a:t> на </a:t>
            </a:r>
            <a:r>
              <a:rPr lang="ru-RU" dirty="0" err="1"/>
              <a:t>поховання</a:t>
            </a:r>
            <a:r>
              <a:rPr lang="ru-RU" dirty="0"/>
              <a:t>. 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665062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П</a:t>
            </a:r>
            <a:r>
              <a:rPr lang="ru-RU" dirty="0" smtClean="0"/>
              <a:t>роцедура </a:t>
            </a:r>
            <a:r>
              <a:rPr lang="ru-RU" dirty="0" err="1"/>
              <a:t>оголошення</a:t>
            </a:r>
            <a:r>
              <a:rPr lang="ru-RU" dirty="0"/>
              <a:t> </a:t>
            </a:r>
            <a:r>
              <a:rPr lang="ru-RU" dirty="0" err="1"/>
              <a:t>фізичної</a:t>
            </a:r>
            <a:r>
              <a:rPr lang="ru-RU" dirty="0"/>
              <a:t> особи </a:t>
            </a:r>
            <a:r>
              <a:rPr lang="ru-RU" dirty="0" err="1"/>
              <a:t>померлою</a:t>
            </a:r>
            <a:r>
              <a:rPr lang="ru-RU" dirty="0"/>
              <a:t>.</a:t>
            </a: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/>
              <a:t>Відповідно</a:t>
            </a:r>
            <a:r>
              <a:rPr lang="ru-RU" dirty="0"/>
              <a:t> ст</a:t>
            </a:r>
            <a:r>
              <a:rPr lang="ru-RU" dirty="0" smtClean="0"/>
              <a:t>. </a:t>
            </a:r>
            <a:r>
              <a:rPr lang="ru-RU" dirty="0"/>
              <a:t>46 </a:t>
            </a:r>
            <a:r>
              <a:rPr lang="ru-RU" dirty="0" err="1"/>
              <a:t>Цивільного</a:t>
            </a:r>
            <a:r>
              <a:rPr lang="ru-RU" dirty="0"/>
              <a:t> кодексу </a:t>
            </a:r>
            <a:r>
              <a:rPr lang="ru-RU" dirty="0" err="1"/>
              <a:t>України</a:t>
            </a:r>
            <a:r>
              <a:rPr lang="ru-RU" dirty="0"/>
              <a:t> </a:t>
            </a:r>
            <a:r>
              <a:rPr lang="ru-RU" dirty="0" err="1"/>
              <a:t>фізична</a:t>
            </a:r>
            <a:r>
              <a:rPr lang="ru-RU" dirty="0"/>
              <a:t> особа </a:t>
            </a:r>
            <a:r>
              <a:rPr lang="ru-RU" dirty="0" err="1"/>
              <a:t>може</a:t>
            </a:r>
            <a:r>
              <a:rPr lang="ru-RU" dirty="0"/>
              <a:t> бути </a:t>
            </a:r>
            <a:r>
              <a:rPr lang="ru-RU" dirty="0" err="1"/>
              <a:t>оголошена</a:t>
            </a:r>
            <a:r>
              <a:rPr lang="ru-RU" dirty="0"/>
              <a:t> судом </a:t>
            </a:r>
            <a:r>
              <a:rPr lang="ru-RU" dirty="0" err="1"/>
              <a:t>померлою</a:t>
            </a:r>
            <a:r>
              <a:rPr lang="ru-RU" dirty="0"/>
              <a:t>, </a:t>
            </a:r>
            <a:r>
              <a:rPr lang="ru-RU" dirty="0" err="1"/>
              <a:t>якщо</a:t>
            </a:r>
            <a:r>
              <a:rPr lang="ru-RU" dirty="0"/>
              <a:t> у </a:t>
            </a:r>
            <a:r>
              <a:rPr lang="ru-RU" dirty="0" err="1"/>
              <a:t>місці</a:t>
            </a:r>
            <a:r>
              <a:rPr lang="ru-RU" dirty="0"/>
              <a:t>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постійного</a:t>
            </a:r>
            <a:r>
              <a:rPr lang="ru-RU" dirty="0"/>
              <a:t> </a:t>
            </a:r>
            <a:r>
              <a:rPr lang="ru-RU" dirty="0" err="1"/>
              <a:t>проживання</a:t>
            </a:r>
            <a:r>
              <a:rPr lang="ru-RU" dirty="0"/>
              <a:t> </a:t>
            </a:r>
            <a:r>
              <a:rPr lang="ru-RU" dirty="0" err="1"/>
              <a:t>немає</a:t>
            </a:r>
            <a:r>
              <a:rPr lang="ru-RU" dirty="0"/>
              <a:t> </a:t>
            </a:r>
            <a:r>
              <a:rPr lang="ru-RU" dirty="0" err="1"/>
              <a:t>відомостей</a:t>
            </a:r>
            <a:r>
              <a:rPr lang="ru-RU" dirty="0"/>
              <a:t> про </a:t>
            </a:r>
            <a:r>
              <a:rPr lang="ru-RU" dirty="0" err="1"/>
              <a:t>місце</a:t>
            </a:r>
            <a:r>
              <a:rPr lang="ru-RU" dirty="0"/>
              <a:t>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перебування</a:t>
            </a:r>
            <a:r>
              <a:rPr lang="ru-RU" dirty="0"/>
              <a:t> </a:t>
            </a:r>
            <a:r>
              <a:rPr lang="ru-RU" dirty="0" err="1"/>
              <a:t>протягом</a:t>
            </a:r>
            <a:r>
              <a:rPr lang="ru-RU" dirty="0"/>
              <a:t> </a:t>
            </a:r>
            <a:r>
              <a:rPr lang="ru-RU" dirty="0" err="1"/>
              <a:t>трьох</a:t>
            </a:r>
            <a:r>
              <a:rPr lang="ru-RU" dirty="0"/>
              <a:t> </a:t>
            </a:r>
            <a:r>
              <a:rPr lang="ru-RU" dirty="0" err="1"/>
              <a:t>років</a:t>
            </a:r>
            <a:r>
              <a:rPr lang="ru-RU" dirty="0"/>
              <a:t>, а </a:t>
            </a:r>
            <a:r>
              <a:rPr lang="ru-RU" dirty="0" err="1"/>
              <a:t>якщо</a:t>
            </a:r>
            <a:r>
              <a:rPr lang="ru-RU" dirty="0"/>
              <a:t> вона пропала </a:t>
            </a:r>
            <a:r>
              <a:rPr lang="ru-RU" dirty="0" err="1"/>
              <a:t>безвісти</a:t>
            </a:r>
            <a:r>
              <a:rPr lang="ru-RU" dirty="0"/>
              <a:t> за </a:t>
            </a:r>
            <a:r>
              <a:rPr lang="ru-RU" dirty="0" err="1"/>
              <a:t>обставин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загрожували</a:t>
            </a:r>
            <a:r>
              <a:rPr lang="ru-RU" dirty="0"/>
              <a:t> </a:t>
            </a:r>
            <a:r>
              <a:rPr lang="ru-RU" dirty="0" err="1"/>
              <a:t>їй</a:t>
            </a:r>
            <a:r>
              <a:rPr lang="ru-RU" dirty="0"/>
              <a:t> </a:t>
            </a:r>
            <a:r>
              <a:rPr lang="ru-RU" dirty="0" err="1"/>
              <a:t>смертю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дають</a:t>
            </a:r>
            <a:r>
              <a:rPr lang="ru-RU" dirty="0"/>
              <a:t> </a:t>
            </a:r>
            <a:r>
              <a:rPr lang="ru-RU" dirty="0" err="1"/>
              <a:t>підставу</a:t>
            </a:r>
            <a:r>
              <a:rPr lang="ru-RU" dirty="0"/>
              <a:t> </a:t>
            </a:r>
            <a:r>
              <a:rPr lang="ru-RU" dirty="0" err="1"/>
              <a:t>припускати</a:t>
            </a:r>
            <a:r>
              <a:rPr lang="ru-RU" dirty="0"/>
              <a:t>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загибель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певного</a:t>
            </a:r>
            <a:r>
              <a:rPr lang="ru-RU" dirty="0"/>
              <a:t> </a:t>
            </a:r>
            <a:r>
              <a:rPr lang="ru-RU" dirty="0" err="1"/>
              <a:t>нещасного</a:t>
            </a:r>
            <a:r>
              <a:rPr lang="ru-RU" dirty="0"/>
              <a:t> </a:t>
            </a:r>
            <a:r>
              <a:rPr lang="ru-RU" dirty="0" err="1"/>
              <a:t>випадку</a:t>
            </a:r>
            <a:r>
              <a:rPr lang="ru-RU" dirty="0"/>
              <a:t>, - </a:t>
            </a:r>
            <a:r>
              <a:rPr lang="ru-RU" dirty="0" err="1"/>
              <a:t>протягом</a:t>
            </a:r>
            <a:r>
              <a:rPr lang="ru-RU" dirty="0"/>
              <a:t> шести </a:t>
            </a:r>
            <a:r>
              <a:rPr lang="ru-RU" dirty="0" err="1"/>
              <a:t>місяців</a:t>
            </a:r>
            <a:r>
              <a:rPr lang="ru-RU" dirty="0"/>
              <a:t>, а за </a:t>
            </a:r>
            <a:r>
              <a:rPr lang="ru-RU" dirty="0" err="1"/>
              <a:t>можливості</a:t>
            </a:r>
            <a:r>
              <a:rPr lang="ru-RU" dirty="0"/>
              <a:t> </a:t>
            </a:r>
            <a:r>
              <a:rPr lang="ru-RU" dirty="0" err="1"/>
              <a:t>вважати</a:t>
            </a:r>
            <a:r>
              <a:rPr lang="ru-RU" dirty="0"/>
              <a:t> </a:t>
            </a:r>
            <a:r>
              <a:rPr lang="ru-RU" dirty="0" err="1"/>
              <a:t>фізичну</a:t>
            </a:r>
            <a:r>
              <a:rPr lang="ru-RU" dirty="0"/>
              <a:t> особу </a:t>
            </a:r>
            <a:r>
              <a:rPr lang="ru-RU" dirty="0" err="1"/>
              <a:t>загиблою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певного</a:t>
            </a:r>
            <a:r>
              <a:rPr lang="ru-RU" dirty="0"/>
              <a:t> </a:t>
            </a:r>
            <a:r>
              <a:rPr lang="ru-RU" dirty="0" err="1"/>
              <a:t>нещасного</a:t>
            </a:r>
            <a:r>
              <a:rPr lang="ru-RU" dirty="0"/>
              <a:t> </a:t>
            </a:r>
            <a:r>
              <a:rPr lang="ru-RU" dirty="0" err="1"/>
              <a:t>випадку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інших</a:t>
            </a:r>
            <a:r>
              <a:rPr lang="ru-RU" dirty="0"/>
              <a:t> </a:t>
            </a:r>
            <a:r>
              <a:rPr lang="ru-RU" dirty="0" err="1"/>
              <a:t>обставин</a:t>
            </a:r>
            <a:r>
              <a:rPr lang="ru-RU" dirty="0"/>
              <a:t> </a:t>
            </a:r>
            <a:r>
              <a:rPr lang="ru-RU" dirty="0" err="1"/>
              <a:t>внаслідок</a:t>
            </a:r>
            <a:r>
              <a:rPr lang="ru-RU" dirty="0"/>
              <a:t> </a:t>
            </a:r>
            <a:r>
              <a:rPr lang="ru-RU" dirty="0" err="1"/>
              <a:t>надзвичайних</a:t>
            </a:r>
            <a:r>
              <a:rPr lang="ru-RU" dirty="0"/>
              <a:t> </a:t>
            </a:r>
            <a:r>
              <a:rPr lang="ru-RU" dirty="0" err="1"/>
              <a:t>ситуацій</a:t>
            </a:r>
            <a:r>
              <a:rPr lang="ru-RU" dirty="0"/>
              <a:t> техногенного та природного характеру - </a:t>
            </a:r>
            <a:r>
              <a:rPr lang="ru-RU" dirty="0" err="1"/>
              <a:t>протягом</a:t>
            </a:r>
            <a:r>
              <a:rPr lang="ru-RU" dirty="0"/>
              <a:t> одного </a:t>
            </a:r>
            <a:r>
              <a:rPr lang="ru-RU" dirty="0" err="1"/>
              <a:t>місяця</a:t>
            </a:r>
            <a:r>
              <a:rPr lang="ru-RU" dirty="0"/>
              <a:t> </a:t>
            </a:r>
            <a:r>
              <a:rPr lang="ru-RU" dirty="0" err="1"/>
              <a:t>після</a:t>
            </a:r>
            <a:r>
              <a:rPr lang="ru-RU" dirty="0"/>
              <a:t> </a:t>
            </a:r>
            <a:r>
              <a:rPr lang="ru-RU" dirty="0" err="1"/>
              <a:t>завершення</a:t>
            </a:r>
            <a:r>
              <a:rPr lang="ru-RU" dirty="0"/>
              <a:t> </a:t>
            </a:r>
            <a:r>
              <a:rPr lang="ru-RU" dirty="0" err="1"/>
              <a:t>роботи</a:t>
            </a:r>
            <a:r>
              <a:rPr lang="ru-RU" dirty="0"/>
              <a:t> </a:t>
            </a:r>
            <a:r>
              <a:rPr lang="ru-RU" dirty="0" err="1"/>
              <a:t>спеціальної</a:t>
            </a:r>
            <a:r>
              <a:rPr lang="ru-RU" dirty="0"/>
              <a:t> </a:t>
            </a:r>
            <a:r>
              <a:rPr lang="ru-RU" dirty="0" err="1"/>
              <a:t>комісії</a:t>
            </a:r>
            <a:r>
              <a:rPr lang="ru-RU" dirty="0"/>
              <a:t>, </a:t>
            </a:r>
            <a:r>
              <a:rPr lang="ru-RU" dirty="0" err="1"/>
              <a:t>утвореної</a:t>
            </a:r>
            <a:r>
              <a:rPr lang="ru-RU" dirty="0"/>
              <a:t> </a:t>
            </a:r>
            <a:r>
              <a:rPr lang="ru-RU" dirty="0" err="1"/>
              <a:t>внаслідок</a:t>
            </a:r>
            <a:r>
              <a:rPr lang="ru-RU" dirty="0"/>
              <a:t> </a:t>
            </a:r>
            <a:r>
              <a:rPr lang="ru-RU" dirty="0" err="1"/>
              <a:t>надзвичайних</a:t>
            </a:r>
            <a:r>
              <a:rPr lang="ru-RU" dirty="0"/>
              <a:t> </a:t>
            </a:r>
            <a:r>
              <a:rPr lang="ru-RU" dirty="0" err="1"/>
              <a:t>ситуацій</a:t>
            </a:r>
            <a:r>
              <a:rPr lang="ru-RU" dirty="0"/>
              <a:t> техногенного та природного характеру. </a:t>
            </a:r>
            <a:r>
              <a:rPr lang="ru-RU" dirty="0" err="1"/>
              <a:t>Фізична</a:t>
            </a:r>
            <a:r>
              <a:rPr lang="ru-RU" dirty="0"/>
              <a:t> особа, яка пропала </a:t>
            </a:r>
            <a:r>
              <a:rPr lang="ru-RU" dirty="0" err="1"/>
              <a:t>безвісти</a:t>
            </a:r>
            <a:r>
              <a:rPr lang="ru-RU" dirty="0"/>
              <a:t> у </a:t>
            </a:r>
            <a:r>
              <a:rPr lang="ru-RU" dirty="0" err="1"/>
              <a:t>зв'язку</a:t>
            </a:r>
            <a:r>
              <a:rPr lang="ru-RU" dirty="0"/>
              <a:t> з </a:t>
            </a:r>
            <a:r>
              <a:rPr lang="ru-RU" dirty="0" err="1"/>
              <a:t>воєнними</a:t>
            </a:r>
            <a:r>
              <a:rPr lang="ru-RU" dirty="0"/>
              <a:t> </a:t>
            </a:r>
            <a:r>
              <a:rPr lang="ru-RU" dirty="0" err="1"/>
              <a:t>діями</a:t>
            </a:r>
            <a:r>
              <a:rPr lang="ru-RU" dirty="0"/>
              <a:t>, </a:t>
            </a:r>
            <a:r>
              <a:rPr lang="ru-RU" dirty="0" err="1"/>
              <a:t>може</a:t>
            </a:r>
            <a:r>
              <a:rPr lang="ru-RU" dirty="0"/>
              <a:t> бути </a:t>
            </a:r>
            <a:r>
              <a:rPr lang="ru-RU" dirty="0" err="1"/>
              <a:t>оголошена</a:t>
            </a:r>
            <a:r>
              <a:rPr lang="ru-RU" dirty="0"/>
              <a:t> судом </a:t>
            </a:r>
            <a:r>
              <a:rPr lang="ru-RU" dirty="0" err="1"/>
              <a:t>померлою</a:t>
            </a:r>
            <a:r>
              <a:rPr lang="ru-RU" dirty="0"/>
              <a:t> </a:t>
            </a:r>
            <a:r>
              <a:rPr lang="ru-RU" dirty="0" err="1"/>
              <a:t>після</a:t>
            </a:r>
            <a:r>
              <a:rPr lang="ru-RU" dirty="0"/>
              <a:t> </a:t>
            </a:r>
            <a:r>
              <a:rPr lang="ru-RU" dirty="0" err="1"/>
              <a:t>спливу</a:t>
            </a:r>
            <a:r>
              <a:rPr lang="ru-RU" dirty="0"/>
              <a:t> </a:t>
            </a:r>
            <a:r>
              <a:rPr lang="ru-RU" dirty="0" err="1"/>
              <a:t>двох</a:t>
            </a:r>
            <a:r>
              <a:rPr lang="ru-RU" dirty="0"/>
              <a:t> </a:t>
            </a:r>
            <a:r>
              <a:rPr lang="ru-RU" dirty="0" err="1"/>
              <a:t>років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дня </a:t>
            </a:r>
            <a:r>
              <a:rPr lang="ru-RU" dirty="0" err="1"/>
              <a:t>закінчення</a:t>
            </a:r>
            <a:r>
              <a:rPr lang="ru-RU" dirty="0"/>
              <a:t> </a:t>
            </a:r>
            <a:r>
              <a:rPr lang="ru-RU" dirty="0" err="1"/>
              <a:t>воєнних</a:t>
            </a:r>
            <a:r>
              <a:rPr lang="ru-RU" dirty="0"/>
              <a:t> </a:t>
            </a:r>
            <a:r>
              <a:rPr lang="ru-RU" dirty="0" err="1"/>
              <a:t>дій</a:t>
            </a:r>
            <a:r>
              <a:rPr lang="ru-RU" dirty="0"/>
              <a:t>.  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4165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/>
              <a:t>Оголошення</a:t>
            </a:r>
            <a:r>
              <a:rPr lang="ru-RU" dirty="0"/>
              <a:t> </a:t>
            </a:r>
            <a:r>
              <a:rPr lang="ru-RU" dirty="0" err="1"/>
              <a:t>фізичної</a:t>
            </a:r>
            <a:r>
              <a:rPr lang="ru-RU" dirty="0"/>
              <a:t> особи </a:t>
            </a:r>
            <a:r>
              <a:rPr lang="ru-RU" dirty="0" err="1"/>
              <a:t>померлою</a:t>
            </a:r>
            <a:r>
              <a:rPr lang="ru-RU" dirty="0"/>
              <a:t> </a:t>
            </a:r>
            <a:r>
              <a:rPr lang="ru-RU" dirty="0" err="1"/>
              <a:t>відбувається</a:t>
            </a:r>
            <a:r>
              <a:rPr lang="ru-RU" dirty="0"/>
              <a:t> </a:t>
            </a:r>
            <a:r>
              <a:rPr lang="ru-RU" dirty="0" err="1"/>
              <a:t>тільки</a:t>
            </a:r>
            <a:r>
              <a:rPr lang="ru-RU" dirty="0"/>
              <a:t> у судовому порядку. У </a:t>
            </a:r>
            <a:r>
              <a:rPr lang="ru-RU" dirty="0" err="1"/>
              <a:t>цьому</a:t>
            </a:r>
            <a:r>
              <a:rPr lang="ru-RU" dirty="0"/>
              <a:t> </a:t>
            </a:r>
            <a:r>
              <a:rPr lang="ru-RU" dirty="0" err="1"/>
              <a:t>разі</a:t>
            </a:r>
            <a:r>
              <a:rPr lang="ru-RU" dirty="0"/>
              <a:t> днем </a:t>
            </a:r>
            <a:r>
              <a:rPr lang="ru-RU" dirty="0" err="1"/>
              <a:t>смерті</a:t>
            </a:r>
            <a:r>
              <a:rPr lang="ru-RU" dirty="0"/>
              <a:t> особи буде </a:t>
            </a:r>
            <a:r>
              <a:rPr lang="ru-RU" dirty="0" err="1"/>
              <a:t>вважатися</a:t>
            </a:r>
            <a:r>
              <a:rPr lang="ru-RU" dirty="0"/>
              <a:t> день </a:t>
            </a:r>
            <a:r>
              <a:rPr lang="ru-RU" dirty="0" err="1"/>
              <a:t>набрання</a:t>
            </a:r>
            <a:r>
              <a:rPr lang="ru-RU" dirty="0"/>
              <a:t> </a:t>
            </a:r>
            <a:r>
              <a:rPr lang="ru-RU" dirty="0" err="1"/>
              <a:t>законної</a:t>
            </a:r>
            <a:r>
              <a:rPr lang="ru-RU" dirty="0"/>
              <a:t> </a:t>
            </a:r>
            <a:r>
              <a:rPr lang="ru-RU" dirty="0" err="1"/>
              <a:t>сили</a:t>
            </a:r>
            <a:r>
              <a:rPr lang="ru-RU" dirty="0"/>
              <a:t> </a:t>
            </a:r>
            <a:r>
              <a:rPr lang="ru-RU" dirty="0" err="1"/>
              <a:t>рішенням</a:t>
            </a:r>
            <a:r>
              <a:rPr lang="ru-RU" dirty="0"/>
              <a:t> суду, але </a:t>
            </a:r>
            <a:r>
              <a:rPr lang="ru-RU" dirty="0" err="1"/>
              <a:t>якщо</a:t>
            </a:r>
            <a:r>
              <a:rPr lang="ru-RU" dirty="0"/>
              <a:t> особа пропала </a:t>
            </a:r>
            <a:r>
              <a:rPr lang="ru-RU" dirty="0" err="1"/>
              <a:t>безвісти</a:t>
            </a:r>
            <a:r>
              <a:rPr lang="ru-RU" dirty="0"/>
              <a:t> за </a:t>
            </a:r>
            <a:r>
              <a:rPr lang="ru-RU" dirty="0" err="1"/>
              <a:t>обставин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загрожували</a:t>
            </a:r>
            <a:r>
              <a:rPr lang="ru-RU" dirty="0"/>
              <a:t> </a:t>
            </a:r>
            <a:r>
              <a:rPr lang="ru-RU" dirty="0" err="1"/>
              <a:t>їй</a:t>
            </a:r>
            <a:r>
              <a:rPr lang="ru-RU" dirty="0"/>
              <a:t> </a:t>
            </a:r>
            <a:r>
              <a:rPr lang="ru-RU" dirty="0" err="1"/>
              <a:t>смертю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дають</a:t>
            </a:r>
            <a:r>
              <a:rPr lang="ru-RU" dirty="0"/>
              <a:t> </a:t>
            </a:r>
            <a:r>
              <a:rPr lang="ru-RU" dirty="0" err="1"/>
              <a:t>підстави</a:t>
            </a:r>
            <a:r>
              <a:rPr lang="ru-RU" dirty="0"/>
              <a:t> </a:t>
            </a:r>
            <a:r>
              <a:rPr lang="ru-RU" dirty="0" err="1"/>
              <a:t>припустити</a:t>
            </a:r>
            <a:r>
              <a:rPr lang="ru-RU" dirty="0"/>
              <a:t>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загибель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певного</a:t>
            </a:r>
            <a:r>
              <a:rPr lang="ru-RU" dirty="0"/>
              <a:t> </a:t>
            </a:r>
            <a:r>
              <a:rPr lang="ru-RU" dirty="0" err="1"/>
              <a:t>нещасного</a:t>
            </a:r>
            <a:r>
              <a:rPr lang="ru-RU" dirty="0"/>
              <a:t> </a:t>
            </a:r>
            <a:r>
              <a:rPr lang="ru-RU" dirty="0" err="1"/>
              <a:t>випадку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у </a:t>
            </a:r>
            <a:r>
              <a:rPr lang="ru-RU" dirty="0" err="1"/>
              <a:t>зв'язку</a:t>
            </a:r>
            <a:r>
              <a:rPr lang="ru-RU" dirty="0"/>
              <a:t> з </a:t>
            </a:r>
            <a:r>
              <a:rPr lang="ru-RU" dirty="0" err="1"/>
              <a:t>воєнними</a:t>
            </a:r>
            <a:r>
              <a:rPr lang="ru-RU" dirty="0"/>
              <a:t> </a:t>
            </a:r>
            <a:r>
              <a:rPr lang="ru-RU" dirty="0" err="1"/>
              <a:t>діями</a:t>
            </a:r>
            <a:r>
              <a:rPr lang="ru-RU" dirty="0"/>
              <a:t>, то </a:t>
            </a:r>
            <a:r>
              <a:rPr lang="ru-RU" dirty="0" err="1"/>
              <a:t>ця</a:t>
            </a:r>
            <a:r>
              <a:rPr lang="ru-RU" dirty="0"/>
              <a:t> особа </a:t>
            </a:r>
            <a:r>
              <a:rPr lang="ru-RU" dirty="0" err="1"/>
              <a:t>може</a:t>
            </a:r>
            <a:r>
              <a:rPr lang="ru-RU" dirty="0"/>
              <a:t> бути </a:t>
            </a:r>
            <a:r>
              <a:rPr lang="ru-RU" dirty="0" err="1"/>
              <a:t>оголошена</a:t>
            </a:r>
            <a:r>
              <a:rPr lang="ru-RU" dirty="0"/>
              <a:t> </a:t>
            </a:r>
            <a:r>
              <a:rPr lang="ru-RU" dirty="0" err="1"/>
              <a:t>померлою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дня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вірогідної</a:t>
            </a:r>
            <a:r>
              <a:rPr lang="ru-RU" dirty="0"/>
              <a:t> </a:t>
            </a:r>
            <a:r>
              <a:rPr lang="ru-RU" dirty="0" err="1"/>
              <a:t>смерті</a:t>
            </a:r>
            <a:r>
              <a:rPr lang="ru-RU" dirty="0"/>
              <a:t>. Порядок </a:t>
            </a:r>
            <a:r>
              <a:rPr lang="ru-RU" dirty="0" err="1"/>
              <a:t>оголошення</a:t>
            </a:r>
            <a:r>
              <a:rPr lang="ru-RU" dirty="0"/>
              <a:t> </a:t>
            </a:r>
            <a:r>
              <a:rPr lang="ru-RU" dirty="0" err="1"/>
              <a:t>фізичної</a:t>
            </a:r>
            <a:r>
              <a:rPr lang="ru-RU" dirty="0"/>
              <a:t> особи </a:t>
            </a:r>
            <a:r>
              <a:rPr lang="ru-RU" dirty="0" err="1"/>
              <a:t>померлою</a:t>
            </a:r>
            <a:r>
              <a:rPr lang="ru-RU" dirty="0"/>
              <a:t> </a:t>
            </a:r>
            <a:r>
              <a:rPr lang="ru-RU" dirty="0" err="1"/>
              <a:t>визначається</a:t>
            </a:r>
            <a:r>
              <a:rPr lang="ru-RU" dirty="0"/>
              <a:t> </a:t>
            </a:r>
            <a:r>
              <a:rPr lang="ru-RU" dirty="0" err="1"/>
              <a:t>Цивільним</a:t>
            </a:r>
            <a:r>
              <a:rPr lang="ru-RU" dirty="0"/>
              <a:t> </a:t>
            </a:r>
            <a:r>
              <a:rPr lang="ru-RU" dirty="0" err="1"/>
              <a:t>процесуальним</a:t>
            </a:r>
            <a:r>
              <a:rPr lang="ru-RU" dirty="0"/>
              <a:t> кодексом </a:t>
            </a:r>
            <a:r>
              <a:rPr lang="ru-RU" dirty="0" err="1"/>
              <a:t>України</a:t>
            </a:r>
            <a:r>
              <a:rPr lang="ru-RU" dirty="0"/>
              <a:t> (</a:t>
            </a:r>
            <a:r>
              <a:rPr lang="ru-RU" dirty="0" err="1"/>
              <a:t>далі</a:t>
            </a:r>
            <a:r>
              <a:rPr lang="ru-RU" dirty="0"/>
              <a:t> ЦПК) в межах </a:t>
            </a:r>
            <a:r>
              <a:rPr lang="ru-RU" dirty="0" err="1"/>
              <a:t>окремого</a:t>
            </a:r>
            <a:r>
              <a:rPr lang="ru-RU" dirty="0"/>
              <a:t> </a:t>
            </a:r>
            <a:r>
              <a:rPr lang="ru-RU" dirty="0" err="1"/>
              <a:t>провадження</a:t>
            </a:r>
            <a:r>
              <a:rPr lang="ru-RU" dirty="0"/>
              <a:t>.</a:t>
            </a:r>
            <a:r>
              <a:rPr lang="en-US" dirty="0">
                <a:solidFill>
                  <a:srgbClr val="00B0F0"/>
                </a:solidFill>
              </a:rPr>
              <a:t> </a:t>
            </a:r>
            <a:r>
              <a:rPr lang="ru-RU" dirty="0" err="1">
                <a:solidFill>
                  <a:srgbClr val="00B0F0"/>
                </a:solidFill>
              </a:rPr>
              <a:t>Цивільний</a:t>
            </a:r>
            <a:r>
              <a:rPr lang="ru-RU" dirty="0">
                <a:solidFill>
                  <a:srgbClr val="00B0F0"/>
                </a:solidFill>
              </a:rPr>
              <a:t> </a:t>
            </a:r>
            <a:r>
              <a:rPr lang="ru-RU" dirty="0" err="1">
                <a:solidFill>
                  <a:srgbClr val="00B0F0"/>
                </a:solidFill>
              </a:rPr>
              <a:t>процесуальний</a:t>
            </a:r>
            <a:r>
              <a:rPr lang="ru-RU" dirty="0">
                <a:solidFill>
                  <a:srgbClr val="00B0F0"/>
                </a:solidFill>
              </a:rPr>
              <a:t> кодекс </a:t>
            </a:r>
            <a:r>
              <a:rPr lang="ru-RU" dirty="0" err="1">
                <a:solidFill>
                  <a:srgbClr val="00B0F0"/>
                </a:solidFill>
              </a:rPr>
              <a:t>України</a:t>
            </a:r>
            <a:r>
              <a:rPr lang="ru-RU" dirty="0">
                <a:solidFill>
                  <a:srgbClr val="00B0F0"/>
                </a:solidFill>
              </a:rPr>
              <a:t> </a:t>
            </a:r>
            <a:r>
              <a:rPr lang="ru-RU" dirty="0" err="1">
                <a:solidFill>
                  <a:srgbClr val="00B0F0"/>
                </a:solidFill>
              </a:rPr>
              <a:t>від</a:t>
            </a:r>
            <a:r>
              <a:rPr lang="ru-RU" dirty="0">
                <a:solidFill>
                  <a:srgbClr val="00B0F0"/>
                </a:solidFill>
              </a:rPr>
              <a:t> 18.03.2004 № 1618-</a:t>
            </a:r>
            <a:r>
              <a:rPr lang="en-US" dirty="0">
                <a:solidFill>
                  <a:srgbClr val="00B0F0"/>
                </a:solidFill>
              </a:rPr>
              <a:t>IV</a:t>
            </a:r>
            <a:r>
              <a:rPr lang="ru-RU" dirty="0">
                <a:solidFill>
                  <a:srgbClr val="00B0F0"/>
                </a:solidFill>
              </a:rPr>
              <a:t>  [</a:t>
            </a:r>
            <a:r>
              <a:rPr lang="ru-RU" dirty="0" err="1">
                <a:solidFill>
                  <a:srgbClr val="00B0F0"/>
                </a:solidFill>
              </a:rPr>
              <a:t>Електронний</a:t>
            </a:r>
            <a:r>
              <a:rPr lang="ru-RU" dirty="0">
                <a:solidFill>
                  <a:srgbClr val="00B0F0"/>
                </a:solidFill>
              </a:rPr>
              <a:t> ресурс]. – Режим доступу: </a:t>
            </a:r>
            <a:r>
              <a:rPr lang="en-US" dirty="0">
                <a:solidFill>
                  <a:srgbClr val="00B0F0"/>
                </a:solidFill>
              </a:rPr>
              <a:t>http</a:t>
            </a:r>
            <a:r>
              <a:rPr lang="ru-RU" dirty="0">
                <a:solidFill>
                  <a:srgbClr val="00B0F0"/>
                </a:solidFill>
              </a:rPr>
              <a:t>://</a:t>
            </a:r>
            <a:r>
              <a:rPr lang="en-US" dirty="0" err="1">
                <a:solidFill>
                  <a:srgbClr val="00B0F0"/>
                </a:solidFill>
              </a:rPr>
              <a:t>zakon</a:t>
            </a:r>
            <a:r>
              <a:rPr lang="ru-RU" dirty="0">
                <a:solidFill>
                  <a:srgbClr val="00B0F0"/>
                </a:solidFill>
              </a:rPr>
              <a:t>3.</a:t>
            </a:r>
            <a:r>
              <a:rPr lang="en-US" dirty="0" err="1">
                <a:solidFill>
                  <a:srgbClr val="00B0F0"/>
                </a:solidFill>
              </a:rPr>
              <a:t>rada</a:t>
            </a:r>
            <a:r>
              <a:rPr lang="ru-RU" dirty="0">
                <a:solidFill>
                  <a:srgbClr val="00B0F0"/>
                </a:solidFill>
              </a:rPr>
              <a:t>.</a:t>
            </a:r>
            <a:r>
              <a:rPr lang="en-US" dirty="0" err="1">
                <a:solidFill>
                  <a:srgbClr val="00B0F0"/>
                </a:solidFill>
              </a:rPr>
              <a:t>gov</a:t>
            </a:r>
            <a:r>
              <a:rPr lang="ru-RU" dirty="0">
                <a:solidFill>
                  <a:srgbClr val="00B0F0"/>
                </a:solidFill>
              </a:rPr>
              <a:t>.</a:t>
            </a:r>
            <a:r>
              <a:rPr lang="en-US" dirty="0" err="1">
                <a:solidFill>
                  <a:srgbClr val="00B0F0"/>
                </a:solidFill>
              </a:rPr>
              <a:t>ua</a:t>
            </a:r>
            <a:r>
              <a:rPr lang="ru-RU" dirty="0">
                <a:solidFill>
                  <a:srgbClr val="00B0F0"/>
                </a:solidFill>
              </a:rPr>
              <a:t>/</a:t>
            </a:r>
            <a:r>
              <a:rPr lang="en-US" dirty="0">
                <a:solidFill>
                  <a:srgbClr val="00B0F0"/>
                </a:solidFill>
              </a:rPr>
              <a:t>laws</a:t>
            </a:r>
            <a:r>
              <a:rPr lang="ru-RU" dirty="0">
                <a:solidFill>
                  <a:srgbClr val="00B0F0"/>
                </a:solidFill>
              </a:rPr>
              <a:t>/</a:t>
            </a:r>
            <a:r>
              <a:rPr lang="en-US" dirty="0">
                <a:solidFill>
                  <a:srgbClr val="00B0F0"/>
                </a:solidFill>
              </a:rPr>
              <a:t>show</a:t>
            </a:r>
            <a:r>
              <a:rPr lang="ru-RU" dirty="0">
                <a:solidFill>
                  <a:srgbClr val="00B0F0"/>
                </a:solidFill>
              </a:rPr>
              <a:t>/1618-15</a:t>
            </a:r>
            <a:r>
              <a:rPr lang="ru-RU" dirty="0"/>
              <a:t> 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141506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000" dirty="0"/>
              <a:t> Так </a:t>
            </a:r>
            <a:r>
              <a:rPr lang="ru-RU" sz="2000" dirty="0" err="1"/>
              <a:t>відповідно</a:t>
            </a:r>
            <a:r>
              <a:rPr lang="ru-RU" sz="2000" dirty="0"/>
              <a:t> до </a:t>
            </a:r>
            <a:r>
              <a:rPr lang="ru-RU" sz="2000" dirty="0" err="1"/>
              <a:t>глави</a:t>
            </a:r>
            <a:r>
              <a:rPr lang="ru-RU" sz="2000" dirty="0"/>
              <a:t> 4 </a:t>
            </a:r>
            <a:r>
              <a:rPr lang="ru-RU" sz="2000" dirty="0" err="1"/>
              <a:t>розділу</a:t>
            </a:r>
            <a:r>
              <a:rPr lang="ru-RU" sz="2000" dirty="0"/>
              <a:t> І</a:t>
            </a:r>
            <a:r>
              <a:rPr lang="en-US" sz="2000" dirty="0"/>
              <a:t>V</a:t>
            </a:r>
            <a:r>
              <a:rPr lang="ru-RU" sz="2000" dirty="0"/>
              <a:t> ЦПК </a:t>
            </a:r>
            <a:r>
              <a:rPr lang="ru-RU" sz="2000" dirty="0" err="1"/>
              <a:t>заява</a:t>
            </a:r>
            <a:r>
              <a:rPr lang="ru-RU" sz="2000" dirty="0"/>
              <a:t> про </a:t>
            </a:r>
            <a:r>
              <a:rPr lang="ru-RU" sz="2000" dirty="0" err="1"/>
              <a:t>оголошення</a:t>
            </a:r>
            <a:r>
              <a:rPr lang="ru-RU" sz="2000" dirty="0"/>
              <a:t> </a:t>
            </a:r>
            <a:r>
              <a:rPr lang="ru-RU" sz="2000" dirty="0" err="1"/>
              <a:t>фізичної</a:t>
            </a:r>
            <a:r>
              <a:rPr lang="ru-RU" sz="2000" dirty="0"/>
              <a:t> особи </a:t>
            </a:r>
            <a:r>
              <a:rPr lang="ru-RU" sz="2000" dirty="0" err="1"/>
              <a:t>померлою</a:t>
            </a:r>
            <a:r>
              <a:rPr lang="ru-RU" sz="2000" dirty="0"/>
              <a:t> </a:t>
            </a:r>
            <a:r>
              <a:rPr lang="ru-RU" sz="2000" dirty="0" err="1"/>
              <a:t>подається</a:t>
            </a:r>
            <a:r>
              <a:rPr lang="ru-RU" sz="2000" dirty="0"/>
              <a:t> до суду за </a:t>
            </a:r>
            <a:r>
              <a:rPr lang="ru-RU" sz="2000" dirty="0" err="1"/>
              <a:t>місцем</a:t>
            </a:r>
            <a:r>
              <a:rPr lang="ru-RU" sz="2000" dirty="0"/>
              <a:t> </a:t>
            </a:r>
            <a:r>
              <a:rPr lang="ru-RU" sz="2000" dirty="0" err="1"/>
              <a:t>проживання</a:t>
            </a:r>
            <a:r>
              <a:rPr lang="ru-RU" sz="2000" dirty="0"/>
              <a:t> </a:t>
            </a:r>
            <a:r>
              <a:rPr lang="ru-RU" sz="2000" dirty="0" err="1"/>
              <a:t>заявника</a:t>
            </a:r>
            <a:r>
              <a:rPr lang="ru-RU" sz="2000" dirty="0"/>
              <a:t> </a:t>
            </a:r>
            <a:r>
              <a:rPr lang="ru-RU" sz="2000" dirty="0" err="1"/>
              <a:t>або</a:t>
            </a:r>
            <a:r>
              <a:rPr lang="ru-RU" sz="2000" dirty="0"/>
              <a:t> за </a:t>
            </a:r>
            <a:r>
              <a:rPr lang="ru-RU" sz="2000" dirty="0" err="1"/>
              <a:t>останнім</a:t>
            </a:r>
            <a:r>
              <a:rPr lang="ru-RU" sz="2000" dirty="0"/>
              <a:t> </a:t>
            </a:r>
            <a:r>
              <a:rPr lang="ru-RU" sz="2000" dirty="0" err="1"/>
              <a:t>відомим</a:t>
            </a:r>
            <a:r>
              <a:rPr lang="ru-RU" sz="2000" dirty="0"/>
              <a:t> </a:t>
            </a:r>
            <a:r>
              <a:rPr lang="ru-RU" sz="2000" dirty="0" err="1"/>
              <a:t>місцем</a:t>
            </a:r>
            <a:r>
              <a:rPr lang="ru-RU" sz="2000" dirty="0"/>
              <a:t> </a:t>
            </a:r>
            <a:r>
              <a:rPr lang="ru-RU" sz="2000" dirty="0" err="1"/>
              <a:t>проживання</a:t>
            </a:r>
            <a:r>
              <a:rPr lang="ru-RU" sz="2000" dirty="0"/>
              <a:t> (</a:t>
            </a:r>
            <a:r>
              <a:rPr lang="ru-RU" sz="2000" dirty="0" err="1"/>
              <a:t>перебування</a:t>
            </a:r>
            <a:r>
              <a:rPr lang="ru-RU" sz="2000" dirty="0"/>
              <a:t>) </a:t>
            </a:r>
            <a:r>
              <a:rPr lang="ru-RU" sz="2000" dirty="0" err="1"/>
              <a:t>фізичної</a:t>
            </a:r>
            <a:r>
              <a:rPr lang="ru-RU" sz="2000" dirty="0"/>
              <a:t> особи, </a:t>
            </a:r>
            <a:r>
              <a:rPr lang="ru-RU" sz="2000" dirty="0" err="1"/>
              <a:t>місцеперебування</a:t>
            </a:r>
            <a:r>
              <a:rPr lang="ru-RU" sz="2000" dirty="0"/>
              <a:t> </a:t>
            </a:r>
            <a:r>
              <a:rPr lang="ru-RU" sz="2000" dirty="0" err="1"/>
              <a:t>якої</a:t>
            </a:r>
            <a:r>
              <a:rPr lang="ru-RU" sz="2000" dirty="0"/>
              <a:t> </a:t>
            </a:r>
            <a:r>
              <a:rPr lang="ru-RU" sz="2000" dirty="0" err="1"/>
              <a:t>невідоме</a:t>
            </a:r>
            <a:r>
              <a:rPr lang="ru-RU" sz="2000" dirty="0"/>
              <a:t>, </a:t>
            </a:r>
            <a:r>
              <a:rPr lang="ru-RU" sz="2000" dirty="0" err="1"/>
              <a:t>або</a:t>
            </a:r>
            <a:r>
              <a:rPr lang="ru-RU" sz="2000" dirty="0"/>
              <a:t> за </a:t>
            </a:r>
            <a:r>
              <a:rPr lang="ru-RU" sz="2000" dirty="0" err="1"/>
              <a:t>місцезнаходженням</a:t>
            </a:r>
            <a:r>
              <a:rPr lang="ru-RU" sz="2000" dirty="0"/>
              <a:t> </a:t>
            </a:r>
            <a:r>
              <a:rPr lang="ru-RU" sz="2000" dirty="0" err="1"/>
              <a:t>її</a:t>
            </a:r>
            <a:r>
              <a:rPr lang="ru-RU" sz="2000" dirty="0"/>
              <a:t> майна. Для </a:t>
            </a:r>
            <a:r>
              <a:rPr lang="ru-RU" sz="2000" dirty="0" err="1"/>
              <a:t>розгляду</a:t>
            </a:r>
            <a:r>
              <a:rPr lang="ru-RU" sz="2000" dirty="0"/>
              <a:t> </a:t>
            </a:r>
            <a:r>
              <a:rPr lang="ru-RU" sz="2000" dirty="0" err="1"/>
              <a:t>справи</a:t>
            </a:r>
            <a:r>
              <a:rPr lang="ru-RU" sz="2000" dirty="0"/>
              <a:t> про </a:t>
            </a:r>
            <a:r>
              <a:rPr lang="ru-RU" sz="2000" dirty="0" err="1"/>
              <a:t>встановлення</a:t>
            </a:r>
            <a:r>
              <a:rPr lang="ru-RU" sz="2000" dirty="0"/>
              <a:t> факту </a:t>
            </a:r>
            <a:r>
              <a:rPr lang="ru-RU" sz="2000" dirty="0" err="1"/>
              <a:t>смерті</a:t>
            </a:r>
            <a:r>
              <a:rPr lang="ru-RU" sz="2000" dirty="0"/>
              <a:t> у </a:t>
            </a:r>
            <a:r>
              <a:rPr lang="ru-RU" sz="2000" dirty="0" err="1"/>
              <a:t>суді</a:t>
            </a:r>
            <a:r>
              <a:rPr lang="ru-RU" sz="2000" dirty="0"/>
              <a:t> </a:t>
            </a:r>
            <a:r>
              <a:rPr lang="ru-RU" sz="2000" dirty="0" err="1"/>
              <a:t>відділ</a:t>
            </a:r>
            <a:r>
              <a:rPr lang="ru-RU" sz="2000" dirty="0"/>
              <a:t> </a:t>
            </a:r>
            <a:r>
              <a:rPr lang="ru-RU" sz="2000" dirty="0" err="1"/>
              <a:t>державної</a:t>
            </a:r>
            <a:r>
              <a:rPr lang="ru-RU" sz="2000" dirty="0"/>
              <a:t> </a:t>
            </a:r>
            <a:r>
              <a:rPr lang="ru-RU" sz="2000" dirty="0" err="1"/>
              <a:t>реєстрації</a:t>
            </a:r>
            <a:r>
              <a:rPr lang="ru-RU" sz="2000" dirty="0"/>
              <a:t> </a:t>
            </a:r>
            <a:r>
              <a:rPr lang="ru-RU" sz="2000" dirty="0" err="1"/>
              <a:t>актів</a:t>
            </a:r>
            <a:r>
              <a:rPr lang="ru-RU" sz="2000" dirty="0"/>
              <a:t> </a:t>
            </a:r>
            <a:r>
              <a:rPr lang="ru-RU" sz="2000" dirty="0" err="1"/>
              <a:t>цивільного</a:t>
            </a:r>
            <a:r>
              <a:rPr lang="ru-RU" sz="2000" dirty="0"/>
              <a:t> стану на </a:t>
            </a:r>
            <a:r>
              <a:rPr lang="ru-RU" sz="2000" dirty="0" err="1"/>
              <a:t>прохання</a:t>
            </a:r>
            <a:r>
              <a:rPr lang="ru-RU" sz="2000" dirty="0"/>
              <a:t> </a:t>
            </a:r>
            <a:r>
              <a:rPr lang="ru-RU" sz="2000" dirty="0" err="1"/>
              <a:t>заявника</a:t>
            </a:r>
            <a:r>
              <a:rPr lang="ru-RU" sz="2000" dirty="0"/>
              <a:t> </a:t>
            </a:r>
            <a:r>
              <a:rPr lang="ru-RU" sz="2000" dirty="0" err="1"/>
              <a:t>складає</a:t>
            </a:r>
            <a:r>
              <a:rPr lang="ru-RU" sz="2000" dirty="0"/>
              <a:t> </a:t>
            </a:r>
            <a:r>
              <a:rPr lang="ru-RU" sz="2000" dirty="0" err="1"/>
              <a:t>письмову</a:t>
            </a:r>
            <a:r>
              <a:rPr lang="ru-RU" sz="2000" dirty="0"/>
              <a:t> </a:t>
            </a:r>
            <a:r>
              <a:rPr lang="ru-RU" sz="2000" dirty="0" err="1"/>
              <a:t>відмову</a:t>
            </a:r>
            <a:r>
              <a:rPr lang="ru-RU" sz="2000" dirty="0"/>
              <a:t> у </a:t>
            </a:r>
            <a:r>
              <a:rPr lang="ru-RU" sz="2000" dirty="0" err="1"/>
              <a:t>проведенні</a:t>
            </a:r>
            <a:r>
              <a:rPr lang="ru-RU" sz="2000" dirty="0"/>
              <a:t> </a:t>
            </a:r>
            <a:r>
              <a:rPr lang="ru-RU" sz="2000" dirty="0" err="1"/>
              <a:t>державної</a:t>
            </a:r>
            <a:r>
              <a:rPr lang="ru-RU" sz="2000" dirty="0"/>
              <a:t> </a:t>
            </a:r>
            <a:r>
              <a:rPr lang="ru-RU" sz="2000" dirty="0" err="1"/>
              <a:t>реєстрації</a:t>
            </a:r>
            <a:r>
              <a:rPr lang="ru-RU" sz="2000" dirty="0"/>
              <a:t> </a:t>
            </a:r>
            <a:r>
              <a:rPr lang="ru-RU" sz="2000" dirty="0" err="1"/>
              <a:t>смерті</a:t>
            </a:r>
            <a:r>
              <a:rPr lang="ru-RU" sz="2000" dirty="0"/>
              <a:t>, у </a:t>
            </a:r>
            <a:r>
              <a:rPr lang="ru-RU" sz="2000" dirty="0" err="1"/>
              <a:t>якій</a:t>
            </a:r>
            <a:r>
              <a:rPr lang="ru-RU" sz="2000" dirty="0"/>
              <a:t> </a:t>
            </a:r>
            <a:r>
              <a:rPr lang="ru-RU" sz="2000" dirty="0" err="1"/>
              <a:t>викладає</a:t>
            </a:r>
            <a:r>
              <a:rPr lang="ru-RU" sz="2000" dirty="0"/>
              <a:t> причини </a:t>
            </a:r>
            <a:r>
              <a:rPr lang="ru-RU" sz="2000" dirty="0" err="1"/>
              <a:t>неможливості</a:t>
            </a:r>
            <a:r>
              <a:rPr lang="ru-RU" sz="2000" dirty="0"/>
              <a:t> </a:t>
            </a:r>
            <a:r>
              <a:rPr lang="ru-RU" sz="2000" dirty="0" err="1"/>
              <a:t>проведення</a:t>
            </a:r>
            <a:r>
              <a:rPr lang="ru-RU" sz="2000" dirty="0"/>
              <a:t> </a:t>
            </a:r>
            <a:r>
              <a:rPr lang="ru-RU" sz="2000" dirty="0" err="1"/>
              <a:t>такої</a:t>
            </a:r>
            <a:r>
              <a:rPr lang="ru-RU" sz="2000" dirty="0"/>
              <a:t> </a:t>
            </a:r>
            <a:r>
              <a:rPr lang="ru-RU" sz="2000" dirty="0" err="1"/>
              <a:t>реєстрації</a:t>
            </a:r>
            <a:r>
              <a:rPr lang="ru-RU" sz="2000" dirty="0" smtClean="0"/>
              <a:t>.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36256704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000" dirty="0" smtClean="0"/>
              <a:t>Суд </a:t>
            </a:r>
            <a:r>
              <a:rPr lang="ru-RU" sz="2000" dirty="0" err="1"/>
              <a:t>встановлює</a:t>
            </a:r>
            <a:r>
              <a:rPr lang="ru-RU" sz="2000" dirty="0"/>
              <a:t> </a:t>
            </a:r>
            <a:r>
              <a:rPr lang="ru-RU" sz="2000" dirty="0" err="1"/>
              <a:t>осіб</a:t>
            </a:r>
            <a:r>
              <a:rPr lang="ru-RU" sz="2000" dirty="0"/>
              <a:t> (</a:t>
            </a:r>
            <a:r>
              <a:rPr lang="ru-RU" sz="2000" dirty="0" err="1"/>
              <a:t>родичів</a:t>
            </a:r>
            <a:r>
              <a:rPr lang="ru-RU" sz="2000" dirty="0"/>
              <a:t>, </a:t>
            </a:r>
            <a:r>
              <a:rPr lang="ru-RU" sz="2000" dirty="0" err="1"/>
              <a:t>співробітників</a:t>
            </a:r>
            <a:r>
              <a:rPr lang="ru-RU" sz="2000" dirty="0"/>
              <a:t> </a:t>
            </a:r>
            <a:r>
              <a:rPr lang="ru-RU" sz="2000" dirty="0" err="1"/>
              <a:t>тощо</a:t>
            </a:r>
            <a:r>
              <a:rPr lang="ru-RU" sz="2000" dirty="0"/>
              <a:t>), </a:t>
            </a:r>
            <a:r>
              <a:rPr lang="ru-RU" sz="2000" dirty="0" err="1"/>
              <a:t>які</a:t>
            </a:r>
            <a:r>
              <a:rPr lang="ru-RU" sz="2000" dirty="0"/>
              <a:t> </a:t>
            </a:r>
            <a:r>
              <a:rPr lang="ru-RU" sz="2000" dirty="0" err="1"/>
              <a:t>можуть</a:t>
            </a:r>
            <a:r>
              <a:rPr lang="ru-RU" sz="2000" dirty="0"/>
              <a:t> </a:t>
            </a:r>
            <a:r>
              <a:rPr lang="ru-RU" sz="2000" dirty="0" err="1"/>
              <a:t>дати</a:t>
            </a:r>
            <a:r>
              <a:rPr lang="ru-RU" sz="2000" dirty="0"/>
              <a:t> </a:t>
            </a:r>
            <a:r>
              <a:rPr lang="ru-RU" sz="2000" dirty="0" err="1"/>
              <a:t>свідчення</a:t>
            </a:r>
            <a:r>
              <a:rPr lang="ru-RU" sz="2000" dirty="0"/>
              <a:t> про </a:t>
            </a:r>
            <a:r>
              <a:rPr lang="ru-RU" sz="2000" dirty="0" err="1"/>
              <a:t>фізичну</a:t>
            </a:r>
            <a:r>
              <a:rPr lang="ru-RU" sz="2000" dirty="0"/>
              <a:t> особу, </a:t>
            </a:r>
            <a:r>
              <a:rPr lang="ru-RU" sz="2000" dirty="0" err="1"/>
              <a:t>місцеперебування</a:t>
            </a:r>
            <a:r>
              <a:rPr lang="ru-RU" sz="2000" dirty="0"/>
              <a:t> </a:t>
            </a:r>
            <a:r>
              <a:rPr lang="ru-RU" sz="2000" dirty="0" err="1"/>
              <a:t>якої</a:t>
            </a:r>
            <a:r>
              <a:rPr lang="ru-RU" sz="2000" dirty="0"/>
              <a:t> </a:t>
            </a:r>
            <a:r>
              <a:rPr lang="ru-RU" sz="2000" dirty="0" err="1"/>
              <a:t>невідоме</a:t>
            </a:r>
            <a:r>
              <a:rPr lang="ru-RU" sz="2000" dirty="0"/>
              <a:t>, а </a:t>
            </a:r>
            <a:r>
              <a:rPr lang="ru-RU" sz="2000" dirty="0" err="1"/>
              <a:t>також</a:t>
            </a:r>
            <a:r>
              <a:rPr lang="ru-RU" sz="2000" dirty="0"/>
              <a:t> </a:t>
            </a:r>
            <a:r>
              <a:rPr lang="ru-RU" sz="2000" dirty="0" err="1"/>
              <a:t>запитує</a:t>
            </a:r>
            <a:r>
              <a:rPr lang="ru-RU" sz="2000" dirty="0"/>
              <a:t> </a:t>
            </a:r>
            <a:r>
              <a:rPr lang="ru-RU" sz="2000" dirty="0" err="1"/>
              <a:t>відповідні</a:t>
            </a:r>
            <a:r>
              <a:rPr lang="ru-RU" sz="2000" dirty="0"/>
              <a:t> </a:t>
            </a:r>
            <a:r>
              <a:rPr lang="ru-RU" sz="2000" dirty="0" err="1"/>
              <a:t>організації</a:t>
            </a:r>
            <a:r>
              <a:rPr lang="ru-RU" sz="2000" dirty="0"/>
              <a:t> за </a:t>
            </a:r>
            <a:r>
              <a:rPr lang="ru-RU" sz="2000" dirty="0" err="1"/>
              <a:t>останнім</a:t>
            </a:r>
            <a:r>
              <a:rPr lang="ru-RU" sz="2000" dirty="0"/>
              <a:t> </a:t>
            </a:r>
            <a:r>
              <a:rPr lang="ru-RU" sz="2000" dirty="0" err="1"/>
              <a:t>місцем</a:t>
            </a:r>
            <a:r>
              <a:rPr lang="ru-RU" sz="2000" dirty="0"/>
              <a:t> </a:t>
            </a:r>
            <a:r>
              <a:rPr lang="ru-RU" sz="2000" dirty="0" err="1"/>
              <a:t>проживання</a:t>
            </a:r>
            <a:r>
              <a:rPr lang="ru-RU" sz="2000" dirty="0"/>
              <a:t> </a:t>
            </a:r>
            <a:r>
              <a:rPr lang="ru-RU" sz="2000" dirty="0" err="1"/>
              <a:t>відсутнього</a:t>
            </a:r>
            <a:r>
              <a:rPr lang="ru-RU" sz="2000" dirty="0"/>
              <a:t> (</a:t>
            </a:r>
            <a:r>
              <a:rPr lang="ru-RU" sz="2000" dirty="0" err="1"/>
              <a:t>житлово-експлуатаційні</a:t>
            </a:r>
            <a:r>
              <a:rPr lang="ru-RU" sz="2000" dirty="0"/>
              <a:t> </a:t>
            </a:r>
            <a:r>
              <a:rPr lang="ru-RU" sz="2000" dirty="0" err="1"/>
              <a:t>організації</a:t>
            </a:r>
            <a:r>
              <a:rPr lang="ru-RU" sz="2000" dirty="0"/>
              <a:t>, </a:t>
            </a:r>
            <a:r>
              <a:rPr lang="ru-RU" sz="2000" dirty="0" err="1"/>
              <a:t>органи</a:t>
            </a:r>
            <a:r>
              <a:rPr lang="ru-RU" sz="2000" dirty="0"/>
              <a:t> </a:t>
            </a:r>
            <a:r>
              <a:rPr lang="ru-RU" sz="2000" dirty="0" err="1"/>
              <a:t>реєстрації</a:t>
            </a:r>
            <a:r>
              <a:rPr lang="ru-RU" sz="2000" dirty="0"/>
              <a:t> </a:t>
            </a:r>
            <a:r>
              <a:rPr lang="ru-RU" sz="2000" dirty="0" err="1"/>
              <a:t>місця</a:t>
            </a:r>
            <a:r>
              <a:rPr lang="ru-RU" sz="2000" dirty="0"/>
              <a:t> </a:t>
            </a:r>
            <a:r>
              <a:rPr lang="ru-RU" sz="2000" dirty="0" err="1"/>
              <a:t>проживання</a:t>
            </a:r>
            <a:r>
              <a:rPr lang="ru-RU" sz="2000" dirty="0"/>
              <a:t> </a:t>
            </a:r>
            <a:r>
              <a:rPr lang="ru-RU" sz="2000" dirty="0" err="1"/>
              <a:t>осіб</a:t>
            </a:r>
            <a:r>
              <a:rPr lang="ru-RU" sz="2000" dirty="0"/>
              <a:t> </a:t>
            </a:r>
            <a:r>
              <a:rPr lang="ru-RU" sz="2000" dirty="0" err="1"/>
              <a:t>або</a:t>
            </a:r>
            <a:r>
              <a:rPr lang="ru-RU" sz="2000" dirty="0"/>
              <a:t> </a:t>
            </a:r>
            <a:r>
              <a:rPr lang="ru-RU" sz="2000" dirty="0" err="1"/>
              <a:t>органи</a:t>
            </a:r>
            <a:r>
              <a:rPr lang="ru-RU" sz="2000" dirty="0"/>
              <a:t> </a:t>
            </a:r>
            <a:r>
              <a:rPr lang="ru-RU" sz="2000" dirty="0" err="1"/>
              <a:t>місцевого</a:t>
            </a:r>
            <a:r>
              <a:rPr lang="ru-RU" sz="2000" dirty="0"/>
              <a:t> </a:t>
            </a:r>
            <a:r>
              <a:rPr lang="ru-RU" sz="2000" dirty="0" err="1"/>
              <a:t>самоврядування</a:t>
            </a:r>
            <a:r>
              <a:rPr lang="ru-RU" sz="2000" dirty="0"/>
              <a:t>) і за </a:t>
            </a:r>
            <a:r>
              <a:rPr lang="ru-RU" sz="2000" dirty="0" err="1"/>
              <a:t>останнім</a:t>
            </a:r>
            <a:r>
              <a:rPr lang="ru-RU" sz="2000" dirty="0"/>
              <a:t> </a:t>
            </a:r>
            <a:r>
              <a:rPr lang="ru-RU" sz="2000" dirty="0" err="1"/>
              <a:t>місцем</a:t>
            </a:r>
            <a:r>
              <a:rPr lang="ru-RU" sz="2000" dirty="0"/>
              <a:t> </a:t>
            </a:r>
            <a:r>
              <a:rPr lang="ru-RU" sz="2000" dirty="0" err="1"/>
              <a:t>роботи</a:t>
            </a:r>
            <a:r>
              <a:rPr lang="ru-RU" sz="2000" dirty="0"/>
              <a:t> про </a:t>
            </a:r>
            <a:r>
              <a:rPr lang="ru-RU" sz="2000" dirty="0" err="1"/>
              <a:t>наявність</a:t>
            </a:r>
            <a:r>
              <a:rPr lang="ru-RU" sz="2000" dirty="0"/>
              <a:t> </a:t>
            </a:r>
            <a:r>
              <a:rPr lang="ru-RU" sz="2000" dirty="0" err="1"/>
              <a:t>відомостей</a:t>
            </a:r>
            <a:r>
              <a:rPr lang="ru-RU" sz="2000" dirty="0"/>
              <a:t> </a:t>
            </a:r>
            <a:r>
              <a:rPr lang="ru-RU" sz="2000" dirty="0" err="1"/>
              <a:t>щодо</a:t>
            </a:r>
            <a:r>
              <a:rPr lang="ru-RU" sz="2000" dirty="0"/>
              <a:t> </a:t>
            </a:r>
            <a:r>
              <a:rPr lang="ru-RU" sz="2000" dirty="0" err="1"/>
              <a:t>фізичної</a:t>
            </a:r>
            <a:r>
              <a:rPr lang="ru-RU" sz="2000" dirty="0"/>
              <a:t> особи, </a:t>
            </a:r>
            <a:r>
              <a:rPr lang="ru-RU" sz="2000" dirty="0" err="1"/>
              <a:t>місцеперебування</a:t>
            </a:r>
            <a:r>
              <a:rPr lang="ru-RU" sz="2000" dirty="0"/>
              <a:t> </a:t>
            </a:r>
            <a:r>
              <a:rPr lang="ru-RU" sz="2000" dirty="0" err="1"/>
              <a:t>якої</a:t>
            </a:r>
            <a:r>
              <a:rPr lang="ru-RU" sz="2000" dirty="0"/>
              <a:t> </a:t>
            </a:r>
            <a:r>
              <a:rPr lang="ru-RU" sz="2000" dirty="0" err="1"/>
              <a:t>невідоме</a:t>
            </a:r>
            <a:r>
              <a:rPr lang="ru-RU" sz="2000" dirty="0"/>
              <a:t>. 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39814251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400" dirty="0"/>
              <a:t>Суд </a:t>
            </a:r>
            <a:r>
              <a:rPr lang="ru-RU" sz="2400" dirty="0" err="1"/>
              <a:t>розглядає</a:t>
            </a:r>
            <a:r>
              <a:rPr lang="ru-RU" sz="2400" dirty="0"/>
              <a:t> справу про </a:t>
            </a:r>
            <a:r>
              <a:rPr lang="ru-RU" sz="2400" dirty="0" err="1"/>
              <a:t>оголошення</a:t>
            </a:r>
            <a:r>
              <a:rPr lang="ru-RU" sz="2400" dirty="0"/>
              <a:t> </a:t>
            </a:r>
            <a:r>
              <a:rPr lang="ru-RU" sz="2400" dirty="0" err="1"/>
              <a:t>фізичної</a:t>
            </a:r>
            <a:r>
              <a:rPr lang="ru-RU" sz="2400" dirty="0"/>
              <a:t> особи </a:t>
            </a:r>
            <a:r>
              <a:rPr lang="ru-RU" sz="2400" dirty="0" err="1"/>
              <a:t>померлою</a:t>
            </a:r>
            <a:r>
              <a:rPr lang="ru-RU" sz="2400" dirty="0"/>
              <a:t> за </a:t>
            </a:r>
            <a:r>
              <a:rPr lang="ru-RU" sz="2400" dirty="0" err="1"/>
              <a:t>участю</a:t>
            </a:r>
            <a:r>
              <a:rPr lang="ru-RU" sz="2400" dirty="0"/>
              <a:t> </a:t>
            </a:r>
            <a:r>
              <a:rPr lang="ru-RU" sz="2400" dirty="0" err="1"/>
              <a:t>заявника</a:t>
            </a:r>
            <a:r>
              <a:rPr lang="ru-RU" sz="2400" dirty="0"/>
              <a:t>, </a:t>
            </a:r>
            <a:r>
              <a:rPr lang="ru-RU" sz="2400" dirty="0" err="1"/>
              <a:t>свідків</a:t>
            </a:r>
            <a:r>
              <a:rPr lang="ru-RU" sz="2400" dirty="0"/>
              <a:t>, </a:t>
            </a:r>
            <a:r>
              <a:rPr lang="ru-RU" sz="2400" dirty="0" err="1"/>
              <a:t>зазначених</a:t>
            </a:r>
            <a:r>
              <a:rPr lang="ru-RU" sz="2400" dirty="0"/>
              <a:t> у </a:t>
            </a:r>
            <a:r>
              <a:rPr lang="ru-RU" sz="2400" dirty="0" err="1"/>
              <a:t>заяві</a:t>
            </a:r>
            <a:r>
              <a:rPr lang="ru-RU" sz="2400" dirty="0"/>
              <a:t>, та </a:t>
            </a:r>
            <a:r>
              <a:rPr lang="ru-RU" sz="2400" dirty="0" err="1"/>
              <a:t>осіб</a:t>
            </a:r>
            <a:r>
              <a:rPr lang="ru-RU" sz="2400" dirty="0"/>
              <a:t>, </a:t>
            </a:r>
            <a:r>
              <a:rPr lang="ru-RU" sz="2400" dirty="0" err="1"/>
              <a:t>яких</a:t>
            </a:r>
            <a:r>
              <a:rPr lang="ru-RU" sz="2400" dirty="0"/>
              <a:t> сам суд </a:t>
            </a:r>
            <a:r>
              <a:rPr lang="ru-RU" sz="2400" dirty="0" err="1"/>
              <a:t>визнає</a:t>
            </a:r>
            <a:r>
              <a:rPr lang="ru-RU" sz="2400" dirty="0"/>
              <a:t> за </a:t>
            </a:r>
            <a:r>
              <a:rPr lang="ru-RU" sz="2400" dirty="0" err="1"/>
              <a:t>потрібне</a:t>
            </a:r>
            <a:r>
              <a:rPr lang="ru-RU" sz="2400" dirty="0"/>
              <a:t> </a:t>
            </a:r>
            <a:r>
              <a:rPr lang="ru-RU" sz="2400" dirty="0" err="1"/>
              <a:t>допитати</a:t>
            </a:r>
            <a:r>
              <a:rPr lang="ru-RU" sz="2400" dirty="0"/>
              <a:t>, і </a:t>
            </a:r>
            <a:r>
              <a:rPr lang="ru-RU" sz="2400" dirty="0" err="1"/>
              <a:t>ухвалює</a:t>
            </a:r>
            <a:r>
              <a:rPr lang="ru-RU" sz="2400" dirty="0"/>
              <a:t> </a:t>
            </a:r>
            <a:r>
              <a:rPr lang="ru-RU" sz="2400" dirty="0" err="1"/>
              <a:t>рішення</a:t>
            </a:r>
            <a:r>
              <a:rPr lang="ru-RU" sz="2400" dirty="0"/>
              <a:t>. </a:t>
            </a:r>
            <a:r>
              <a:rPr lang="ru-RU" sz="2400" dirty="0" err="1"/>
              <a:t>Після</a:t>
            </a:r>
            <a:r>
              <a:rPr lang="ru-RU" sz="2400" dirty="0"/>
              <a:t> </a:t>
            </a:r>
            <a:r>
              <a:rPr lang="ru-RU" sz="2400" dirty="0" err="1"/>
              <a:t>набрання</a:t>
            </a:r>
            <a:r>
              <a:rPr lang="ru-RU" sz="2400" dirty="0"/>
              <a:t> </a:t>
            </a:r>
            <a:r>
              <a:rPr lang="ru-RU" sz="2400" dirty="0" err="1"/>
              <a:t>законної</a:t>
            </a:r>
            <a:r>
              <a:rPr lang="ru-RU" sz="2400" dirty="0"/>
              <a:t> </a:t>
            </a:r>
            <a:r>
              <a:rPr lang="ru-RU" sz="2400" dirty="0" err="1"/>
              <a:t>сили</a:t>
            </a:r>
            <a:r>
              <a:rPr lang="ru-RU" sz="2400" dirty="0"/>
              <a:t> </a:t>
            </a:r>
            <a:r>
              <a:rPr lang="ru-RU" sz="2400" dirty="0" err="1"/>
              <a:t>рішенням</a:t>
            </a:r>
            <a:r>
              <a:rPr lang="ru-RU" sz="2400" dirty="0"/>
              <a:t> про </a:t>
            </a:r>
            <a:r>
              <a:rPr lang="ru-RU" sz="2400" dirty="0" err="1"/>
              <a:t>оголошення</a:t>
            </a:r>
            <a:r>
              <a:rPr lang="ru-RU" sz="2400" dirty="0"/>
              <a:t> </a:t>
            </a:r>
            <a:r>
              <a:rPr lang="ru-RU" sz="2400" dirty="0" err="1"/>
              <a:t>фізичної</a:t>
            </a:r>
            <a:r>
              <a:rPr lang="ru-RU" sz="2400" dirty="0"/>
              <a:t> особи </a:t>
            </a:r>
            <a:r>
              <a:rPr lang="ru-RU" sz="2400" dirty="0" err="1"/>
              <a:t>померлою</a:t>
            </a:r>
            <a:r>
              <a:rPr lang="ru-RU" sz="2400" dirty="0"/>
              <a:t> суд </a:t>
            </a:r>
            <a:r>
              <a:rPr lang="ru-RU" sz="2400" dirty="0" err="1"/>
              <a:t>надсилає</a:t>
            </a:r>
            <a:r>
              <a:rPr lang="ru-RU" sz="2400" dirty="0"/>
              <a:t> </a:t>
            </a:r>
            <a:r>
              <a:rPr lang="ru-RU" sz="2400" dirty="0" err="1"/>
              <a:t>рішення</a:t>
            </a:r>
            <a:r>
              <a:rPr lang="ru-RU" sz="2400" dirty="0"/>
              <a:t> </a:t>
            </a:r>
            <a:r>
              <a:rPr lang="ru-RU" sz="2400" dirty="0" err="1"/>
              <a:t>відповідному</a:t>
            </a:r>
            <a:r>
              <a:rPr lang="ru-RU" sz="2400" dirty="0"/>
              <a:t> органу </a:t>
            </a:r>
            <a:r>
              <a:rPr lang="ru-RU" sz="2400" dirty="0" err="1"/>
              <a:t>державної</a:t>
            </a:r>
            <a:r>
              <a:rPr lang="ru-RU" sz="2400" dirty="0"/>
              <a:t> </a:t>
            </a:r>
            <a:r>
              <a:rPr lang="ru-RU" sz="2400" dirty="0" err="1"/>
              <a:t>реєстрації</a:t>
            </a:r>
            <a:r>
              <a:rPr lang="ru-RU" sz="2400" dirty="0"/>
              <a:t> </a:t>
            </a:r>
            <a:r>
              <a:rPr lang="ru-RU" sz="2400" dirty="0" err="1"/>
              <a:t>актів</a:t>
            </a:r>
            <a:r>
              <a:rPr lang="ru-RU" sz="2400" dirty="0"/>
              <a:t> </a:t>
            </a:r>
            <a:r>
              <a:rPr lang="ru-RU" sz="2400" dirty="0" err="1"/>
              <a:t>цивільного</a:t>
            </a:r>
            <a:r>
              <a:rPr lang="ru-RU" sz="2400" dirty="0"/>
              <a:t> стану для </a:t>
            </a:r>
            <a:r>
              <a:rPr lang="ru-RU" sz="2400" dirty="0" err="1"/>
              <a:t>реєстрації</a:t>
            </a:r>
            <a:r>
              <a:rPr lang="ru-RU" sz="2400" dirty="0"/>
              <a:t> </a:t>
            </a:r>
            <a:r>
              <a:rPr lang="ru-RU" sz="2400" dirty="0" err="1"/>
              <a:t>смерті</a:t>
            </a:r>
            <a:r>
              <a:rPr lang="ru-RU" sz="2400" dirty="0"/>
              <a:t> </a:t>
            </a:r>
            <a:r>
              <a:rPr lang="ru-RU" sz="2400" dirty="0" err="1"/>
              <a:t>фізичної</a:t>
            </a:r>
            <a:r>
              <a:rPr lang="ru-RU" sz="2400" dirty="0"/>
              <a:t> особи. 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2124460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1. </a:t>
            </a:r>
            <a:r>
              <a:rPr lang="ru-RU" dirty="0" err="1"/>
              <a:t>Поняття</a:t>
            </a:r>
            <a:r>
              <a:rPr lang="ru-RU" dirty="0"/>
              <a:t> </a:t>
            </a:r>
            <a:r>
              <a:rPr lang="ru-RU" dirty="0" err="1"/>
              <a:t>відкриття</a:t>
            </a:r>
            <a:r>
              <a:rPr lang="ru-RU" dirty="0"/>
              <a:t> </a:t>
            </a:r>
            <a:r>
              <a:rPr lang="ru-RU" dirty="0" err="1"/>
              <a:t>спадщини</a:t>
            </a:r>
            <a:r>
              <a:rPr lang="ru-RU" dirty="0"/>
              <a:t> та </a:t>
            </a:r>
            <a:r>
              <a:rPr lang="ru-RU" dirty="0" err="1"/>
              <a:t>правове</a:t>
            </a:r>
            <a:r>
              <a:rPr lang="ru-RU" dirty="0"/>
              <a:t> </a:t>
            </a:r>
            <a:r>
              <a:rPr lang="ru-RU" dirty="0" err="1"/>
              <a:t>значення</a:t>
            </a:r>
            <a:r>
              <a:rPr lang="ru-RU" dirty="0"/>
              <a:t> 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endParaRPr lang="ru-RU" sz="2900" dirty="0" smtClean="0"/>
          </a:p>
          <a:p>
            <a:r>
              <a:rPr lang="ru-RU" sz="4300" dirty="0" err="1" smtClean="0"/>
              <a:t>Під</a:t>
            </a:r>
            <a:r>
              <a:rPr lang="ru-RU" sz="4300" dirty="0" smtClean="0"/>
              <a:t> </a:t>
            </a:r>
            <a:r>
              <a:rPr lang="ru-RU" sz="4300" dirty="0" err="1"/>
              <a:t>відкриттям</a:t>
            </a:r>
            <a:r>
              <a:rPr lang="ru-RU" sz="4300" dirty="0"/>
              <a:t> </a:t>
            </a:r>
            <a:r>
              <a:rPr lang="ru-RU" sz="4300" dirty="0" err="1"/>
              <a:t>спадщини</a:t>
            </a:r>
            <a:r>
              <a:rPr lang="ru-RU" sz="4300" dirty="0"/>
              <a:t> </a:t>
            </a:r>
            <a:r>
              <a:rPr lang="ru-RU" sz="4300" dirty="0" err="1"/>
              <a:t>слід</a:t>
            </a:r>
            <a:r>
              <a:rPr lang="ru-RU" sz="4300" dirty="0"/>
              <a:t> </a:t>
            </a:r>
            <a:r>
              <a:rPr lang="ru-RU" sz="4300" dirty="0" err="1"/>
              <a:t>розуміти</a:t>
            </a:r>
            <a:r>
              <a:rPr lang="ru-RU" sz="4300" dirty="0"/>
              <a:t> </a:t>
            </a:r>
            <a:r>
              <a:rPr lang="ru-RU" sz="4300" dirty="0" err="1"/>
              <a:t>настання</a:t>
            </a:r>
            <a:r>
              <a:rPr lang="ru-RU" sz="4300" dirty="0"/>
              <a:t> таких </a:t>
            </a:r>
            <a:r>
              <a:rPr lang="ru-RU" sz="4300" dirty="0" err="1"/>
              <a:t>юридичних</a:t>
            </a:r>
            <a:r>
              <a:rPr lang="ru-RU" sz="4300" dirty="0"/>
              <a:t> </a:t>
            </a:r>
            <a:r>
              <a:rPr lang="ru-RU" sz="4300" dirty="0" err="1"/>
              <a:t>фактів</a:t>
            </a:r>
            <a:r>
              <a:rPr lang="ru-RU" sz="4300" dirty="0"/>
              <a:t>, з </a:t>
            </a:r>
            <a:r>
              <a:rPr lang="ru-RU" sz="4300" dirty="0" err="1"/>
              <a:t>якими</a:t>
            </a:r>
            <a:r>
              <a:rPr lang="ru-RU" sz="4300" dirty="0"/>
              <a:t> закон </a:t>
            </a:r>
            <a:r>
              <a:rPr lang="ru-RU" sz="4300" dirty="0" err="1"/>
              <a:t>пов'язує</a:t>
            </a:r>
            <a:r>
              <a:rPr lang="ru-RU" sz="4300" dirty="0"/>
              <a:t> </a:t>
            </a:r>
            <a:r>
              <a:rPr lang="ru-RU" sz="4300" dirty="0" err="1"/>
              <a:t>припинення</a:t>
            </a:r>
            <a:r>
              <a:rPr lang="ru-RU" sz="4300" dirty="0"/>
              <a:t> для </a:t>
            </a:r>
            <a:r>
              <a:rPr lang="ru-RU" sz="4300" dirty="0" err="1"/>
              <a:t>спадкодавців</a:t>
            </a:r>
            <a:r>
              <a:rPr lang="ru-RU" sz="4300" dirty="0"/>
              <a:t> та </a:t>
            </a:r>
            <a:r>
              <a:rPr lang="ru-RU" sz="4300" dirty="0" err="1"/>
              <a:t>виникнення</a:t>
            </a:r>
            <a:r>
              <a:rPr lang="ru-RU" sz="4300" dirty="0"/>
              <a:t> для </a:t>
            </a:r>
            <a:r>
              <a:rPr lang="ru-RU" sz="4300" dirty="0" err="1"/>
              <a:t>спадкоємців</a:t>
            </a:r>
            <a:r>
              <a:rPr lang="ru-RU" sz="4300" dirty="0"/>
              <a:t> </a:t>
            </a:r>
            <a:r>
              <a:rPr lang="ru-RU" sz="4300" dirty="0" err="1"/>
              <a:t>спадкових</a:t>
            </a:r>
            <a:r>
              <a:rPr lang="ru-RU" sz="4300" dirty="0"/>
              <a:t> </a:t>
            </a:r>
            <a:r>
              <a:rPr lang="ru-RU" sz="4300" dirty="0" err="1"/>
              <a:t>правовідносин</a:t>
            </a:r>
            <a:r>
              <a:rPr lang="ru-RU" sz="4300" dirty="0" smtClean="0"/>
              <a:t>.</a:t>
            </a:r>
            <a:r>
              <a:rPr lang="ru-RU" sz="4300" b="1" dirty="0"/>
              <a:t> </a:t>
            </a:r>
            <a:endParaRPr lang="ru-RU" sz="4300" b="1" dirty="0" smtClean="0"/>
          </a:p>
          <a:p>
            <a:endParaRPr lang="ru-RU" sz="4300" b="1" dirty="0" smtClean="0">
              <a:solidFill>
                <a:srgbClr val="00B0F0"/>
              </a:solidFill>
            </a:endParaRPr>
          </a:p>
          <a:p>
            <a:r>
              <a:rPr lang="ru-RU" sz="4300" b="1" dirty="0" err="1" smtClean="0">
                <a:solidFill>
                  <a:srgbClr val="00B0F0"/>
                </a:solidFill>
              </a:rPr>
              <a:t>Стаття</a:t>
            </a:r>
            <a:r>
              <a:rPr lang="ru-RU" sz="4300" b="1" dirty="0" smtClean="0">
                <a:solidFill>
                  <a:srgbClr val="00B0F0"/>
                </a:solidFill>
              </a:rPr>
              <a:t> </a:t>
            </a:r>
            <a:r>
              <a:rPr lang="ru-RU" sz="4300" b="1" dirty="0">
                <a:solidFill>
                  <a:srgbClr val="00B0F0"/>
                </a:solidFill>
              </a:rPr>
              <a:t>1220.</a:t>
            </a:r>
            <a:r>
              <a:rPr lang="ru-RU" sz="4300" dirty="0">
                <a:solidFill>
                  <a:srgbClr val="00B0F0"/>
                </a:solidFill>
              </a:rPr>
              <a:t> </a:t>
            </a:r>
            <a:r>
              <a:rPr lang="ru-RU" sz="4300" dirty="0" err="1">
                <a:solidFill>
                  <a:srgbClr val="00B0F0"/>
                </a:solidFill>
              </a:rPr>
              <a:t>Відкриття</a:t>
            </a:r>
            <a:r>
              <a:rPr lang="ru-RU" sz="4300" dirty="0">
                <a:solidFill>
                  <a:srgbClr val="00B0F0"/>
                </a:solidFill>
              </a:rPr>
              <a:t> </a:t>
            </a:r>
            <a:r>
              <a:rPr lang="ru-RU" sz="4300" dirty="0" err="1">
                <a:solidFill>
                  <a:srgbClr val="00B0F0"/>
                </a:solidFill>
              </a:rPr>
              <a:t>спадщини</a:t>
            </a:r>
            <a:endParaRPr lang="ru-RU" sz="4300" dirty="0">
              <a:solidFill>
                <a:srgbClr val="00B0F0"/>
              </a:solidFill>
            </a:endParaRPr>
          </a:p>
          <a:p>
            <a:r>
              <a:rPr lang="ru-RU" sz="4300" dirty="0">
                <a:solidFill>
                  <a:srgbClr val="00B0F0"/>
                </a:solidFill>
              </a:rPr>
              <a:t>1. </a:t>
            </a:r>
            <a:r>
              <a:rPr lang="ru-RU" sz="4300" dirty="0" err="1">
                <a:solidFill>
                  <a:srgbClr val="00B0F0"/>
                </a:solidFill>
              </a:rPr>
              <a:t>Спадщина</a:t>
            </a:r>
            <a:r>
              <a:rPr lang="ru-RU" sz="4300" dirty="0">
                <a:solidFill>
                  <a:srgbClr val="00B0F0"/>
                </a:solidFill>
              </a:rPr>
              <a:t> </a:t>
            </a:r>
            <a:r>
              <a:rPr lang="ru-RU" sz="4300" dirty="0" err="1">
                <a:solidFill>
                  <a:srgbClr val="00B0F0"/>
                </a:solidFill>
              </a:rPr>
              <a:t>відкривається</a:t>
            </a:r>
            <a:r>
              <a:rPr lang="ru-RU" sz="4300" dirty="0">
                <a:solidFill>
                  <a:srgbClr val="00B0F0"/>
                </a:solidFill>
              </a:rPr>
              <a:t> </a:t>
            </a:r>
            <a:r>
              <a:rPr lang="ru-RU" sz="4300" dirty="0" err="1">
                <a:solidFill>
                  <a:srgbClr val="00B0F0"/>
                </a:solidFill>
              </a:rPr>
              <a:t>внаслідок</a:t>
            </a:r>
            <a:r>
              <a:rPr lang="ru-RU" sz="4300" dirty="0">
                <a:solidFill>
                  <a:srgbClr val="00B0F0"/>
                </a:solidFill>
              </a:rPr>
              <a:t> </a:t>
            </a:r>
            <a:r>
              <a:rPr lang="ru-RU" sz="4300" dirty="0" err="1">
                <a:solidFill>
                  <a:srgbClr val="00B0F0"/>
                </a:solidFill>
              </a:rPr>
              <a:t>смерті</a:t>
            </a:r>
            <a:r>
              <a:rPr lang="ru-RU" sz="4300" dirty="0">
                <a:solidFill>
                  <a:srgbClr val="00B0F0"/>
                </a:solidFill>
              </a:rPr>
              <a:t> особи </a:t>
            </a:r>
            <a:r>
              <a:rPr lang="ru-RU" sz="4300" dirty="0" err="1">
                <a:solidFill>
                  <a:srgbClr val="00B0F0"/>
                </a:solidFill>
              </a:rPr>
              <a:t>або</a:t>
            </a:r>
            <a:r>
              <a:rPr lang="ru-RU" sz="4300" dirty="0">
                <a:solidFill>
                  <a:srgbClr val="00B0F0"/>
                </a:solidFill>
              </a:rPr>
              <a:t> </a:t>
            </a:r>
            <a:r>
              <a:rPr lang="ru-RU" sz="4300" dirty="0" err="1">
                <a:solidFill>
                  <a:srgbClr val="00B0F0"/>
                </a:solidFill>
              </a:rPr>
              <a:t>оголошення</a:t>
            </a:r>
            <a:r>
              <a:rPr lang="ru-RU" sz="4300" dirty="0">
                <a:solidFill>
                  <a:srgbClr val="00B0F0"/>
                </a:solidFill>
              </a:rPr>
              <a:t> </a:t>
            </a:r>
            <a:r>
              <a:rPr lang="ru-RU" sz="4300" dirty="0" err="1">
                <a:solidFill>
                  <a:srgbClr val="00B0F0"/>
                </a:solidFill>
              </a:rPr>
              <a:t>її</a:t>
            </a:r>
            <a:r>
              <a:rPr lang="ru-RU" sz="4300" dirty="0">
                <a:solidFill>
                  <a:srgbClr val="00B0F0"/>
                </a:solidFill>
              </a:rPr>
              <a:t> </a:t>
            </a:r>
            <a:r>
              <a:rPr lang="ru-RU" sz="4300" dirty="0" err="1">
                <a:solidFill>
                  <a:srgbClr val="00B0F0"/>
                </a:solidFill>
              </a:rPr>
              <a:t>померлою</a:t>
            </a:r>
            <a:r>
              <a:rPr lang="ru-RU" sz="4300" dirty="0">
                <a:solidFill>
                  <a:srgbClr val="00B0F0"/>
                </a:solidFill>
              </a:rPr>
              <a:t>.</a:t>
            </a:r>
          </a:p>
          <a:p>
            <a:r>
              <a:rPr lang="ru-RU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021071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000" dirty="0"/>
              <a:t>У </a:t>
            </a:r>
            <a:r>
              <a:rPr lang="ru-RU" sz="2000" dirty="0" err="1"/>
              <a:t>разі</a:t>
            </a:r>
            <a:r>
              <a:rPr lang="ru-RU" sz="2000" dirty="0"/>
              <a:t> </a:t>
            </a:r>
            <a:r>
              <a:rPr lang="ru-RU" sz="2000" dirty="0" err="1"/>
              <a:t>наявності</a:t>
            </a:r>
            <a:r>
              <a:rPr lang="ru-RU" sz="2000" dirty="0"/>
              <a:t> в </a:t>
            </a:r>
            <a:r>
              <a:rPr lang="ru-RU" sz="2000" dirty="0" err="1"/>
              <a:t>населеному</a:t>
            </a:r>
            <a:r>
              <a:rPr lang="ru-RU" sz="2000" dirty="0"/>
              <a:t> </a:t>
            </a:r>
            <a:r>
              <a:rPr lang="ru-RU" sz="2000" dirty="0" err="1"/>
              <a:t>пункті</a:t>
            </a:r>
            <a:r>
              <a:rPr lang="ru-RU" sz="2000" dirty="0"/>
              <a:t> </a:t>
            </a:r>
            <a:r>
              <a:rPr lang="ru-RU" sz="2000" dirty="0" err="1"/>
              <a:t>кількох</a:t>
            </a:r>
            <a:r>
              <a:rPr lang="ru-RU" sz="2000" dirty="0"/>
              <a:t> </a:t>
            </a:r>
            <a:r>
              <a:rPr lang="ru-RU" sz="2000" dirty="0" err="1"/>
              <a:t>нотаріусів</a:t>
            </a:r>
            <a:r>
              <a:rPr lang="ru-RU" sz="2000" dirty="0"/>
              <a:t>, а </a:t>
            </a:r>
            <a:r>
              <a:rPr lang="ru-RU" sz="2000" dirty="0" err="1"/>
              <a:t>також</a:t>
            </a:r>
            <a:r>
              <a:rPr lang="ru-RU" sz="2000" dirty="0"/>
              <a:t> у </a:t>
            </a:r>
            <a:r>
              <a:rPr lang="ru-RU" sz="2000" dirty="0" err="1"/>
              <a:t>випадках</a:t>
            </a:r>
            <a:r>
              <a:rPr lang="ru-RU" sz="2000" dirty="0"/>
              <a:t>, коли </a:t>
            </a:r>
            <a:r>
              <a:rPr lang="ru-RU" sz="2000" dirty="0" err="1"/>
              <a:t>місце</a:t>
            </a:r>
            <a:r>
              <a:rPr lang="ru-RU" sz="2000" dirty="0"/>
              <a:t> </a:t>
            </a:r>
            <a:r>
              <a:rPr lang="ru-RU" sz="2000" dirty="0" err="1"/>
              <a:t>відкриття</a:t>
            </a:r>
            <a:r>
              <a:rPr lang="ru-RU" sz="2000" dirty="0"/>
              <a:t> </a:t>
            </a:r>
            <a:r>
              <a:rPr lang="ru-RU" sz="2000" dirty="0" err="1"/>
              <a:t>спадщини</a:t>
            </a:r>
            <a:r>
              <a:rPr lang="ru-RU" sz="2000" dirty="0"/>
              <a:t> </a:t>
            </a:r>
            <a:r>
              <a:rPr lang="ru-RU" sz="2000" dirty="0" err="1"/>
              <a:t>невідоме</a:t>
            </a:r>
            <a:r>
              <a:rPr lang="ru-RU" sz="2000" dirty="0"/>
              <a:t>, </a:t>
            </a:r>
            <a:r>
              <a:rPr lang="ru-RU" sz="2000" dirty="0" err="1"/>
              <a:t>рішення</a:t>
            </a:r>
            <a:r>
              <a:rPr lang="ru-RU" sz="2000" dirty="0"/>
              <a:t> </a:t>
            </a:r>
            <a:r>
              <a:rPr lang="ru-RU" sz="2000" dirty="0" err="1"/>
              <a:t>надсилається</a:t>
            </a:r>
            <a:r>
              <a:rPr lang="ru-RU" sz="2000" dirty="0"/>
              <a:t> до державного </a:t>
            </a:r>
            <a:r>
              <a:rPr lang="ru-RU" sz="2000" dirty="0" err="1"/>
              <a:t>нотаріального</a:t>
            </a:r>
            <a:r>
              <a:rPr lang="ru-RU" sz="2000" dirty="0"/>
              <a:t> </a:t>
            </a:r>
            <a:r>
              <a:rPr lang="ru-RU" sz="2000" dirty="0" err="1"/>
              <a:t>архіву</a:t>
            </a:r>
            <a:r>
              <a:rPr lang="ru-RU" sz="2000" dirty="0"/>
              <a:t> з метою </a:t>
            </a:r>
            <a:r>
              <a:rPr lang="ru-RU" sz="2000" dirty="0" err="1"/>
              <a:t>передачі</a:t>
            </a:r>
            <a:r>
              <a:rPr lang="ru-RU" sz="2000" dirty="0"/>
              <a:t> </a:t>
            </a:r>
            <a:r>
              <a:rPr lang="ru-RU" sz="2000" dirty="0" err="1"/>
              <a:t>його</a:t>
            </a:r>
            <a:r>
              <a:rPr lang="ru-RU" sz="2000" dirty="0"/>
              <a:t> за </a:t>
            </a:r>
            <a:r>
              <a:rPr lang="ru-RU" sz="2000" dirty="0" err="1"/>
              <a:t>належністю</a:t>
            </a:r>
            <a:r>
              <a:rPr lang="ru-RU" sz="2000" dirty="0"/>
              <a:t> </a:t>
            </a:r>
            <a:r>
              <a:rPr lang="ru-RU" sz="2000" dirty="0" err="1"/>
              <a:t>уповноваженому</a:t>
            </a:r>
            <a:r>
              <a:rPr lang="ru-RU" sz="2000" dirty="0"/>
              <a:t> </a:t>
            </a:r>
            <a:r>
              <a:rPr lang="ru-RU" sz="2000" dirty="0" err="1"/>
              <a:t>нотаріусу</a:t>
            </a:r>
            <a:r>
              <a:rPr lang="ru-RU" sz="2000" dirty="0"/>
              <a:t> для </a:t>
            </a:r>
            <a:r>
              <a:rPr lang="ru-RU" sz="2000" dirty="0" err="1"/>
              <a:t>вжиття</a:t>
            </a:r>
            <a:r>
              <a:rPr lang="ru-RU" sz="2000" dirty="0"/>
              <a:t> </a:t>
            </a:r>
            <a:r>
              <a:rPr lang="ru-RU" sz="2000" dirty="0" err="1"/>
              <a:t>заходів</a:t>
            </a:r>
            <a:r>
              <a:rPr lang="ru-RU" sz="2000" dirty="0"/>
              <a:t> з </a:t>
            </a:r>
            <a:r>
              <a:rPr lang="ru-RU" sz="2000" dirty="0" err="1"/>
              <a:t>охорони</a:t>
            </a:r>
            <a:r>
              <a:rPr lang="ru-RU" sz="2000" dirty="0"/>
              <a:t> </a:t>
            </a:r>
            <a:r>
              <a:rPr lang="ru-RU" sz="2000" dirty="0" err="1"/>
              <a:t>спадкового</a:t>
            </a:r>
            <a:r>
              <a:rPr lang="ru-RU" sz="2000" dirty="0"/>
              <a:t> майна. Орган </a:t>
            </a:r>
            <a:r>
              <a:rPr lang="ru-RU" sz="2000" dirty="0" err="1"/>
              <a:t>державної</a:t>
            </a:r>
            <a:r>
              <a:rPr lang="ru-RU" sz="2000" dirty="0"/>
              <a:t> </a:t>
            </a:r>
            <a:r>
              <a:rPr lang="ru-RU" sz="2000" dirty="0" err="1"/>
              <a:t>реєстрації</a:t>
            </a:r>
            <a:r>
              <a:rPr lang="ru-RU" sz="2000" dirty="0"/>
              <a:t> </a:t>
            </a:r>
            <a:r>
              <a:rPr lang="ru-RU" sz="2000" dirty="0" err="1"/>
              <a:t>актів</a:t>
            </a:r>
            <a:r>
              <a:rPr lang="ru-RU" sz="2000" dirty="0"/>
              <a:t> </a:t>
            </a:r>
            <a:r>
              <a:rPr lang="ru-RU" sz="2000" dirty="0" err="1"/>
              <a:t>цивільного</a:t>
            </a:r>
            <a:r>
              <a:rPr lang="ru-RU" sz="2000" dirty="0"/>
              <a:t> стану на </a:t>
            </a:r>
            <a:r>
              <a:rPr lang="ru-RU" sz="2000" dirty="0" err="1"/>
              <a:t>підставі</a:t>
            </a:r>
            <a:r>
              <a:rPr lang="ru-RU" sz="2000" dirty="0"/>
              <a:t> </a:t>
            </a:r>
            <a:r>
              <a:rPr lang="ru-RU" sz="2000" dirty="0" err="1"/>
              <a:t>рішення</a:t>
            </a:r>
            <a:r>
              <a:rPr lang="ru-RU" sz="2000" dirty="0"/>
              <a:t> суду проводить </a:t>
            </a:r>
            <a:r>
              <a:rPr lang="ru-RU" sz="2000" dirty="0" err="1"/>
              <a:t>державну</a:t>
            </a:r>
            <a:r>
              <a:rPr lang="ru-RU" sz="2000" dirty="0"/>
              <a:t> </a:t>
            </a:r>
            <a:r>
              <a:rPr lang="ru-RU" sz="2000" dirty="0" err="1"/>
              <a:t>реєстрацію</a:t>
            </a:r>
            <a:r>
              <a:rPr lang="ru-RU" sz="2000" dirty="0"/>
              <a:t> </a:t>
            </a:r>
            <a:r>
              <a:rPr lang="ru-RU" sz="2000" dirty="0" err="1"/>
              <a:t>смерті</a:t>
            </a:r>
            <a:r>
              <a:rPr lang="ru-RU" sz="2000" dirty="0"/>
              <a:t>, а </a:t>
            </a:r>
            <a:r>
              <a:rPr lang="ru-RU" sz="2000" dirty="0" err="1"/>
              <a:t>свідоцтво</a:t>
            </a:r>
            <a:r>
              <a:rPr lang="ru-RU" sz="2000" dirty="0"/>
              <a:t> про смерть </a:t>
            </a:r>
            <a:r>
              <a:rPr lang="ru-RU" sz="2000" dirty="0" err="1"/>
              <a:t>оформлюється</a:t>
            </a:r>
            <a:r>
              <a:rPr lang="ru-RU" sz="2000" dirty="0"/>
              <a:t> та </a:t>
            </a:r>
            <a:r>
              <a:rPr lang="ru-RU" sz="2000" dirty="0" err="1"/>
              <a:t>видається</a:t>
            </a:r>
            <a:r>
              <a:rPr lang="ru-RU" sz="2000" dirty="0"/>
              <a:t> </a:t>
            </a:r>
            <a:r>
              <a:rPr lang="ru-RU" sz="2000" dirty="0" err="1"/>
              <a:t>заявнику</a:t>
            </a:r>
            <a:r>
              <a:rPr lang="ru-RU" sz="2000" dirty="0"/>
              <a:t> </a:t>
            </a:r>
            <a:r>
              <a:rPr lang="ru-RU" sz="2000" dirty="0" err="1"/>
              <a:t>під</a:t>
            </a:r>
            <a:r>
              <a:rPr lang="ru-RU" sz="2000" dirty="0"/>
              <a:t> час </a:t>
            </a:r>
            <a:r>
              <a:rPr lang="ru-RU" sz="2000" dirty="0" err="1"/>
              <a:t>його</a:t>
            </a:r>
            <a:r>
              <a:rPr lang="ru-RU" sz="2000" dirty="0"/>
              <a:t> </a:t>
            </a:r>
            <a:r>
              <a:rPr lang="ru-RU" sz="2000" dirty="0" err="1"/>
              <a:t>звернення</a:t>
            </a:r>
            <a:r>
              <a:rPr lang="ru-RU" sz="2000" dirty="0"/>
              <a:t> до органу </a:t>
            </a:r>
            <a:r>
              <a:rPr lang="ru-RU" sz="2000" dirty="0" err="1"/>
              <a:t>державної</a:t>
            </a:r>
            <a:r>
              <a:rPr lang="ru-RU" sz="2000" dirty="0"/>
              <a:t> </a:t>
            </a:r>
            <a:r>
              <a:rPr lang="ru-RU" sz="2000" dirty="0" err="1"/>
              <a:t>реєстрації</a:t>
            </a:r>
            <a:r>
              <a:rPr lang="ru-RU" sz="2000" dirty="0"/>
              <a:t> </a:t>
            </a:r>
            <a:r>
              <a:rPr lang="ru-RU" sz="2000" dirty="0" err="1"/>
              <a:t>актів</a:t>
            </a:r>
            <a:r>
              <a:rPr lang="ru-RU" sz="2000" dirty="0"/>
              <a:t> </a:t>
            </a:r>
            <a:r>
              <a:rPr lang="ru-RU" sz="2000" dirty="0" err="1"/>
              <a:t>цивільного</a:t>
            </a:r>
            <a:r>
              <a:rPr lang="ru-RU" sz="2000" dirty="0"/>
              <a:t> стану.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94626496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000" dirty="0"/>
              <a:t>В той же час не </a:t>
            </a:r>
            <a:r>
              <a:rPr lang="ru-RU" sz="2000" dirty="0" err="1"/>
              <a:t>слід</a:t>
            </a:r>
            <a:r>
              <a:rPr lang="ru-RU" sz="2000" dirty="0"/>
              <a:t> </a:t>
            </a:r>
            <a:r>
              <a:rPr lang="ru-RU" sz="2000" dirty="0" err="1"/>
              <a:t>забувати</a:t>
            </a:r>
            <a:r>
              <a:rPr lang="ru-RU" sz="2000" dirty="0"/>
              <a:t> про </a:t>
            </a:r>
            <a:r>
              <a:rPr lang="ru-RU" sz="2000" dirty="0" err="1"/>
              <a:t>деякі</a:t>
            </a:r>
            <a:r>
              <a:rPr lang="ru-RU" sz="2000" dirty="0"/>
              <a:t> </a:t>
            </a:r>
            <a:r>
              <a:rPr lang="ru-RU" sz="2000" dirty="0" err="1"/>
              <a:t>обмеження</a:t>
            </a:r>
            <a:r>
              <a:rPr lang="ru-RU" sz="2000" dirty="0"/>
              <a:t>, </a:t>
            </a:r>
            <a:r>
              <a:rPr lang="ru-RU" sz="2000" dirty="0" err="1"/>
              <a:t>які</a:t>
            </a:r>
            <a:r>
              <a:rPr lang="ru-RU" sz="2000" dirty="0"/>
              <a:t> </a:t>
            </a:r>
            <a:r>
              <a:rPr lang="ru-RU" sz="2000" dirty="0" err="1"/>
              <a:t>накладає</a:t>
            </a:r>
            <a:r>
              <a:rPr lang="ru-RU" sz="2000" dirty="0"/>
              <a:t> на </a:t>
            </a:r>
            <a:r>
              <a:rPr lang="ru-RU" sz="2000" dirty="0" err="1"/>
              <a:t>спадкоємців</a:t>
            </a:r>
            <a:r>
              <a:rPr lang="ru-RU" sz="2000" dirty="0"/>
              <a:t> </a:t>
            </a:r>
            <a:r>
              <a:rPr lang="ru-RU" sz="2000" dirty="0" err="1"/>
              <a:t>Цивільний</a:t>
            </a:r>
            <a:r>
              <a:rPr lang="ru-RU" sz="2000" dirty="0"/>
              <a:t> кодекс </a:t>
            </a:r>
            <a:r>
              <a:rPr lang="ru-RU" sz="2000" dirty="0" err="1"/>
              <a:t>України</a:t>
            </a:r>
            <a:r>
              <a:rPr lang="ru-RU" sz="2000" dirty="0"/>
              <a:t> </a:t>
            </a:r>
            <a:r>
              <a:rPr lang="ru-RU" sz="2000" dirty="0" err="1"/>
              <a:t>щодо</a:t>
            </a:r>
            <a:r>
              <a:rPr lang="ru-RU" sz="2000" dirty="0"/>
              <a:t> </a:t>
            </a:r>
            <a:r>
              <a:rPr lang="ru-RU" sz="2000" dirty="0" err="1"/>
              <a:t>розпорядження</a:t>
            </a:r>
            <a:r>
              <a:rPr lang="ru-RU" sz="2000" dirty="0"/>
              <a:t> </a:t>
            </a:r>
            <a:r>
              <a:rPr lang="ru-RU" sz="2000" dirty="0" err="1"/>
              <a:t>спадковим</a:t>
            </a:r>
            <a:r>
              <a:rPr lang="ru-RU" sz="2000" dirty="0"/>
              <a:t> </a:t>
            </a:r>
            <a:r>
              <a:rPr lang="ru-RU" sz="2000" dirty="0" err="1"/>
              <a:t>майном</a:t>
            </a:r>
            <a:r>
              <a:rPr lang="ru-RU" sz="2000" dirty="0"/>
              <a:t> особи, </a:t>
            </a:r>
            <a:r>
              <a:rPr lang="ru-RU" sz="2000" dirty="0" err="1"/>
              <a:t>оголошеної</a:t>
            </a:r>
            <a:r>
              <a:rPr lang="ru-RU" sz="2000" dirty="0"/>
              <a:t> </a:t>
            </a:r>
            <a:r>
              <a:rPr lang="ru-RU" sz="2000" dirty="0" err="1"/>
              <a:t>померлою</a:t>
            </a:r>
            <a:r>
              <a:rPr lang="ru-RU" sz="2000" dirty="0"/>
              <a:t>. Так </a:t>
            </a:r>
            <a:r>
              <a:rPr lang="ru-RU" sz="2000" dirty="0" err="1"/>
              <a:t>відповідно</a:t>
            </a:r>
            <a:r>
              <a:rPr lang="ru-RU" sz="2000" dirty="0"/>
              <a:t> до ст. 47 кодексу </a:t>
            </a:r>
            <a:r>
              <a:rPr lang="ru-RU" sz="2000" dirty="0" err="1"/>
              <a:t>спадкоємці</a:t>
            </a:r>
            <a:r>
              <a:rPr lang="ru-RU" sz="2000" dirty="0"/>
              <a:t> </a:t>
            </a:r>
            <a:r>
              <a:rPr lang="ru-RU" sz="2000" dirty="0" err="1"/>
              <a:t>фізичної</a:t>
            </a:r>
            <a:r>
              <a:rPr lang="ru-RU" sz="2000" dirty="0"/>
              <a:t> особи, яка </a:t>
            </a:r>
            <a:r>
              <a:rPr lang="ru-RU" sz="2000" dirty="0" err="1"/>
              <a:t>оголошена</a:t>
            </a:r>
            <a:r>
              <a:rPr lang="ru-RU" sz="2000" dirty="0"/>
              <a:t> </a:t>
            </a:r>
            <a:r>
              <a:rPr lang="ru-RU" sz="2000" dirty="0" err="1"/>
              <a:t>померлою</a:t>
            </a:r>
            <a:r>
              <a:rPr lang="ru-RU" sz="2000" dirty="0"/>
              <a:t>, не </a:t>
            </a:r>
            <a:r>
              <a:rPr lang="ru-RU" sz="2000" dirty="0" err="1"/>
              <a:t>мають</a:t>
            </a:r>
            <a:r>
              <a:rPr lang="ru-RU" sz="2000" dirty="0"/>
              <a:t> права </a:t>
            </a:r>
            <a:r>
              <a:rPr lang="ru-RU" sz="2000" dirty="0" err="1"/>
              <a:t>відчужувати</a:t>
            </a:r>
            <a:r>
              <a:rPr lang="ru-RU" sz="2000" dirty="0"/>
              <a:t> </a:t>
            </a:r>
            <a:r>
              <a:rPr lang="ru-RU" sz="2000" dirty="0" err="1"/>
              <a:t>протягом</a:t>
            </a:r>
            <a:r>
              <a:rPr lang="ru-RU" sz="2000" dirty="0"/>
              <a:t> </a:t>
            </a:r>
            <a:r>
              <a:rPr lang="ru-RU" sz="2000" dirty="0" err="1"/>
              <a:t>п'яти</a:t>
            </a:r>
            <a:r>
              <a:rPr lang="ru-RU" sz="2000" dirty="0"/>
              <a:t> </a:t>
            </a:r>
            <a:r>
              <a:rPr lang="ru-RU" sz="2000" dirty="0" err="1"/>
              <a:t>років</a:t>
            </a:r>
            <a:r>
              <a:rPr lang="ru-RU" sz="2000" dirty="0"/>
              <a:t> </a:t>
            </a:r>
            <a:r>
              <a:rPr lang="ru-RU" sz="2000" dirty="0" err="1"/>
              <a:t>нерухоме</a:t>
            </a:r>
            <a:r>
              <a:rPr lang="ru-RU" sz="2000" dirty="0"/>
              <a:t> </a:t>
            </a:r>
            <a:r>
              <a:rPr lang="ru-RU" sz="2000" dirty="0" err="1"/>
              <a:t>майно</a:t>
            </a:r>
            <a:r>
              <a:rPr lang="ru-RU" sz="2000" dirty="0"/>
              <a:t>, </a:t>
            </a:r>
            <a:r>
              <a:rPr lang="ru-RU" sz="2000" dirty="0" err="1"/>
              <a:t>що</a:t>
            </a:r>
            <a:r>
              <a:rPr lang="ru-RU" sz="2000" dirty="0"/>
              <a:t> </a:t>
            </a:r>
            <a:r>
              <a:rPr lang="ru-RU" sz="2000" dirty="0" err="1"/>
              <a:t>перейшло</a:t>
            </a:r>
            <a:r>
              <a:rPr lang="ru-RU" sz="2000" dirty="0"/>
              <a:t> до них у </a:t>
            </a:r>
            <a:r>
              <a:rPr lang="ru-RU" sz="2000" dirty="0" err="1"/>
              <a:t>зв'язку</a:t>
            </a:r>
            <a:r>
              <a:rPr lang="ru-RU" sz="2000" dirty="0"/>
              <a:t> з </a:t>
            </a:r>
            <a:r>
              <a:rPr lang="ru-RU" sz="2000" dirty="0" err="1"/>
              <a:t>відкриттям</a:t>
            </a:r>
            <a:r>
              <a:rPr lang="ru-RU" sz="2000" dirty="0"/>
              <a:t> </a:t>
            </a:r>
            <a:r>
              <a:rPr lang="ru-RU" sz="2000" dirty="0" err="1"/>
              <a:t>спадщини</a:t>
            </a:r>
            <a:r>
              <a:rPr lang="ru-RU" sz="2000" dirty="0"/>
              <a:t>, а </a:t>
            </a:r>
            <a:r>
              <a:rPr lang="ru-RU" sz="2000" dirty="0" err="1"/>
              <a:t>нотаріус</a:t>
            </a:r>
            <a:r>
              <a:rPr lang="ru-RU" sz="2000" dirty="0"/>
              <a:t>, </a:t>
            </a:r>
            <a:r>
              <a:rPr lang="ru-RU" sz="2000" dirty="0" err="1"/>
              <a:t>який</a:t>
            </a:r>
            <a:r>
              <a:rPr lang="ru-RU" sz="2000" dirty="0"/>
              <a:t> </a:t>
            </a:r>
            <a:r>
              <a:rPr lang="ru-RU" sz="2000" dirty="0" err="1"/>
              <a:t>видав</a:t>
            </a:r>
            <a:r>
              <a:rPr lang="ru-RU" sz="2000" dirty="0"/>
              <a:t> </a:t>
            </a:r>
            <a:r>
              <a:rPr lang="ru-RU" sz="2000" dirty="0" err="1"/>
              <a:t>спадкоємцеві</a:t>
            </a:r>
            <a:r>
              <a:rPr lang="ru-RU" sz="2000" dirty="0"/>
              <a:t> </a:t>
            </a:r>
            <a:r>
              <a:rPr lang="ru-RU" sz="2000" dirty="0" err="1"/>
              <a:t>свідоцтво</a:t>
            </a:r>
            <a:r>
              <a:rPr lang="ru-RU" sz="2000" dirty="0"/>
              <a:t> про право на </a:t>
            </a:r>
            <a:r>
              <a:rPr lang="ru-RU" sz="2000" dirty="0" err="1"/>
              <a:t>спадщину</a:t>
            </a:r>
            <a:r>
              <a:rPr lang="ru-RU" sz="2000" dirty="0"/>
              <a:t> на </a:t>
            </a:r>
            <a:r>
              <a:rPr lang="ru-RU" sz="2000" dirty="0" err="1"/>
              <a:t>нерухоме</a:t>
            </a:r>
            <a:r>
              <a:rPr lang="ru-RU" sz="2000" dirty="0"/>
              <a:t> </a:t>
            </a:r>
            <a:r>
              <a:rPr lang="ru-RU" sz="2000" dirty="0" err="1"/>
              <a:t>майно</a:t>
            </a:r>
            <a:r>
              <a:rPr lang="ru-RU" sz="2000" dirty="0"/>
              <a:t>, </a:t>
            </a:r>
            <a:r>
              <a:rPr lang="ru-RU" sz="2000" dirty="0" err="1"/>
              <a:t>накладає</a:t>
            </a:r>
            <a:r>
              <a:rPr lang="ru-RU" sz="2000" dirty="0"/>
              <a:t> на </a:t>
            </a:r>
            <a:r>
              <a:rPr lang="ru-RU" sz="2000" dirty="0" err="1"/>
              <a:t>нього</a:t>
            </a:r>
            <a:r>
              <a:rPr lang="ru-RU" sz="2000" dirty="0"/>
              <a:t> </a:t>
            </a:r>
            <a:r>
              <a:rPr lang="ru-RU" sz="2000" dirty="0" err="1"/>
              <a:t>заборону</a:t>
            </a:r>
            <a:r>
              <a:rPr lang="ru-RU" sz="2000" dirty="0"/>
              <a:t> </a:t>
            </a:r>
            <a:r>
              <a:rPr lang="ru-RU" sz="2000" dirty="0" err="1"/>
              <a:t>відчуження</a:t>
            </a:r>
            <a:r>
              <a:rPr lang="ru-RU" sz="2000" dirty="0"/>
              <a:t>. Таким чином, законом </a:t>
            </a:r>
            <a:r>
              <a:rPr lang="ru-RU" sz="2000" dirty="0" err="1"/>
              <a:t>здійснюється</a:t>
            </a:r>
            <a:r>
              <a:rPr lang="ru-RU" sz="2000" dirty="0"/>
              <a:t> </a:t>
            </a:r>
            <a:r>
              <a:rPr lang="ru-RU" sz="2000" dirty="0" err="1"/>
              <a:t>захист</a:t>
            </a:r>
            <a:r>
              <a:rPr lang="ru-RU" sz="2000" dirty="0"/>
              <a:t> </a:t>
            </a:r>
            <a:r>
              <a:rPr lang="ru-RU" sz="2000" dirty="0" err="1"/>
              <a:t>майнових</a:t>
            </a:r>
            <a:r>
              <a:rPr lang="ru-RU" sz="2000" dirty="0"/>
              <a:t> прав </a:t>
            </a:r>
            <a:r>
              <a:rPr lang="ru-RU" sz="2000" dirty="0" err="1"/>
              <a:t>фізичної</a:t>
            </a:r>
            <a:r>
              <a:rPr lang="ru-RU" sz="2000" dirty="0"/>
              <a:t> особи, </a:t>
            </a:r>
            <a:r>
              <a:rPr lang="ru-RU" sz="2000" dirty="0" err="1"/>
              <a:t>оголошеної</a:t>
            </a:r>
            <a:r>
              <a:rPr lang="ru-RU" sz="2000" dirty="0"/>
              <a:t> </a:t>
            </a:r>
            <a:r>
              <a:rPr lang="ru-RU" sz="2000" dirty="0" err="1"/>
              <a:t>померлою</a:t>
            </a:r>
            <a:r>
              <a:rPr lang="ru-RU" sz="2000" dirty="0"/>
              <a:t>, на </a:t>
            </a:r>
            <a:r>
              <a:rPr lang="ru-RU" sz="2000" dirty="0" err="1"/>
              <a:t>випадок</a:t>
            </a:r>
            <a:r>
              <a:rPr lang="ru-RU" sz="2000" dirty="0"/>
              <a:t> </a:t>
            </a:r>
            <a:r>
              <a:rPr lang="ru-RU" sz="2000" dirty="0" err="1"/>
              <a:t>її</a:t>
            </a:r>
            <a:r>
              <a:rPr lang="ru-RU" sz="2000" dirty="0"/>
              <a:t> </a:t>
            </a:r>
            <a:r>
              <a:rPr lang="ru-RU" sz="2000" dirty="0" err="1"/>
              <a:t>появи</a:t>
            </a:r>
            <a:r>
              <a:rPr lang="ru-RU" sz="2000" dirty="0"/>
              <a:t> і </a:t>
            </a:r>
            <a:r>
              <a:rPr lang="ru-RU" sz="2000" dirty="0" err="1"/>
              <a:t>скасування</a:t>
            </a:r>
            <a:r>
              <a:rPr lang="ru-RU" sz="2000" dirty="0"/>
              <a:t> </a:t>
            </a:r>
            <a:r>
              <a:rPr lang="ru-RU" sz="2000" dirty="0" err="1"/>
              <a:t>рішення</a:t>
            </a:r>
            <a:r>
              <a:rPr lang="ru-RU" sz="2000" dirty="0"/>
              <a:t> суду.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14100341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 err="1"/>
              <a:t>Цікаво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поняття</a:t>
            </a:r>
            <a:r>
              <a:rPr lang="ru-RU" dirty="0"/>
              <a:t> «час </a:t>
            </a:r>
            <a:r>
              <a:rPr lang="ru-RU" dirty="0" err="1"/>
              <a:t>відкриття</a:t>
            </a:r>
            <a:r>
              <a:rPr lang="ru-RU" dirty="0"/>
              <a:t> </a:t>
            </a:r>
            <a:r>
              <a:rPr lang="ru-RU" dirty="0" err="1"/>
              <a:t>спадщини</a:t>
            </a:r>
            <a:r>
              <a:rPr lang="ru-RU" dirty="0"/>
              <a:t>» </a:t>
            </a:r>
            <a:r>
              <a:rPr lang="ru-RU" dirty="0" err="1"/>
              <a:t>було</a:t>
            </a:r>
            <a:r>
              <a:rPr lang="ru-RU" dirty="0"/>
              <a:t> </a:t>
            </a:r>
            <a:r>
              <a:rPr lang="ru-RU" dirty="0" err="1"/>
              <a:t>відомо</a:t>
            </a:r>
            <a:r>
              <a:rPr lang="ru-RU" dirty="0"/>
              <a:t>, </a:t>
            </a:r>
            <a:r>
              <a:rPr lang="ru-RU" dirty="0" err="1"/>
              <a:t>ще</a:t>
            </a:r>
            <a:r>
              <a:rPr lang="ru-RU" dirty="0"/>
              <a:t> за </a:t>
            </a:r>
            <a:r>
              <a:rPr lang="ru-RU" dirty="0" err="1"/>
              <a:t>часів</a:t>
            </a:r>
            <a:r>
              <a:rPr lang="ru-RU" dirty="0"/>
              <a:t> </a:t>
            </a:r>
            <a:r>
              <a:rPr lang="ru-RU" dirty="0" err="1"/>
              <a:t>римського</a:t>
            </a:r>
            <a:r>
              <a:rPr lang="ru-RU" dirty="0"/>
              <a:t> права, і ним так само </a:t>
            </a:r>
            <a:r>
              <a:rPr lang="ru-RU" dirty="0" err="1"/>
              <a:t>вважався</a:t>
            </a:r>
            <a:r>
              <a:rPr lang="ru-RU" dirty="0"/>
              <a:t> день </a:t>
            </a:r>
            <a:r>
              <a:rPr lang="ru-RU" dirty="0" err="1"/>
              <a:t>смерті</a:t>
            </a:r>
            <a:r>
              <a:rPr lang="ru-RU" dirty="0"/>
              <a:t> </a:t>
            </a:r>
            <a:r>
              <a:rPr lang="ru-RU" dirty="0" err="1"/>
              <a:t>спадкодавця</a:t>
            </a:r>
            <a:r>
              <a:rPr lang="ru-RU" dirty="0"/>
              <a:t>. </a:t>
            </a:r>
            <a:r>
              <a:rPr lang="ru-RU" dirty="0" err="1"/>
              <a:t>Спадкоємці</a:t>
            </a:r>
            <a:r>
              <a:rPr lang="ru-RU" dirty="0"/>
              <a:t> </a:t>
            </a:r>
            <a:r>
              <a:rPr lang="ru-RU" dirty="0" err="1"/>
              <a:t>поділялися</a:t>
            </a:r>
            <a:r>
              <a:rPr lang="ru-RU" dirty="0"/>
              <a:t> на два </a:t>
            </a:r>
            <a:r>
              <a:rPr lang="ru-RU" dirty="0" err="1"/>
              <a:t>види</a:t>
            </a:r>
            <a:r>
              <a:rPr lang="ru-RU" dirty="0"/>
              <a:t>: </a:t>
            </a:r>
            <a:r>
              <a:rPr lang="ru-RU" dirty="0" err="1"/>
              <a:t>домашні</a:t>
            </a:r>
            <a:r>
              <a:rPr lang="ru-RU" dirty="0"/>
              <a:t> </a:t>
            </a:r>
            <a:r>
              <a:rPr lang="ru-RU" dirty="0" err="1"/>
              <a:t>спадкоємці</a:t>
            </a:r>
            <a:r>
              <a:rPr lang="ru-RU" dirty="0"/>
              <a:t>, </a:t>
            </a:r>
            <a:r>
              <a:rPr lang="ru-RU" dirty="0" err="1"/>
              <a:t>тобто</a:t>
            </a:r>
            <a:r>
              <a:rPr lang="ru-RU" dirty="0"/>
              <a:t> </a:t>
            </a:r>
            <a:r>
              <a:rPr lang="ru-RU" dirty="0" err="1"/>
              <a:t>ті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входили до складу </a:t>
            </a:r>
            <a:r>
              <a:rPr lang="ru-RU" dirty="0" err="1"/>
              <a:t>сім'ї</a:t>
            </a:r>
            <a:r>
              <a:rPr lang="ru-RU" dirty="0"/>
              <a:t> </a:t>
            </a:r>
            <a:r>
              <a:rPr lang="ru-RU" dirty="0" err="1"/>
              <a:t>померлого</a:t>
            </a:r>
            <a:r>
              <a:rPr lang="ru-RU" dirty="0"/>
              <a:t>, </a:t>
            </a:r>
            <a:r>
              <a:rPr lang="ru-RU" dirty="0" err="1"/>
              <a:t>його</a:t>
            </a:r>
            <a:r>
              <a:rPr lang="ru-RU" dirty="0"/>
              <a:t> дому, </a:t>
            </a:r>
            <a:r>
              <a:rPr lang="ru-RU" dirty="0" err="1"/>
              <a:t>постійно</a:t>
            </a:r>
            <a:r>
              <a:rPr lang="ru-RU" dirty="0"/>
              <a:t> проживали </a:t>
            </a:r>
            <a:r>
              <a:rPr lang="ru-RU" dirty="0" err="1"/>
              <a:t>зі</a:t>
            </a:r>
            <a:r>
              <a:rPr lang="ru-RU" dirty="0"/>
              <a:t> </a:t>
            </a:r>
            <a:r>
              <a:rPr lang="ru-RU" dirty="0" err="1"/>
              <a:t>спадкодавцем</a:t>
            </a:r>
            <a:r>
              <a:rPr lang="ru-RU" dirty="0"/>
              <a:t> на день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смерті</a:t>
            </a:r>
            <a:r>
              <a:rPr lang="ru-RU" dirty="0"/>
              <a:t> та </a:t>
            </a:r>
            <a:r>
              <a:rPr lang="ru-RU" dirty="0" err="1"/>
              <a:t>зовнішні</a:t>
            </a:r>
            <a:r>
              <a:rPr lang="ru-RU" dirty="0"/>
              <a:t> </a:t>
            </a:r>
            <a:r>
              <a:rPr lang="ru-RU" dirty="0" err="1"/>
              <a:t>спадкоємці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не належали до </a:t>
            </a:r>
            <a:r>
              <a:rPr lang="ru-RU" dirty="0" err="1"/>
              <a:t>сім'ї</a:t>
            </a:r>
            <a:r>
              <a:rPr lang="ru-RU" dirty="0"/>
              <a:t> </a:t>
            </a:r>
            <a:r>
              <a:rPr lang="ru-RU" dirty="0" err="1"/>
              <a:t>померлого</a:t>
            </a:r>
            <a:r>
              <a:rPr lang="ru-RU" dirty="0"/>
              <a:t>. </a:t>
            </a:r>
            <a:r>
              <a:rPr lang="ru-RU" dirty="0" err="1"/>
              <a:t>Перші</a:t>
            </a:r>
            <a:r>
              <a:rPr lang="ru-RU" dirty="0"/>
              <a:t> </a:t>
            </a:r>
            <a:r>
              <a:rPr lang="ru-RU" dirty="0" err="1"/>
              <a:t>набували</a:t>
            </a:r>
            <a:r>
              <a:rPr lang="ru-RU" dirty="0"/>
              <a:t> </a:t>
            </a:r>
            <a:r>
              <a:rPr lang="ru-RU" dirty="0" err="1"/>
              <a:t>спадщину</a:t>
            </a:r>
            <a:r>
              <a:rPr lang="ru-RU" dirty="0"/>
              <a:t> </a:t>
            </a:r>
            <a:r>
              <a:rPr lang="ru-RU" dirty="0" err="1"/>
              <a:t>відразу</a:t>
            </a:r>
            <a:r>
              <a:rPr lang="ru-RU" dirty="0"/>
              <a:t> в момент </a:t>
            </a:r>
            <a:r>
              <a:rPr lang="ru-RU" dirty="0" err="1"/>
              <a:t>смерті</a:t>
            </a:r>
            <a:r>
              <a:rPr lang="ru-RU" dirty="0"/>
              <a:t> без будь-</a:t>
            </a:r>
            <a:r>
              <a:rPr lang="ru-RU" dirty="0" err="1"/>
              <a:t>якого</a:t>
            </a:r>
            <a:r>
              <a:rPr lang="ru-RU" dirty="0"/>
              <a:t> акту з </a:t>
            </a:r>
            <a:r>
              <a:rPr lang="ru-RU" dirty="0" err="1"/>
              <a:t>їх</a:t>
            </a:r>
            <a:r>
              <a:rPr lang="ru-RU" dirty="0"/>
              <a:t> боку. </a:t>
            </a:r>
            <a:r>
              <a:rPr lang="ru-RU" dirty="0" err="1"/>
              <a:t>Спадщина</a:t>
            </a:r>
            <a:r>
              <a:rPr lang="ru-RU" dirty="0"/>
              <a:t> переходила до них </a:t>
            </a:r>
            <a:r>
              <a:rPr lang="ru-RU" dirty="0" err="1"/>
              <a:t>навіть</a:t>
            </a:r>
            <a:r>
              <a:rPr lang="ru-RU" dirty="0"/>
              <a:t> без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відома</a:t>
            </a:r>
            <a:r>
              <a:rPr lang="ru-RU" dirty="0"/>
              <a:t>. У </a:t>
            </a:r>
            <a:r>
              <a:rPr lang="ru-RU" dirty="0" err="1"/>
              <a:t>зв'язку</a:t>
            </a:r>
            <a:r>
              <a:rPr lang="ru-RU" dirty="0"/>
              <a:t> з </a:t>
            </a:r>
            <a:r>
              <a:rPr lang="ru-RU" dirty="0" err="1"/>
              <a:t>цим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називали</a:t>
            </a:r>
            <a:r>
              <a:rPr lang="ru-RU" dirty="0"/>
              <a:t> в </a:t>
            </a:r>
            <a:r>
              <a:rPr lang="ru-RU" dirty="0" err="1"/>
              <a:t>Римі</a:t>
            </a:r>
            <a:r>
              <a:rPr lang="ru-RU" dirty="0"/>
              <a:t> не </a:t>
            </a:r>
            <a:r>
              <a:rPr lang="ru-RU" dirty="0" err="1"/>
              <a:t>тільки</a:t>
            </a:r>
            <a:r>
              <a:rPr lang="ru-RU" dirty="0"/>
              <a:t> </a:t>
            </a:r>
            <a:r>
              <a:rPr lang="ru-RU" dirty="0" err="1"/>
              <a:t>своїми</a:t>
            </a:r>
            <a:r>
              <a:rPr lang="ru-RU" dirty="0"/>
              <a:t>, але й </a:t>
            </a:r>
            <a:r>
              <a:rPr lang="ru-RU" dirty="0" err="1"/>
              <a:t>обов'язковими</a:t>
            </a:r>
            <a:r>
              <a:rPr lang="ru-RU" dirty="0"/>
              <a:t> </a:t>
            </a:r>
            <a:r>
              <a:rPr lang="ru-RU" dirty="0" err="1"/>
              <a:t>спадкоємцями</a:t>
            </a:r>
            <a:r>
              <a:rPr lang="ru-RU" dirty="0"/>
              <a:t>. </a:t>
            </a:r>
            <a:r>
              <a:rPr lang="ru-RU" dirty="0" err="1"/>
              <a:t>Зовнішнім</a:t>
            </a:r>
            <a:r>
              <a:rPr lang="ru-RU" dirty="0"/>
              <a:t> </a:t>
            </a:r>
            <a:r>
              <a:rPr lang="ru-RU" dirty="0" err="1"/>
              <a:t>спадкоємцям</a:t>
            </a:r>
            <a:r>
              <a:rPr lang="ru-RU" dirty="0"/>
              <a:t> для </a:t>
            </a:r>
            <a:r>
              <a:rPr lang="ru-RU" dirty="0" err="1"/>
              <a:t>набуття</a:t>
            </a:r>
            <a:r>
              <a:rPr lang="ru-RU" dirty="0"/>
              <a:t> </a:t>
            </a:r>
            <a:r>
              <a:rPr lang="ru-RU" dirty="0" err="1"/>
              <a:t>спадщини</a:t>
            </a:r>
            <a:r>
              <a:rPr lang="ru-RU" dirty="0"/>
              <a:t> </a:t>
            </a:r>
            <a:r>
              <a:rPr lang="ru-RU" dirty="0" err="1"/>
              <a:t>навпаки</a:t>
            </a:r>
            <a:r>
              <a:rPr lang="ru-RU" dirty="0"/>
              <a:t> </a:t>
            </a:r>
            <a:r>
              <a:rPr lang="ru-RU" dirty="0" err="1"/>
              <a:t>необхідно</a:t>
            </a:r>
            <a:r>
              <a:rPr lang="ru-RU" dirty="0"/>
              <a:t> </a:t>
            </a:r>
            <a:r>
              <a:rPr lang="ru-RU" dirty="0" err="1"/>
              <a:t>було</a:t>
            </a:r>
            <a:r>
              <a:rPr lang="ru-RU" dirty="0"/>
              <a:t> </a:t>
            </a:r>
            <a:r>
              <a:rPr lang="ru-RU" dirty="0" err="1"/>
              <a:t>здійснити</a:t>
            </a:r>
            <a:r>
              <a:rPr lang="ru-RU" dirty="0"/>
              <a:t> </a:t>
            </a:r>
            <a:r>
              <a:rPr lang="ru-RU" dirty="0" err="1"/>
              <a:t>певний</a:t>
            </a:r>
            <a:r>
              <a:rPr lang="ru-RU" dirty="0"/>
              <a:t> акт, </a:t>
            </a:r>
            <a:r>
              <a:rPr lang="ru-RU" dirty="0" err="1"/>
              <a:t>певним</a:t>
            </a:r>
            <a:r>
              <a:rPr lang="ru-RU" dirty="0"/>
              <a:t> чином </a:t>
            </a:r>
            <a:r>
              <a:rPr lang="ru-RU" dirty="0" err="1"/>
              <a:t>виразити</a:t>
            </a:r>
            <a:r>
              <a:rPr lang="ru-RU" dirty="0"/>
              <a:t> волю на </a:t>
            </a:r>
            <a:r>
              <a:rPr lang="ru-RU" dirty="0" err="1"/>
              <a:t>прийняття</a:t>
            </a:r>
            <a:r>
              <a:rPr lang="ru-RU" dirty="0"/>
              <a:t> </a:t>
            </a:r>
            <a:r>
              <a:rPr lang="ru-RU" dirty="0" err="1"/>
              <a:t>спадщини</a:t>
            </a:r>
            <a:r>
              <a:rPr lang="ru-RU" dirty="0"/>
              <a:t>, </a:t>
            </a:r>
            <a:r>
              <a:rPr lang="ru-RU" dirty="0" err="1"/>
              <a:t>внаслідок</a:t>
            </a:r>
            <a:r>
              <a:rPr lang="ru-RU" dirty="0"/>
              <a:t> </a:t>
            </a:r>
            <a:r>
              <a:rPr lang="ru-RU" dirty="0" err="1"/>
              <a:t>чого</a:t>
            </a:r>
            <a:r>
              <a:rPr lang="ru-RU" dirty="0"/>
              <a:t> вони </a:t>
            </a:r>
            <a:r>
              <a:rPr lang="ru-RU" dirty="0" err="1"/>
              <a:t>були</a:t>
            </a:r>
            <a:r>
              <a:rPr lang="ru-RU" dirty="0"/>
              <a:t> </a:t>
            </a:r>
            <a:r>
              <a:rPr lang="ru-RU" dirty="0" err="1"/>
              <a:t>визнані</a:t>
            </a:r>
            <a:r>
              <a:rPr lang="ru-RU" dirty="0"/>
              <a:t> </a:t>
            </a:r>
            <a:r>
              <a:rPr lang="ru-RU" dirty="0" err="1"/>
              <a:t>спадкоємцями</a:t>
            </a:r>
            <a:r>
              <a:rPr lang="ru-RU" dirty="0"/>
              <a:t> </a:t>
            </a:r>
            <a:r>
              <a:rPr lang="ru-RU" dirty="0" err="1"/>
              <a:t>добровільними</a:t>
            </a:r>
            <a:r>
              <a:rPr lang="ru-RU" dirty="0"/>
              <a:t>. У </a:t>
            </a:r>
            <a:r>
              <a:rPr lang="ru-RU" dirty="0" err="1"/>
              <a:t>стародавні</a:t>
            </a:r>
            <a:r>
              <a:rPr lang="ru-RU" dirty="0"/>
              <a:t> </a:t>
            </a:r>
            <a:r>
              <a:rPr lang="ru-RU" dirty="0" err="1"/>
              <a:t>часи</a:t>
            </a:r>
            <a:r>
              <a:rPr lang="ru-RU" dirty="0"/>
              <a:t> </a:t>
            </a:r>
            <a:r>
              <a:rPr lang="ru-RU" dirty="0" err="1"/>
              <a:t>прийняття</a:t>
            </a:r>
            <a:r>
              <a:rPr lang="ru-RU" dirty="0"/>
              <a:t> </a:t>
            </a:r>
            <a:r>
              <a:rPr lang="ru-RU" dirty="0" err="1"/>
              <a:t>спадщини</a:t>
            </a:r>
            <a:r>
              <a:rPr lang="ru-RU" dirty="0"/>
              <a:t> </a:t>
            </a:r>
            <a:r>
              <a:rPr lang="ru-RU" dirty="0" err="1"/>
              <a:t>здійснювалося</a:t>
            </a:r>
            <a:r>
              <a:rPr lang="ru-RU" dirty="0"/>
              <a:t> у </a:t>
            </a:r>
            <a:r>
              <a:rPr lang="ru-RU" dirty="0" err="1"/>
              <a:t>формі</a:t>
            </a:r>
            <a:r>
              <a:rPr lang="ru-RU" dirty="0"/>
              <a:t> особливого </a:t>
            </a:r>
            <a:r>
              <a:rPr lang="ru-RU" dirty="0" err="1"/>
              <a:t>урочистого</a:t>
            </a:r>
            <a:r>
              <a:rPr lang="ru-RU" dirty="0"/>
              <a:t> акту. </a:t>
            </a:r>
            <a:r>
              <a:rPr lang="ru-RU" dirty="0" err="1"/>
              <a:t>Спадкоємець</a:t>
            </a:r>
            <a:r>
              <a:rPr lang="ru-RU" dirty="0"/>
              <a:t> у </a:t>
            </a:r>
            <a:r>
              <a:rPr lang="ru-RU" dirty="0" err="1"/>
              <a:t>присутності</a:t>
            </a:r>
            <a:r>
              <a:rPr lang="ru-RU" dirty="0"/>
              <a:t> </a:t>
            </a:r>
            <a:r>
              <a:rPr lang="ru-RU" dirty="0" err="1"/>
              <a:t>свідків</a:t>
            </a:r>
            <a:r>
              <a:rPr lang="ru-RU" dirty="0"/>
              <a:t> у </a:t>
            </a:r>
            <a:r>
              <a:rPr lang="ru-RU" dirty="0" err="1"/>
              <a:t>будинку</a:t>
            </a:r>
            <a:r>
              <a:rPr lang="ru-RU" dirty="0"/>
              <a:t> </a:t>
            </a:r>
            <a:r>
              <a:rPr lang="ru-RU" dirty="0" err="1"/>
              <a:t>спадкодавця</a:t>
            </a:r>
            <a:r>
              <a:rPr lang="ru-RU" dirty="0"/>
              <a:t> </a:t>
            </a:r>
            <a:r>
              <a:rPr lang="ru-RU" dirty="0" err="1"/>
              <a:t>урочисто</a:t>
            </a:r>
            <a:r>
              <a:rPr lang="ru-RU" dirty="0"/>
              <a:t> заявляв про </a:t>
            </a:r>
            <a:r>
              <a:rPr lang="ru-RU" dirty="0" err="1"/>
              <a:t>прийняття</a:t>
            </a:r>
            <a:r>
              <a:rPr lang="ru-RU" dirty="0"/>
              <a:t> </a:t>
            </a:r>
            <a:r>
              <a:rPr lang="ru-RU" dirty="0" err="1"/>
              <a:t>спадщини</a:t>
            </a:r>
            <a:r>
              <a:rPr lang="ru-RU" dirty="0"/>
              <a:t>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033707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У наш час </a:t>
            </a:r>
            <a:r>
              <a:rPr lang="ru-RU" dirty="0" err="1"/>
              <a:t>прийняття</a:t>
            </a:r>
            <a:r>
              <a:rPr lang="ru-RU" dirty="0"/>
              <a:t> </a:t>
            </a:r>
            <a:r>
              <a:rPr lang="ru-RU" dirty="0" err="1"/>
              <a:t>спадщини</a:t>
            </a:r>
            <a:r>
              <a:rPr lang="ru-RU" dirty="0"/>
              <a:t> </a:t>
            </a:r>
            <a:r>
              <a:rPr lang="ru-RU" dirty="0" err="1"/>
              <a:t>відбувається</a:t>
            </a:r>
            <a:r>
              <a:rPr lang="ru-RU" dirty="0"/>
              <a:t> не так </a:t>
            </a:r>
            <a:r>
              <a:rPr lang="ru-RU" dirty="0" err="1"/>
              <a:t>урочисто</a:t>
            </a:r>
            <a:r>
              <a:rPr lang="ru-RU" dirty="0"/>
              <a:t>, а шляхом </a:t>
            </a:r>
            <a:r>
              <a:rPr lang="ru-RU" dirty="0" err="1"/>
              <a:t>звернення</a:t>
            </a:r>
            <a:r>
              <a:rPr lang="ru-RU" dirty="0"/>
              <a:t> до </a:t>
            </a:r>
            <a:r>
              <a:rPr lang="ru-RU" dirty="0" err="1"/>
              <a:t>відповідних</a:t>
            </a:r>
            <a:r>
              <a:rPr lang="ru-RU" dirty="0"/>
              <a:t> </a:t>
            </a:r>
            <a:r>
              <a:rPr lang="ru-RU" dirty="0" err="1"/>
              <a:t>органів</a:t>
            </a:r>
            <a:r>
              <a:rPr lang="ru-RU" dirty="0"/>
              <a:t>, але з </a:t>
            </a:r>
            <a:r>
              <a:rPr lang="ru-RU" dirty="0" err="1"/>
              <a:t>обов’язковим</a:t>
            </a:r>
            <a:r>
              <a:rPr lang="ru-RU" dirty="0"/>
              <a:t> </a:t>
            </a:r>
            <a:r>
              <a:rPr lang="ru-RU" dirty="0" err="1"/>
              <a:t>дотриманням</a:t>
            </a:r>
            <a:r>
              <a:rPr lang="ru-RU" dirty="0"/>
              <a:t> </a:t>
            </a:r>
            <a:r>
              <a:rPr lang="ru-RU" dirty="0" err="1"/>
              <a:t>строків</a:t>
            </a:r>
            <a:r>
              <a:rPr lang="ru-RU" dirty="0"/>
              <a:t> </a:t>
            </a:r>
            <a:r>
              <a:rPr lang="ru-RU" dirty="0" err="1"/>
              <a:t>прийняття</a:t>
            </a:r>
            <a:r>
              <a:rPr lang="ru-RU" dirty="0"/>
              <a:t> </a:t>
            </a:r>
            <a:r>
              <a:rPr lang="ru-RU" dirty="0" err="1"/>
              <a:t>спадщини</a:t>
            </a:r>
            <a:r>
              <a:rPr lang="ru-RU" dirty="0"/>
              <a:t>, </a:t>
            </a:r>
            <a:r>
              <a:rPr lang="ru-RU" dirty="0" err="1"/>
              <a:t>визначених</a:t>
            </a:r>
            <a:r>
              <a:rPr lang="ru-RU" dirty="0"/>
              <a:t> ст. 1270 </a:t>
            </a:r>
            <a:r>
              <a:rPr lang="ru-RU" dirty="0" err="1"/>
              <a:t>Цивільного</a:t>
            </a:r>
            <a:r>
              <a:rPr lang="ru-RU" dirty="0"/>
              <a:t> кодексу </a:t>
            </a:r>
            <a:r>
              <a:rPr lang="ru-RU" dirty="0" err="1"/>
              <a:t>України</a:t>
            </a:r>
            <a:r>
              <a:rPr lang="ru-RU" dirty="0"/>
              <a:t>. Строк </a:t>
            </a:r>
            <a:r>
              <a:rPr lang="ru-RU" dirty="0" err="1"/>
              <a:t>прийняття</a:t>
            </a:r>
            <a:r>
              <a:rPr lang="ru-RU" dirty="0"/>
              <a:t> </a:t>
            </a:r>
            <a:r>
              <a:rPr lang="ru-RU" dirty="0" err="1"/>
              <a:t>спадщини</a:t>
            </a:r>
            <a:r>
              <a:rPr lang="ru-RU" dirty="0"/>
              <a:t> </a:t>
            </a:r>
            <a:r>
              <a:rPr lang="ru-RU" dirty="0" err="1"/>
              <a:t>починається</a:t>
            </a:r>
            <a:r>
              <a:rPr lang="ru-RU" dirty="0"/>
              <a:t> з часу </a:t>
            </a:r>
            <a:r>
              <a:rPr lang="ru-RU" dirty="0" err="1"/>
              <a:t>відкриття</a:t>
            </a:r>
            <a:r>
              <a:rPr lang="ru-RU" dirty="0"/>
              <a:t> </a:t>
            </a:r>
            <a:r>
              <a:rPr lang="ru-RU" dirty="0" err="1"/>
              <a:t>спадщини</a:t>
            </a:r>
            <a:r>
              <a:rPr lang="ru-RU" dirty="0"/>
              <a:t>, а тому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визначення</a:t>
            </a:r>
            <a:r>
              <a:rPr lang="ru-RU" dirty="0"/>
              <a:t> є </a:t>
            </a:r>
            <a:r>
              <a:rPr lang="ru-RU" dirty="0" err="1"/>
              <a:t>дуже</a:t>
            </a:r>
            <a:r>
              <a:rPr lang="ru-RU" dirty="0"/>
              <a:t> </a:t>
            </a:r>
            <a:r>
              <a:rPr lang="ru-RU" dirty="0" err="1"/>
              <a:t>важливим</a:t>
            </a:r>
            <a:r>
              <a:rPr lang="ru-RU" dirty="0"/>
              <a:t> для </a:t>
            </a:r>
            <a:r>
              <a:rPr lang="ru-RU" dirty="0" err="1"/>
              <a:t>спадкоємців</a:t>
            </a:r>
            <a:r>
              <a:rPr lang="ru-RU" dirty="0"/>
              <a:t>, </a:t>
            </a:r>
            <a:r>
              <a:rPr lang="ru-RU" dirty="0" err="1"/>
              <a:t>кредиторів</a:t>
            </a:r>
            <a:r>
              <a:rPr lang="ru-RU" dirty="0"/>
              <a:t> </a:t>
            </a:r>
            <a:r>
              <a:rPr lang="ru-RU" dirty="0" err="1"/>
              <a:t>спадкодавця</a:t>
            </a:r>
            <a:r>
              <a:rPr lang="ru-RU" dirty="0"/>
              <a:t>, </a:t>
            </a:r>
            <a:r>
              <a:rPr lang="ru-RU" dirty="0" err="1"/>
              <a:t>державних</a:t>
            </a:r>
            <a:r>
              <a:rPr lang="ru-RU" dirty="0"/>
              <a:t> </a:t>
            </a:r>
            <a:r>
              <a:rPr lang="ru-RU" dirty="0" err="1"/>
              <a:t>органів</a:t>
            </a:r>
            <a:r>
              <a:rPr lang="ru-RU" dirty="0"/>
              <a:t>.  </a:t>
            </a:r>
            <a:endParaRPr lang="en-US" dirty="0"/>
          </a:p>
          <a:p>
            <a:r>
              <a:rPr lang="ru-RU" dirty="0"/>
              <a:t>Таким чином, з часу </a:t>
            </a:r>
            <a:r>
              <a:rPr lang="ru-RU" dirty="0" err="1"/>
              <a:t>відкриття</a:t>
            </a:r>
            <a:r>
              <a:rPr lang="ru-RU" dirty="0"/>
              <a:t> </a:t>
            </a:r>
            <a:r>
              <a:rPr lang="ru-RU" dirty="0" err="1"/>
              <a:t>спадщини</a:t>
            </a:r>
            <a:r>
              <a:rPr lang="ru-RU" dirty="0"/>
              <a:t> у </a:t>
            </a:r>
            <a:r>
              <a:rPr lang="ru-RU" dirty="0" err="1"/>
              <a:t>спадкоємців</a:t>
            </a:r>
            <a:r>
              <a:rPr lang="ru-RU" dirty="0"/>
              <a:t> </a:t>
            </a:r>
            <a:r>
              <a:rPr lang="ru-RU" dirty="0" err="1"/>
              <a:t>виникає</a:t>
            </a:r>
            <a:r>
              <a:rPr lang="ru-RU" dirty="0"/>
              <a:t> право на </a:t>
            </a:r>
            <a:r>
              <a:rPr lang="ru-RU" dirty="0" err="1"/>
              <a:t>спадкування</a:t>
            </a:r>
            <a:r>
              <a:rPr lang="ru-RU" dirty="0"/>
              <a:t>. Час </a:t>
            </a:r>
            <a:r>
              <a:rPr lang="ru-RU" dirty="0" err="1"/>
              <a:t>відкриття</a:t>
            </a:r>
            <a:r>
              <a:rPr lang="ru-RU" dirty="0"/>
              <a:t> </a:t>
            </a:r>
            <a:r>
              <a:rPr lang="ru-RU" dirty="0" err="1"/>
              <a:t>спадщини</a:t>
            </a:r>
            <a:r>
              <a:rPr lang="ru-RU" dirty="0"/>
              <a:t> – </a:t>
            </a:r>
            <a:r>
              <a:rPr lang="ru-RU" dirty="0" err="1"/>
              <a:t>це</a:t>
            </a:r>
            <a:r>
              <a:rPr lang="ru-RU" dirty="0"/>
              <a:t> день </a:t>
            </a:r>
            <a:r>
              <a:rPr lang="ru-RU" dirty="0" err="1"/>
              <a:t>смерті</a:t>
            </a:r>
            <a:r>
              <a:rPr lang="ru-RU" dirty="0"/>
              <a:t> особи </a:t>
            </a:r>
            <a:r>
              <a:rPr lang="ru-RU" dirty="0" err="1"/>
              <a:t>або</a:t>
            </a:r>
            <a:r>
              <a:rPr lang="ru-RU" dirty="0"/>
              <a:t> день </a:t>
            </a:r>
            <a:r>
              <a:rPr lang="ru-RU" dirty="0" err="1"/>
              <a:t>оголошення</a:t>
            </a:r>
            <a:r>
              <a:rPr lang="ru-RU" dirty="0"/>
              <a:t>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померлою</a:t>
            </a:r>
            <a:r>
              <a:rPr lang="ru-RU" dirty="0"/>
              <a:t>. Порядок </a:t>
            </a:r>
            <a:r>
              <a:rPr lang="ru-RU" dirty="0" err="1"/>
              <a:t>оголошення</a:t>
            </a:r>
            <a:r>
              <a:rPr lang="ru-RU" dirty="0"/>
              <a:t> особи </a:t>
            </a:r>
            <a:r>
              <a:rPr lang="ru-RU" dirty="0" err="1"/>
              <a:t>померлою</a:t>
            </a:r>
            <a:r>
              <a:rPr lang="ru-RU" dirty="0"/>
              <a:t> </a:t>
            </a:r>
            <a:r>
              <a:rPr lang="ru-RU" dirty="0" err="1"/>
              <a:t>визначається</a:t>
            </a:r>
            <a:r>
              <a:rPr lang="ru-RU" dirty="0"/>
              <a:t> </a:t>
            </a:r>
            <a:r>
              <a:rPr lang="ru-RU" dirty="0" err="1"/>
              <a:t>Цивільним</a:t>
            </a:r>
            <a:r>
              <a:rPr lang="ru-RU" dirty="0"/>
              <a:t> кодексом </a:t>
            </a:r>
            <a:r>
              <a:rPr lang="ru-RU" dirty="0" err="1"/>
              <a:t>України</a:t>
            </a:r>
            <a:r>
              <a:rPr lang="ru-RU" dirty="0"/>
              <a:t> та </a:t>
            </a:r>
            <a:r>
              <a:rPr lang="ru-RU" dirty="0" err="1"/>
              <a:t>Цивільним</a:t>
            </a:r>
            <a:r>
              <a:rPr lang="ru-RU" dirty="0"/>
              <a:t> </a:t>
            </a:r>
            <a:r>
              <a:rPr lang="ru-RU" dirty="0" err="1"/>
              <a:t>процесуальним</a:t>
            </a:r>
            <a:r>
              <a:rPr lang="ru-RU" dirty="0"/>
              <a:t> кодексом </a:t>
            </a:r>
            <a:r>
              <a:rPr lang="ru-RU" dirty="0" err="1"/>
              <a:t>України</a:t>
            </a:r>
            <a:r>
              <a:rPr lang="ru-RU" dirty="0"/>
              <a:t>.  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904024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3. </a:t>
            </a:r>
            <a:r>
              <a:rPr lang="ru-RU" dirty="0" err="1"/>
              <a:t>Поняття</a:t>
            </a:r>
            <a:r>
              <a:rPr lang="ru-RU" dirty="0"/>
              <a:t> та </a:t>
            </a:r>
            <a:r>
              <a:rPr lang="ru-RU" dirty="0" err="1"/>
              <a:t>значення</a:t>
            </a:r>
            <a:r>
              <a:rPr lang="ru-RU" dirty="0"/>
              <a:t> </a:t>
            </a:r>
            <a:r>
              <a:rPr lang="ru-RU" dirty="0" err="1"/>
              <a:t>місця</a:t>
            </a:r>
            <a:r>
              <a:rPr lang="ru-RU" dirty="0"/>
              <a:t> </a:t>
            </a:r>
            <a:r>
              <a:rPr lang="ru-RU" dirty="0" err="1"/>
              <a:t>відкриття</a:t>
            </a:r>
            <a:r>
              <a:rPr lang="ru-RU" dirty="0"/>
              <a:t> </a:t>
            </a:r>
            <a:r>
              <a:rPr lang="ru-RU" dirty="0" err="1"/>
              <a:t>спадщини</a:t>
            </a:r>
            <a:r>
              <a:rPr lang="ru-RU" dirty="0"/>
              <a:t> </a:t>
            </a:r>
            <a:r>
              <a:rPr lang="en-US" dirty="0"/>
              <a:t/>
            </a:r>
            <a:br>
              <a:rPr lang="en-US" dirty="0"/>
            </a:br>
            <a:r>
              <a:rPr lang="ru-RU" dirty="0"/>
              <a:t> 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000" b="1" dirty="0" err="1">
                <a:solidFill>
                  <a:srgbClr val="00B0F0"/>
                </a:solidFill>
              </a:rPr>
              <a:t>Стаття</a:t>
            </a:r>
            <a:r>
              <a:rPr lang="ru-RU" sz="2000" b="1" dirty="0">
                <a:solidFill>
                  <a:srgbClr val="00B0F0"/>
                </a:solidFill>
              </a:rPr>
              <a:t> 1221.</a:t>
            </a:r>
            <a:r>
              <a:rPr lang="ru-RU" sz="2000" dirty="0">
                <a:solidFill>
                  <a:srgbClr val="00B0F0"/>
                </a:solidFill>
              </a:rPr>
              <a:t> </a:t>
            </a:r>
            <a:r>
              <a:rPr lang="ru-RU" sz="2000" dirty="0" err="1">
                <a:solidFill>
                  <a:srgbClr val="00B0F0"/>
                </a:solidFill>
              </a:rPr>
              <a:t>Місце</a:t>
            </a:r>
            <a:r>
              <a:rPr lang="ru-RU" sz="2000" dirty="0">
                <a:solidFill>
                  <a:srgbClr val="00B0F0"/>
                </a:solidFill>
              </a:rPr>
              <a:t> </a:t>
            </a:r>
            <a:r>
              <a:rPr lang="ru-RU" sz="2000" dirty="0" err="1">
                <a:solidFill>
                  <a:srgbClr val="00B0F0"/>
                </a:solidFill>
              </a:rPr>
              <a:t>відкриття</a:t>
            </a:r>
            <a:r>
              <a:rPr lang="ru-RU" sz="2000" dirty="0">
                <a:solidFill>
                  <a:srgbClr val="00B0F0"/>
                </a:solidFill>
              </a:rPr>
              <a:t> </a:t>
            </a:r>
            <a:r>
              <a:rPr lang="ru-RU" sz="2000" dirty="0" err="1">
                <a:solidFill>
                  <a:srgbClr val="00B0F0"/>
                </a:solidFill>
              </a:rPr>
              <a:t>спадщини</a:t>
            </a:r>
            <a:endParaRPr lang="ru-RU" sz="2000" dirty="0">
              <a:solidFill>
                <a:srgbClr val="00B0F0"/>
              </a:solidFill>
            </a:endParaRPr>
          </a:p>
          <a:p>
            <a:r>
              <a:rPr lang="ru-RU" sz="2000" dirty="0">
                <a:solidFill>
                  <a:srgbClr val="00B0F0"/>
                </a:solidFill>
              </a:rPr>
              <a:t>1. </a:t>
            </a:r>
            <a:r>
              <a:rPr lang="ru-RU" sz="2000" dirty="0" err="1">
                <a:solidFill>
                  <a:srgbClr val="00B0F0"/>
                </a:solidFill>
              </a:rPr>
              <a:t>Місцем</a:t>
            </a:r>
            <a:r>
              <a:rPr lang="ru-RU" sz="2000" dirty="0">
                <a:solidFill>
                  <a:srgbClr val="00B0F0"/>
                </a:solidFill>
              </a:rPr>
              <a:t> </a:t>
            </a:r>
            <a:r>
              <a:rPr lang="ru-RU" sz="2000" dirty="0" err="1">
                <a:solidFill>
                  <a:srgbClr val="00B0F0"/>
                </a:solidFill>
              </a:rPr>
              <a:t>відкриття</a:t>
            </a:r>
            <a:r>
              <a:rPr lang="ru-RU" sz="2000" dirty="0">
                <a:solidFill>
                  <a:srgbClr val="00B0F0"/>
                </a:solidFill>
              </a:rPr>
              <a:t> </a:t>
            </a:r>
            <a:r>
              <a:rPr lang="ru-RU" sz="2000" dirty="0" err="1">
                <a:solidFill>
                  <a:srgbClr val="00B0F0"/>
                </a:solidFill>
              </a:rPr>
              <a:t>спадщини</a:t>
            </a:r>
            <a:r>
              <a:rPr lang="ru-RU" sz="2000" dirty="0">
                <a:solidFill>
                  <a:srgbClr val="00B0F0"/>
                </a:solidFill>
              </a:rPr>
              <a:t> є </a:t>
            </a:r>
            <a:r>
              <a:rPr lang="ru-RU" sz="2000" dirty="0" err="1">
                <a:solidFill>
                  <a:srgbClr val="00B0F0"/>
                </a:solidFill>
              </a:rPr>
              <a:t>останнє</a:t>
            </a:r>
            <a:r>
              <a:rPr lang="ru-RU" sz="2000" dirty="0">
                <a:solidFill>
                  <a:srgbClr val="00B0F0"/>
                </a:solidFill>
              </a:rPr>
              <a:t> </a:t>
            </a:r>
            <a:r>
              <a:rPr lang="ru-RU" sz="2000" dirty="0" err="1">
                <a:solidFill>
                  <a:srgbClr val="00B0F0"/>
                </a:solidFill>
              </a:rPr>
              <a:t>місце</a:t>
            </a:r>
            <a:r>
              <a:rPr lang="ru-RU" sz="2000" dirty="0">
                <a:solidFill>
                  <a:srgbClr val="00B0F0"/>
                </a:solidFill>
              </a:rPr>
              <a:t> </a:t>
            </a:r>
            <a:r>
              <a:rPr lang="ru-RU" sz="2000" dirty="0" err="1">
                <a:solidFill>
                  <a:srgbClr val="00B0F0"/>
                </a:solidFill>
              </a:rPr>
              <a:t>проживання</a:t>
            </a:r>
            <a:r>
              <a:rPr lang="ru-RU" sz="2000" dirty="0">
                <a:solidFill>
                  <a:srgbClr val="00B0F0"/>
                </a:solidFill>
              </a:rPr>
              <a:t> </a:t>
            </a:r>
            <a:r>
              <a:rPr lang="ru-RU" sz="2000" dirty="0" err="1">
                <a:solidFill>
                  <a:srgbClr val="00B0F0"/>
                </a:solidFill>
              </a:rPr>
              <a:t>спадкодавця</a:t>
            </a:r>
            <a:r>
              <a:rPr lang="ru-RU" sz="2000" dirty="0">
                <a:solidFill>
                  <a:srgbClr val="00B0F0"/>
                </a:solidFill>
              </a:rPr>
              <a:t>.</a:t>
            </a:r>
          </a:p>
          <a:p>
            <a:r>
              <a:rPr lang="ru-RU" sz="2000" dirty="0">
                <a:solidFill>
                  <a:srgbClr val="00B0F0"/>
                </a:solidFill>
              </a:rPr>
              <a:t>2. </a:t>
            </a:r>
            <a:r>
              <a:rPr lang="ru-RU" sz="2000" dirty="0" err="1">
                <a:solidFill>
                  <a:srgbClr val="00B0F0"/>
                </a:solidFill>
              </a:rPr>
              <a:t>Якщо</a:t>
            </a:r>
            <a:r>
              <a:rPr lang="ru-RU" sz="2000" dirty="0">
                <a:solidFill>
                  <a:srgbClr val="00B0F0"/>
                </a:solidFill>
              </a:rPr>
              <a:t> </a:t>
            </a:r>
            <a:r>
              <a:rPr lang="ru-RU" sz="2000" dirty="0" err="1">
                <a:solidFill>
                  <a:srgbClr val="00B0F0"/>
                </a:solidFill>
              </a:rPr>
              <a:t>місце</a:t>
            </a:r>
            <a:r>
              <a:rPr lang="ru-RU" sz="2000" dirty="0">
                <a:solidFill>
                  <a:srgbClr val="00B0F0"/>
                </a:solidFill>
              </a:rPr>
              <a:t> </a:t>
            </a:r>
            <a:r>
              <a:rPr lang="ru-RU" sz="2000" dirty="0" err="1">
                <a:solidFill>
                  <a:srgbClr val="00B0F0"/>
                </a:solidFill>
              </a:rPr>
              <a:t>проживання</a:t>
            </a:r>
            <a:r>
              <a:rPr lang="ru-RU" sz="2000" dirty="0">
                <a:solidFill>
                  <a:srgbClr val="00B0F0"/>
                </a:solidFill>
              </a:rPr>
              <a:t> </a:t>
            </a:r>
            <a:r>
              <a:rPr lang="ru-RU" sz="2000" dirty="0" err="1">
                <a:solidFill>
                  <a:srgbClr val="00B0F0"/>
                </a:solidFill>
              </a:rPr>
              <a:t>спадкодавця</a:t>
            </a:r>
            <a:r>
              <a:rPr lang="ru-RU" sz="2000" dirty="0">
                <a:solidFill>
                  <a:srgbClr val="00B0F0"/>
                </a:solidFill>
              </a:rPr>
              <a:t> </a:t>
            </a:r>
            <a:r>
              <a:rPr lang="ru-RU" sz="2000" dirty="0" err="1">
                <a:solidFill>
                  <a:srgbClr val="00B0F0"/>
                </a:solidFill>
              </a:rPr>
              <a:t>невідоме</a:t>
            </a:r>
            <a:r>
              <a:rPr lang="ru-RU" sz="2000" dirty="0">
                <a:solidFill>
                  <a:srgbClr val="00B0F0"/>
                </a:solidFill>
              </a:rPr>
              <a:t>, </a:t>
            </a:r>
            <a:r>
              <a:rPr lang="ru-RU" sz="2000" dirty="0" err="1">
                <a:solidFill>
                  <a:srgbClr val="00B0F0"/>
                </a:solidFill>
              </a:rPr>
              <a:t>місцем</a:t>
            </a:r>
            <a:r>
              <a:rPr lang="ru-RU" sz="2000" dirty="0">
                <a:solidFill>
                  <a:srgbClr val="00B0F0"/>
                </a:solidFill>
              </a:rPr>
              <a:t> </a:t>
            </a:r>
            <a:r>
              <a:rPr lang="ru-RU" sz="2000" dirty="0" err="1">
                <a:solidFill>
                  <a:srgbClr val="00B0F0"/>
                </a:solidFill>
              </a:rPr>
              <a:t>відкриття</a:t>
            </a:r>
            <a:r>
              <a:rPr lang="ru-RU" sz="2000" dirty="0">
                <a:solidFill>
                  <a:srgbClr val="00B0F0"/>
                </a:solidFill>
              </a:rPr>
              <a:t> </a:t>
            </a:r>
            <a:r>
              <a:rPr lang="ru-RU" sz="2000" dirty="0" err="1">
                <a:solidFill>
                  <a:srgbClr val="00B0F0"/>
                </a:solidFill>
              </a:rPr>
              <a:t>спадщини</a:t>
            </a:r>
            <a:r>
              <a:rPr lang="ru-RU" sz="2000" dirty="0">
                <a:solidFill>
                  <a:srgbClr val="00B0F0"/>
                </a:solidFill>
              </a:rPr>
              <a:t> є </a:t>
            </a:r>
            <a:r>
              <a:rPr lang="ru-RU" sz="2000" dirty="0" err="1">
                <a:solidFill>
                  <a:srgbClr val="00B0F0"/>
                </a:solidFill>
              </a:rPr>
              <a:t>місцезнаходження</a:t>
            </a:r>
            <a:r>
              <a:rPr lang="ru-RU" sz="2000" dirty="0">
                <a:solidFill>
                  <a:srgbClr val="00B0F0"/>
                </a:solidFill>
              </a:rPr>
              <a:t> </a:t>
            </a:r>
            <a:r>
              <a:rPr lang="ru-RU" sz="2000" dirty="0" err="1">
                <a:solidFill>
                  <a:srgbClr val="00B0F0"/>
                </a:solidFill>
              </a:rPr>
              <a:t>нерухомого</a:t>
            </a:r>
            <a:r>
              <a:rPr lang="ru-RU" sz="2000" dirty="0">
                <a:solidFill>
                  <a:srgbClr val="00B0F0"/>
                </a:solidFill>
              </a:rPr>
              <a:t> майна </a:t>
            </a:r>
            <a:r>
              <a:rPr lang="ru-RU" sz="2000" dirty="0" err="1">
                <a:solidFill>
                  <a:srgbClr val="00B0F0"/>
                </a:solidFill>
              </a:rPr>
              <a:t>або</a:t>
            </a:r>
            <a:r>
              <a:rPr lang="ru-RU" sz="2000" dirty="0">
                <a:solidFill>
                  <a:srgbClr val="00B0F0"/>
                </a:solidFill>
              </a:rPr>
              <a:t> </a:t>
            </a:r>
            <a:r>
              <a:rPr lang="ru-RU" sz="2000" dirty="0" err="1">
                <a:solidFill>
                  <a:srgbClr val="00B0F0"/>
                </a:solidFill>
              </a:rPr>
              <a:t>основної</a:t>
            </a:r>
            <a:r>
              <a:rPr lang="ru-RU" sz="2000" dirty="0">
                <a:solidFill>
                  <a:srgbClr val="00B0F0"/>
                </a:solidFill>
              </a:rPr>
              <a:t> </a:t>
            </a:r>
            <a:r>
              <a:rPr lang="ru-RU" sz="2000" dirty="0" err="1">
                <a:solidFill>
                  <a:srgbClr val="00B0F0"/>
                </a:solidFill>
              </a:rPr>
              <a:t>його</a:t>
            </a:r>
            <a:r>
              <a:rPr lang="ru-RU" sz="2000" dirty="0">
                <a:solidFill>
                  <a:srgbClr val="00B0F0"/>
                </a:solidFill>
              </a:rPr>
              <a:t> </a:t>
            </a:r>
            <a:r>
              <a:rPr lang="ru-RU" sz="2000" dirty="0" err="1">
                <a:solidFill>
                  <a:srgbClr val="00B0F0"/>
                </a:solidFill>
              </a:rPr>
              <a:t>частини</a:t>
            </a:r>
            <a:r>
              <a:rPr lang="ru-RU" sz="2000" dirty="0">
                <a:solidFill>
                  <a:srgbClr val="00B0F0"/>
                </a:solidFill>
              </a:rPr>
              <a:t>, а за </a:t>
            </a:r>
            <a:r>
              <a:rPr lang="ru-RU" sz="2000" dirty="0" err="1">
                <a:solidFill>
                  <a:srgbClr val="00B0F0"/>
                </a:solidFill>
              </a:rPr>
              <a:t>відсутності</a:t>
            </a:r>
            <a:r>
              <a:rPr lang="ru-RU" sz="2000" dirty="0">
                <a:solidFill>
                  <a:srgbClr val="00B0F0"/>
                </a:solidFill>
              </a:rPr>
              <a:t> </a:t>
            </a:r>
            <a:r>
              <a:rPr lang="ru-RU" sz="2000" dirty="0" err="1">
                <a:solidFill>
                  <a:srgbClr val="00B0F0"/>
                </a:solidFill>
              </a:rPr>
              <a:t>нерухомого</a:t>
            </a:r>
            <a:r>
              <a:rPr lang="ru-RU" sz="2000" dirty="0">
                <a:solidFill>
                  <a:srgbClr val="00B0F0"/>
                </a:solidFill>
              </a:rPr>
              <a:t> майна - </a:t>
            </a:r>
            <a:r>
              <a:rPr lang="ru-RU" sz="2000" dirty="0" err="1">
                <a:solidFill>
                  <a:srgbClr val="00B0F0"/>
                </a:solidFill>
              </a:rPr>
              <a:t>місцезнаходження</a:t>
            </a:r>
            <a:r>
              <a:rPr lang="ru-RU" sz="2000" dirty="0">
                <a:solidFill>
                  <a:srgbClr val="00B0F0"/>
                </a:solidFill>
              </a:rPr>
              <a:t> </a:t>
            </a:r>
            <a:r>
              <a:rPr lang="ru-RU" sz="2000" dirty="0" err="1">
                <a:solidFill>
                  <a:srgbClr val="00B0F0"/>
                </a:solidFill>
              </a:rPr>
              <a:t>основної</a:t>
            </a:r>
            <a:r>
              <a:rPr lang="ru-RU" sz="2000" dirty="0">
                <a:solidFill>
                  <a:srgbClr val="00B0F0"/>
                </a:solidFill>
              </a:rPr>
              <a:t> </a:t>
            </a:r>
            <a:r>
              <a:rPr lang="ru-RU" sz="2000" dirty="0" err="1">
                <a:solidFill>
                  <a:srgbClr val="00B0F0"/>
                </a:solidFill>
              </a:rPr>
              <a:t>частини</a:t>
            </a:r>
            <a:r>
              <a:rPr lang="ru-RU" sz="2000" dirty="0">
                <a:solidFill>
                  <a:srgbClr val="00B0F0"/>
                </a:solidFill>
              </a:rPr>
              <a:t> </a:t>
            </a:r>
            <a:r>
              <a:rPr lang="ru-RU" sz="2000" dirty="0" err="1">
                <a:solidFill>
                  <a:srgbClr val="00B0F0"/>
                </a:solidFill>
              </a:rPr>
              <a:t>рухомого</a:t>
            </a:r>
            <a:r>
              <a:rPr lang="ru-RU" sz="2000" dirty="0">
                <a:solidFill>
                  <a:srgbClr val="00B0F0"/>
                </a:solidFill>
              </a:rPr>
              <a:t> майна.</a:t>
            </a:r>
          </a:p>
          <a:p>
            <a:r>
              <a:rPr lang="ru-RU" sz="2000" dirty="0">
                <a:solidFill>
                  <a:srgbClr val="00B0F0"/>
                </a:solidFill>
              </a:rPr>
              <a:t>3. </a:t>
            </a:r>
            <a:r>
              <a:rPr lang="ru-RU" sz="2000" dirty="0" err="1">
                <a:solidFill>
                  <a:srgbClr val="00B0F0"/>
                </a:solidFill>
              </a:rPr>
              <a:t>Якщо</a:t>
            </a:r>
            <a:r>
              <a:rPr lang="ru-RU" sz="2000" dirty="0">
                <a:solidFill>
                  <a:srgbClr val="00B0F0"/>
                </a:solidFill>
              </a:rPr>
              <a:t> </a:t>
            </a:r>
            <a:r>
              <a:rPr lang="ru-RU" sz="2000" dirty="0" err="1">
                <a:solidFill>
                  <a:srgbClr val="00B0F0"/>
                </a:solidFill>
              </a:rPr>
              <a:t>спадкодавець</a:t>
            </a:r>
            <a:r>
              <a:rPr lang="ru-RU" sz="2000" dirty="0">
                <a:solidFill>
                  <a:srgbClr val="00B0F0"/>
                </a:solidFill>
              </a:rPr>
              <a:t> </a:t>
            </a:r>
            <a:r>
              <a:rPr lang="ru-RU" sz="2000" dirty="0" err="1">
                <a:solidFill>
                  <a:srgbClr val="00B0F0"/>
                </a:solidFill>
              </a:rPr>
              <a:t>мав</a:t>
            </a:r>
            <a:r>
              <a:rPr lang="ru-RU" sz="2000" dirty="0">
                <a:solidFill>
                  <a:srgbClr val="00B0F0"/>
                </a:solidFill>
              </a:rPr>
              <a:t> </a:t>
            </a:r>
            <a:r>
              <a:rPr lang="ru-RU" sz="2000" dirty="0" err="1">
                <a:solidFill>
                  <a:srgbClr val="00B0F0"/>
                </a:solidFill>
              </a:rPr>
              <a:t>останнє</a:t>
            </a:r>
            <a:r>
              <a:rPr lang="ru-RU" sz="2000" dirty="0">
                <a:solidFill>
                  <a:srgbClr val="00B0F0"/>
                </a:solidFill>
              </a:rPr>
              <a:t> </a:t>
            </a:r>
            <a:r>
              <a:rPr lang="ru-RU" sz="2000" dirty="0" err="1">
                <a:solidFill>
                  <a:srgbClr val="00B0F0"/>
                </a:solidFill>
              </a:rPr>
              <a:t>місце</a:t>
            </a:r>
            <a:r>
              <a:rPr lang="ru-RU" sz="2000" dirty="0">
                <a:solidFill>
                  <a:srgbClr val="00B0F0"/>
                </a:solidFill>
              </a:rPr>
              <a:t> </a:t>
            </a:r>
            <a:r>
              <a:rPr lang="ru-RU" sz="2000" dirty="0" err="1">
                <a:solidFill>
                  <a:srgbClr val="00B0F0"/>
                </a:solidFill>
              </a:rPr>
              <a:t>проживання</a:t>
            </a:r>
            <a:r>
              <a:rPr lang="ru-RU" sz="2000" dirty="0">
                <a:solidFill>
                  <a:srgbClr val="00B0F0"/>
                </a:solidFill>
              </a:rPr>
              <a:t> на </a:t>
            </a:r>
            <a:r>
              <a:rPr lang="ru-RU" sz="2000" dirty="0" err="1">
                <a:solidFill>
                  <a:srgbClr val="00B0F0"/>
                </a:solidFill>
              </a:rPr>
              <a:t>території</a:t>
            </a:r>
            <a:r>
              <a:rPr lang="ru-RU" sz="2000" dirty="0">
                <a:solidFill>
                  <a:srgbClr val="00B0F0"/>
                </a:solidFill>
              </a:rPr>
              <a:t> </a:t>
            </a:r>
            <a:r>
              <a:rPr lang="ru-RU" sz="2000" dirty="0" err="1">
                <a:solidFill>
                  <a:srgbClr val="00B0F0"/>
                </a:solidFill>
              </a:rPr>
              <a:t>іноземної</a:t>
            </a:r>
            <a:r>
              <a:rPr lang="ru-RU" sz="2000" dirty="0">
                <a:solidFill>
                  <a:srgbClr val="00B0F0"/>
                </a:solidFill>
              </a:rPr>
              <a:t> </a:t>
            </a:r>
            <a:r>
              <a:rPr lang="ru-RU" sz="2000" dirty="0" err="1">
                <a:solidFill>
                  <a:srgbClr val="00B0F0"/>
                </a:solidFill>
              </a:rPr>
              <a:t>держави</a:t>
            </a:r>
            <a:r>
              <a:rPr lang="ru-RU" sz="2000" dirty="0">
                <a:solidFill>
                  <a:srgbClr val="00B0F0"/>
                </a:solidFill>
              </a:rPr>
              <a:t>, </a:t>
            </a:r>
            <a:r>
              <a:rPr lang="ru-RU" sz="2000" dirty="0" err="1">
                <a:solidFill>
                  <a:srgbClr val="00B0F0"/>
                </a:solidFill>
              </a:rPr>
              <a:t>місце</a:t>
            </a:r>
            <a:r>
              <a:rPr lang="ru-RU" sz="2000" dirty="0">
                <a:solidFill>
                  <a:srgbClr val="00B0F0"/>
                </a:solidFill>
              </a:rPr>
              <a:t> </a:t>
            </a:r>
            <a:r>
              <a:rPr lang="ru-RU" sz="2000" dirty="0" err="1">
                <a:solidFill>
                  <a:srgbClr val="00B0F0"/>
                </a:solidFill>
              </a:rPr>
              <a:t>відкриття</a:t>
            </a:r>
            <a:r>
              <a:rPr lang="ru-RU" sz="2000" dirty="0">
                <a:solidFill>
                  <a:srgbClr val="00B0F0"/>
                </a:solidFill>
              </a:rPr>
              <a:t> </a:t>
            </a:r>
            <a:r>
              <a:rPr lang="ru-RU" sz="2000" dirty="0" err="1">
                <a:solidFill>
                  <a:srgbClr val="00B0F0"/>
                </a:solidFill>
              </a:rPr>
              <a:t>спадщини</a:t>
            </a:r>
            <a:r>
              <a:rPr lang="ru-RU" sz="2000" dirty="0">
                <a:solidFill>
                  <a:srgbClr val="00B0F0"/>
                </a:solidFill>
              </a:rPr>
              <a:t> </a:t>
            </a:r>
            <a:r>
              <a:rPr lang="ru-RU" sz="2000" dirty="0" err="1">
                <a:solidFill>
                  <a:srgbClr val="00B0F0"/>
                </a:solidFill>
              </a:rPr>
              <a:t>визначається</a:t>
            </a:r>
            <a:r>
              <a:rPr lang="ru-RU" sz="2000" dirty="0">
                <a:solidFill>
                  <a:srgbClr val="00B0F0"/>
                </a:solidFill>
              </a:rPr>
              <a:t> </a:t>
            </a:r>
            <a:r>
              <a:rPr lang="ru-RU" sz="2000" dirty="0" err="1">
                <a:solidFill>
                  <a:srgbClr val="00B0F0"/>
                </a:solidFill>
              </a:rPr>
              <a:t>відповідно</a:t>
            </a:r>
            <a:r>
              <a:rPr lang="ru-RU" sz="2000" dirty="0">
                <a:solidFill>
                  <a:srgbClr val="00B0F0"/>
                </a:solidFill>
              </a:rPr>
              <a:t> до </a:t>
            </a:r>
            <a:r>
              <a:rPr lang="ru-RU" sz="2000" u="sng" dirty="0">
                <a:solidFill>
                  <a:srgbClr val="00B0F0"/>
                </a:solidFill>
                <a:hlinkClick r:id="rId2"/>
              </a:rPr>
              <a:t>Закону </a:t>
            </a:r>
            <a:r>
              <a:rPr lang="ru-RU" sz="2000" u="sng" dirty="0" err="1">
                <a:solidFill>
                  <a:srgbClr val="00B0F0"/>
                </a:solidFill>
                <a:hlinkClick r:id="rId2"/>
              </a:rPr>
              <a:t>України</a:t>
            </a:r>
            <a:r>
              <a:rPr lang="ru-RU" sz="2000" dirty="0">
                <a:solidFill>
                  <a:srgbClr val="00B0F0"/>
                </a:solidFill>
              </a:rPr>
              <a:t> "Про </a:t>
            </a:r>
            <a:r>
              <a:rPr lang="ru-RU" sz="2000" dirty="0" err="1">
                <a:solidFill>
                  <a:srgbClr val="00B0F0"/>
                </a:solidFill>
              </a:rPr>
              <a:t>міжнародне</a:t>
            </a:r>
            <a:r>
              <a:rPr lang="ru-RU" sz="2000" dirty="0">
                <a:solidFill>
                  <a:srgbClr val="00B0F0"/>
                </a:solidFill>
              </a:rPr>
              <a:t> </a:t>
            </a:r>
            <a:r>
              <a:rPr lang="ru-RU" sz="2000" dirty="0" err="1">
                <a:solidFill>
                  <a:srgbClr val="00B0F0"/>
                </a:solidFill>
              </a:rPr>
              <a:t>приватне</a:t>
            </a:r>
            <a:r>
              <a:rPr lang="ru-RU" sz="2000" dirty="0">
                <a:solidFill>
                  <a:srgbClr val="00B0F0"/>
                </a:solidFill>
              </a:rPr>
              <a:t> право".</a:t>
            </a:r>
          </a:p>
          <a:p>
            <a:endParaRPr lang="en-US" sz="2000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549775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/>
              <a:t>Зазначена</a:t>
            </a:r>
            <a:r>
              <a:rPr lang="ru-RU" dirty="0"/>
              <a:t> </a:t>
            </a:r>
            <a:r>
              <a:rPr lang="ru-RU" dirty="0" err="1"/>
              <a:t>стаття</a:t>
            </a:r>
            <a:r>
              <a:rPr lang="ru-RU" dirty="0"/>
              <a:t> при </a:t>
            </a:r>
            <a:r>
              <a:rPr lang="ru-RU" dirty="0" err="1"/>
              <a:t>визначені</a:t>
            </a:r>
            <a:r>
              <a:rPr lang="ru-RU" dirty="0"/>
              <a:t> </a:t>
            </a:r>
            <a:r>
              <a:rPr lang="ru-RU" dirty="0" err="1"/>
              <a:t>місця</a:t>
            </a:r>
            <a:r>
              <a:rPr lang="ru-RU" dirty="0"/>
              <a:t> </a:t>
            </a:r>
            <a:r>
              <a:rPr lang="ru-RU" dirty="0" err="1"/>
              <a:t>проживання</a:t>
            </a:r>
            <a:r>
              <a:rPr lang="ru-RU" dirty="0"/>
              <a:t> </a:t>
            </a:r>
            <a:r>
              <a:rPr lang="ru-RU" dirty="0" err="1"/>
              <a:t>виходить</a:t>
            </a:r>
            <a:r>
              <a:rPr lang="ru-RU" dirty="0"/>
              <a:t> з </a:t>
            </a:r>
            <a:r>
              <a:rPr lang="ru-RU" dirty="0" err="1"/>
              <a:t>положень</a:t>
            </a:r>
            <a:r>
              <a:rPr lang="ru-RU" dirty="0"/>
              <a:t> ст. 29 ЦК </a:t>
            </a:r>
            <a:r>
              <a:rPr lang="ru-RU" dirty="0" err="1"/>
              <a:t>України</a:t>
            </a:r>
            <a:r>
              <a:rPr lang="ru-RU" dirty="0"/>
              <a:t>, у </a:t>
            </a:r>
            <a:r>
              <a:rPr lang="ru-RU" dirty="0" err="1"/>
              <a:t>відповідності</a:t>
            </a:r>
            <a:r>
              <a:rPr lang="ru-RU" dirty="0"/>
              <a:t> з </a:t>
            </a:r>
            <a:r>
              <a:rPr lang="ru-RU" dirty="0" err="1"/>
              <a:t>якою</a:t>
            </a:r>
            <a:r>
              <a:rPr lang="ru-RU" dirty="0"/>
              <a:t> </a:t>
            </a:r>
            <a:r>
              <a:rPr lang="ru-RU" dirty="0" err="1"/>
              <a:t>місцем</a:t>
            </a:r>
            <a:r>
              <a:rPr lang="ru-RU" dirty="0"/>
              <a:t> </a:t>
            </a:r>
            <a:r>
              <a:rPr lang="ru-RU" dirty="0" err="1"/>
              <a:t>проживання</a:t>
            </a:r>
            <a:r>
              <a:rPr lang="ru-RU" dirty="0"/>
              <a:t> </a:t>
            </a:r>
            <a:r>
              <a:rPr lang="ru-RU" dirty="0" err="1"/>
              <a:t>фізичної</a:t>
            </a:r>
            <a:r>
              <a:rPr lang="ru-RU" dirty="0"/>
              <a:t> особи є </a:t>
            </a:r>
            <a:r>
              <a:rPr lang="ru-RU" dirty="0" err="1"/>
              <a:t>житловий</a:t>
            </a:r>
            <a:r>
              <a:rPr lang="ru-RU" dirty="0"/>
              <a:t> </a:t>
            </a:r>
            <a:r>
              <a:rPr lang="ru-RU" dirty="0" err="1"/>
              <a:t>будинок</a:t>
            </a:r>
            <a:r>
              <a:rPr lang="ru-RU" dirty="0"/>
              <a:t>, квартира, </a:t>
            </a:r>
            <a:r>
              <a:rPr lang="ru-RU" dirty="0" err="1"/>
              <a:t>інше</a:t>
            </a:r>
            <a:r>
              <a:rPr lang="ru-RU" dirty="0"/>
              <a:t> </a:t>
            </a:r>
            <a:r>
              <a:rPr lang="ru-RU" dirty="0" err="1"/>
              <a:t>приміщення</a:t>
            </a:r>
            <a:r>
              <a:rPr lang="ru-RU" dirty="0"/>
              <a:t>, </a:t>
            </a:r>
            <a:r>
              <a:rPr lang="ru-RU" dirty="0" err="1"/>
              <a:t>придатне</a:t>
            </a:r>
            <a:r>
              <a:rPr lang="ru-RU" dirty="0"/>
              <a:t> для </a:t>
            </a:r>
            <a:r>
              <a:rPr lang="ru-RU" dirty="0" err="1"/>
              <a:t>проживання</a:t>
            </a:r>
            <a:r>
              <a:rPr lang="ru-RU" dirty="0"/>
              <a:t> у </a:t>
            </a:r>
            <a:r>
              <a:rPr lang="ru-RU" dirty="0" err="1"/>
              <a:t>ньому</a:t>
            </a:r>
            <a:r>
              <a:rPr lang="ru-RU" dirty="0"/>
              <a:t> (</a:t>
            </a:r>
            <a:r>
              <a:rPr lang="ru-RU" dirty="0" err="1"/>
              <a:t>гуртожиток</a:t>
            </a:r>
            <a:r>
              <a:rPr lang="ru-RU" dirty="0"/>
              <a:t>, </a:t>
            </a:r>
            <a:r>
              <a:rPr lang="ru-RU" dirty="0" err="1"/>
              <a:t>готель</a:t>
            </a:r>
            <a:r>
              <a:rPr lang="ru-RU" dirty="0"/>
              <a:t> </a:t>
            </a:r>
            <a:r>
              <a:rPr lang="ru-RU" dirty="0" err="1"/>
              <a:t>тощо</a:t>
            </a:r>
            <a:r>
              <a:rPr lang="ru-RU" dirty="0"/>
              <a:t>), у </a:t>
            </a:r>
            <a:r>
              <a:rPr lang="ru-RU" dirty="0" err="1"/>
              <a:t>відповідному</a:t>
            </a:r>
            <a:r>
              <a:rPr lang="ru-RU" dirty="0"/>
              <a:t> </a:t>
            </a:r>
            <a:r>
              <a:rPr lang="ru-RU" dirty="0" err="1"/>
              <a:t>населеному</a:t>
            </a:r>
            <a:r>
              <a:rPr lang="ru-RU" dirty="0"/>
              <a:t> </a:t>
            </a:r>
            <a:r>
              <a:rPr lang="ru-RU" dirty="0" err="1"/>
              <a:t>пункті</a:t>
            </a:r>
            <a:r>
              <a:rPr lang="ru-RU" dirty="0"/>
              <a:t>, в </a:t>
            </a:r>
            <a:r>
              <a:rPr lang="ru-RU" dirty="0" err="1"/>
              <a:t>якому</a:t>
            </a:r>
            <a:r>
              <a:rPr lang="ru-RU" dirty="0"/>
              <a:t> </a:t>
            </a:r>
            <a:r>
              <a:rPr lang="ru-RU" dirty="0" err="1"/>
              <a:t>фізична</a:t>
            </a:r>
            <a:r>
              <a:rPr lang="ru-RU" dirty="0"/>
              <a:t> особа </a:t>
            </a:r>
            <a:r>
              <a:rPr lang="ru-RU" dirty="0" err="1"/>
              <a:t>проживає</a:t>
            </a:r>
            <a:r>
              <a:rPr lang="ru-RU" dirty="0"/>
              <a:t> </a:t>
            </a:r>
            <a:r>
              <a:rPr lang="ru-RU" dirty="0" err="1"/>
              <a:t>постійно</a:t>
            </a:r>
            <a:r>
              <a:rPr lang="ru-RU" dirty="0"/>
              <a:t>, </a:t>
            </a:r>
            <a:r>
              <a:rPr lang="ru-RU" dirty="0" err="1"/>
              <a:t>переважно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тимчасово</a:t>
            </a:r>
            <a:r>
              <a:rPr lang="ru-RU" dirty="0"/>
              <a:t>. </a:t>
            </a:r>
            <a:endParaRPr lang="en-US" dirty="0"/>
          </a:p>
          <a:p>
            <a:r>
              <a:rPr lang="ru-RU" dirty="0"/>
              <a:t>При </a:t>
            </a:r>
            <a:r>
              <a:rPr lang="ru-RU" dirty="0" err="1"/>
              <a:t>визначення</a:t>
            </a:r>
            <a:r>
              <a:rPr lang="ru-RU" dirty="0"/>
              <a:t> </a:t>
            </a:r>
            <a:r>
              <a:rPr lang="ru-RU" dirty="0" err="1"/>
              <a:t>місця</a:t>
            </a:r>
            <a:r>
              <a:rPr lang="ru-RU" dirty="0"/>
              <a:t> </a:t>
            </a:r>
            <a:r>
              <a:rPr lang="ru-RU" dirty="0" err="1"/>
              <a:t>відкриття</a:t>
            </a:r>
            <a:r>
              <a:rPr lang="ru-RU" dirty="0"/>
              <a:t> </a:t>
            </a:r>
            <a:r>
              <a:rPr lang="ru-RU" dirty="0" err="1"/>
              <a:t>спадщини</a:t>
            </a:r>
            <a:r>
              <a:rPr lang="ru-RU" dirty="0"/>
              <a:t> </a:t>
            </a:r>
            <a:r>
              <a:rPr lang="ru-RU" dirty="0" err="1"/>
              <a:t>необхідно</a:t>
            </a:r>
            <a:r>
              <a:rPr lang="ru-RU" dirty="0"/>
              <a:t> </a:t>
            </a:r>
            <a:r>
              <a:rPr lang="ru-RU" dirty="0" err="1"/>
              <a:t>насамперед</a:t>
            </a:r>
            <a:r>
              <a:rPr lang="ru-RU" dirty="0"/>
              <a:t> </a:t>
            </a:r>
            <a:r>
              <a:rPr lang="ru-RU" dirty="0" err="1"/>
              <a:t>перевіряти</a:t>
            </a:r>
            <a:r>
              <a:rPr lang="ru-RU" dirty="0"/>
              <a:t> </a:t>
            </a:r>
            <a:r>
              <a:rPr lang="ru-RU" dirty="0" err="1"/>
              <a:t>наявність</a:t>
            </a:r>
            <a:r>
              <a:rPr lang="ru-RU" dirty="0"/>
              <a:t> </a:t>
            </a:r>
            <a:r>
              <a:rPr lang="ru-RU" dirty="0" err="1"/>
              <a:t>постійного</a:t>
            </a:r>
            <a:r>
              <a:rPr lang="ru-RU" dirty="0"/>
              <a:t> </a:t>
            </a:r>
            <a:r>
              <a:rPr lang="ru-RU" dirty="0" err="1"/>
              <a:t>місця</a:t>
            </a:r>
            <a:r>
              <a:rPr lang="ru-RU" dirty="0"/>
              <a:t> </a:t>
            </a:r>
            <a:r>
              <a:rPr lang="ru-RU" dirty="0" err="1"/>
              <a:t>проживання</a:t>
            </a:r>
            <a:r>
              <a:rPr lang="ru-RU" dirty="0"/>
              <a:t> (</a:t>
            </a:r>
            <a:r>
              <a:rPr lang="ru-RU" dirty="0" err="1"/>
              <a:t>тобто</a:t>
            </a:r>
            <a:r>
              <a:rPr lang="ru-RU" dirty="0"/>
              <a:t> </a:t>
            </a:r>
            <a:r>
              <a:rPr lang="ru-RU" dirty="0" err="1"/>
              <a:t>реєстрацію</a:t>
            </a:r>
            <a:r>
              <a:rPr lang="ru-RU" dirty="0"/>
              <a:t>), </a:t>
            </a:r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постійного</a:t>
            </a:r>
            <a:r>
              <a:rPr lang="ru-RU" dirty="0"/>
              <a:t> </a:t>
            </a:r>
            <a:r>
              <a:rPr lang="ru-RU" dirty="0" err="1"/>
              <a:t>місця</a:t>
            </a:r>
            <a:r>
              <a:rPr lang="ru-RU" dirty="0"/>
              <a:t> </a:t>
            </a:r>
            <a:r>
              <a:rPr lang="ru-RU" dirty="0" err="1"/>
              <a:t>проживання</a:t>
            </a:r>
            <a:r>
              <a:rPr lang="ru-RU" dirty="0"/>
              <a:t> </a:t>
            </a:r>
            <a:r>
              <a:rPr lang="ru-RU" dirty="0" err="1"/>
              <a:t>немає</a:t>
            </a:r>
            <a:r>
              <a:rPr lang="ru-RU" dirty="0"/>
              <a:t> – </a:t>
            </a:r>
            <a:r>
              <a:rPr lang="ru-RU" dirty="0" err="1"/>
              <a:t>переважне</a:t>
            </a:r>
            <a:r>
              <a:rPr lang="ru-RU" dirty="0"/>
              <a:t>, а </a:t>
            </a:r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немає</a:t>
            </a:r>
            <a:r>
              <a:rPr lang="ru-RU" dirty="0"/>
              <a:t> </a:t>
            </a:r>
            <a:r>
              <a:rPr lang="ru-RU" dirty="0" err="1"/>
              <a:t>переважного</a:t>
            </a:r>
            <a:r>
              <a:rPr lang="ru-RU" dirty="0"/>
              <a:t> – </a:t>
            </a:r>
            <a:r>
              <a:rPr lang="ru-RU" dirty="0" err="1"/>
              <a:t>тимчасове</a:t>
            </a:r>
            <a:r>
              <a:rPr lang="ru-RU" dirty="0"/>
              <a:t>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822268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2000" dirty="0" err="1"/>
              <a:t>Окрему</a:t>
            </a:r>
            <a:r>
              <a:rPr lang="ru-RU" sz="2000" dirty="0"/>
              <a:t> </a:t>
            </a:r>
            <a:r>
              <a:rPr lang="ru-RU" sz="2000" dirty="0" err="1"/>
              <a:t>увагу</a:t>
            </a:r>
            <a:r>
              <a:rPr lang="ru-RU" sz="2000" dirty="0"/>
              <a:t> </a:t>
            </a:r>
            <a:r>
              <a:rPr lang="ru-RU" sz="2000" dirty="0" err="1"/>
              <a:t>необхідно</a:t>
            </a:r>
            <a:r>
              <a:rPr lang="ru-RU" sz="2000" dirty="0"/>
              <a:t> </a:t>
            </a:r>
            <a:r>
              <a:rPr lang="ru-RU" sz="2000" dirty="0" err="1"/>
              <a:t>звернути</a:t>
            </a:r>
            <a:r>
              <a:rPr lang="ru-RU" sz="2000" dirty="0"/>
              <a:t> на </a:t>
            </a:r>
            <a:r>
              <a:rPr lang="ru-RU" sz="2000" dirty="0" err="1"/>
              <a:t>визначення</a:t>
            </a:r>
            <a:r>
              <a:rPr lang="ru-RU" sz="2000" dirty="0"/>
              <a:t> </a:t>
            </a:r>
            <a:r>
              <a:rPr lang="ru-RU" sz="2000" dirty="0" err="1"/>
              <a:t>місця</a:t>
            </a:r>
            <a:r>
              <a:rPr lang="ru-RU" sz="2000" dirty="0"/>
              <a:t> </a:t>
            </a:r>
            <a:r>
              <a:rPr lang="ru-RU" sz="2000" dirty="0" err="1"/>
              <a:t>проживання</a:t>
            </a:r>
            <a:r>
              <a:rPr lang="ru-RU" sz="2000" dirty="0"/>
              <a:t> </a:t>
            </a:r>
            <a:r>
              <a:rPr lang="ru-RU" sz="2000" dirty="0" err="1">
                <a:solidFill>
                  <a:srgbClr val="00B0F0"/>
                </a:solidFill>
              </a:rPr>
              <a:t>фізичної</a:t>
            </a:r>
            <a:r>
              <a:rPr lang="ru-RU" sz="2000" dirty="0">
                <a:solidFill>
                  <a:srgbClr val="00B0F0"/>
                </a:solidFill>
              </a:rPr>
              <a:t> особи у </a:t>
            </a:r>
            <a:r>
              <a:rPr lang="ru-RU" sz="2000" dirty="0" err="1">
                <a:solidFill>
                  <a:srgbClr val="00B0F0"/>
                </a:solidFill>
              </a:rPr>
              <a:t>віці</a:t>
            </a:r>
            <a:r>
              <a:rPr lang="ru-RU" sz="2000" dirty="0">
                <a:solidFill>
                  <a:srgbClr val="00B0F0"/>
                </a:solidFill>
              </a:rPr>
              <a:t> </a:t>
            </a:r>
            <a:r>
              <a:rPr lang="ru-RU" sz="2000" dirty="0" err="1">
                <a:solidFill>
                  <a:srgbClr val="00B0F0"/>
                </a:solidFill>
              </a:rPr>
              <a:t>від</a:t>
            </a:r>
            <a:r>
              <a:rPr lang="ru-RU" sz="2000" dirty="0">
                <a:solidFill>
                  <a:srgbClr val="00B0F0"/>
                </a:solidFill>
              </a:rPr>
              <a:t> десяти до </a:t>
            </a:r>
            <a:r>
              <a:rPr lang="ru-RU" sz="2000" dirty="0" err="1">
                <a:solidFill>
                  <a:srgbClr val="00B0F0"/>
                </a:solidFill>
              </a:rPr>
              <a:t>чотирнадцяти</a:t>
            </a:r>
            <a:r>
              <a:rPr lang="ru-RU" sz="2000" dirty="0">
                <a:solidFill>
                  <a:srgbClr val="00B0F0"/>
                </a:solidFill>
              </a:rPr>
              <a:t> </a:t>
            </a:r>
            <a:r>
              <a:rPr lang="ru-RU" sz="2000" dirty="0" err="1">
                <a:solidFill>
                  <a:srgbClr val="00B0F0"/>
                </a:solidFill>
              </a:rPr>
              <a:t>років</a:t>
            </a:r>
            <a:r>
              <a:rPr lang="ru-RU" sz="2000" dirty="0"/>
              <a:t>. Таким є </a:t>
            </a:r>
            <a:r>
              <a:rPr lang="ru-RU" sz="2000" dirty="0" err="1"/>
              <a:t>місце</a:t>
            </a:r>
            <a:r>
              <a:rPr lang="ru-RU" sz="2000" dirty="0"/>
              <a:t> </a:t>
            </a:r>
            <a:r>
              <a:rPr lang="ru-RU" sz="2000" dirty="0" err="1"/>
              <a:t>проживання</a:t>
            </a:r>
            <a:r>
              <a:rPr lang="ru-RU" sz="2000" dirty="0"/>
              <a:t> </a:t>
            </a:r>
            <a:r>
              <a:rPr lang="ru-RU" sz="2000" dirty="0" err="1"/>
              <a:t>її</a:t>
            </a:r>
            <a:r>
              <a:rPr lang="ru-RU" sz="2000" dirty="0"/>
              <a:t> </a:t>
            </a:r>
            <a:r>
              <a:rPr lang="ru-RU" sz="2000" dirty="0" err="1"/>
              <a:t>батьків</a:t>
            </a:r>
            <a:r>
              <a:rPr lang="ru-RU" sz="2000" dirty="0"/>
              <a:t> (</a:t>
            </a:r>
            <a:r>
              <a:rPr lang="ru-RU" sz="2000" dirty="0" err="1"/>
              <a:t>усиновлювачів</a:t>
            </a:r>
            <a:r>
              <a:rPr lang="ru-RU" sz="2000" dirty="0"/>
              <a:t>) </a:t>
            </a:r>
            <a:r>
              <a:rPr lang="ru-RU" sz="2000" dirty="0" err="1"/>
              <a:t>або</a:t>
            </a:r>
            <a:r>
              <a:rPr lang="ru-RU" sz="2000" dirty="0"/>
              <a:t> одного з них, з ким вона </a:t>
            </a:r>
            <a:r>
              <a:rPr lang="ru-RU" sz="2000" dirty="0" err="1"/>
              <a:t>проживає</a:t>
            </a:r>
            <a:r>
              <a:rPr lang="ru-RU" sz="2000" dirty="0"/>
              <a:t>, </a:t>
            </a:r>
            <a:r>
              <a:rPr lang="ru-RU" sz="2000" dirty="0" err="1"/>
              <a:t>опікуна</a:t>
            </a:r>
            <a:r>
              <a:rPr lang="ru-RU" sz="2000" dirty="0"/>
              <a:t> </a:t>
            </a:r>
            <a:r>
              <a:rPr lang="ru-RU" sz="2000" dirty="0" err="1"/>
              <a:t>або</a:t>
            </a:r>
            <a:r>
              <a:rPr lang="ru-RU" sz="2000" dirty="0"/>
              <a:t> </a:t>
            </a:r>
            <a:r>
              <a:rPr lang="ru-RU" sz="2000" dirty="0" err="1"/>
              <a:t>місцезнаходження</a:t>
            </a:r>
            <a:r>
              <a:rPr lang="ru-RU" sz="2000" dirty="0"/>
              <a:t> </a:t>
            </a:r>
            <a:r>
              <a:rPr lang="ru-RU" sz="2000" dirty="0" err="1"/>
              <a:t>навчального</a:t>
            </a:r>
            <a:r>
              <a:rPr lang="ru-RU" sz="2000" dirty="0"/>
              <a:t> закладу </a:t>
            </a:r>
            <a:r>
              <a:rPr lang="ru-RU" sz="2000" dirty="0" err="1"/>
              <a:t>чи</a:t>
            </a:r>
            <a:r>
              <a:rPr lang="ru-RU" sz="2000" dirty="0"/>
              <a:t> закладу </a:t>
            </a:r>
            <a:r>
              <a:rPr lang="ru-RU" sz="2000" dirty="0" err="1"/>
              <a:t>охорони</a:t>
            </a:r>
            <a:r>
              <a:rPr lang="ru-RU" sz="2000" dirty="0"/>
              <a:t> </a:t>
            </a:r>
            <a:r>
              <a:rPr lang="ru-RU" sz="2000" dirty="0" err="1"/>
              <a:t>здоров’я</a:t>
            </a:r>
            <a:r>
              <a:rPr lang="ru-RU" sz="2000" dirty="0"/>
              <a:t> </a:t>
            </a:r>
            <a:r>
              <a:rPr lang="ru-RU" sz="2000" dirty="0" err="1"/>
              <a:t>тощо</a:t>
            </a:r>
            <a:r>
              <a:rPr lang="ru-RU" sz="2000" dirty="0"/>
              <a:t>, в </a:t>
            </a:r>
            <a:r>
              <a:rPr lang="ru-RU" sz="2000" dirty="0" err="1"/>
              <a:t>якому</a:t>
            </a:r>
            <a:r>
              <a:rPr lang="ru-RU" sz="2000" dirty="0"/>
              <a:t> вона </a:t>
            </a:r>
            <a:r>
              <a:rPr lang="ru-RU" sz="2000" dirty="0" err="1"/>
              <a:t>проживає</a:t>
            </a:r>
            <a:r>
              <a:rPr lang="ru-RU" sz="2000" dirty="0"/>
              <a:t>, </a:t>
            </a:r>
            <a:r>
              <a:rPr lang="ru-RU" sz="2000" dirty="0" err="1"/>
              <a:t>якщо</a:t>
            </a:r>
            <a:r>
              <a:rPr lang="ru-RU" sz="2000" dirty="0"/>
              <a:t> </a:t>
            </a:r>
            <a:r>
              <a:rPr lang="ru-RU" sz="2000" dirty="0" err="1"/>
              <a:t>інше</a:t>
            </a:r>
            <a:r>
              <a:rPr lang="ru-RU" sz="2000" dirty="0"/>
              <a:t>  </a:t>
            </a:r>
            <a:r>
              <a:rPr lang="ru-RU" sz="2000" dirty="0" err="1"/>
              <a:t>місце</a:t>
            </a:r>
            <a:r>
              <a:rPr lang="ru-RU" sz="2000" dirty="0"/>
              <a:t> </a:t>
            </a:r>
            <a:r>
              <a:rPr lang="ru-RU" sz="2000" dirty="0" err="1"/>
              <a:t>проживання</a:t>
            </a:r>
            <a:r>
              <a:rPr lang="ru-RU" sz="2000" dirty="0"/>
              <a:t> не </a:t>
            </a:r>
            <a:r>
              <a:rPr lang="ru-RU" sz="2000" dirty="0" err="1"/>
              <a:t>встановлено</a:t>
            </a:r>
            <a:r>
              <a:rPr lang="ru-RU" sz="2000" dirty="0"/>
              <a:t> за </a:t>
            </a:r>
            <a:r>
              <a:rPr lang="ru-RU" sz="2000" dirty="0" err="1"/>
              <a:t>згодою</a:t>
            </a:r>
            <a:r>
              <a:rPr lang="ru-RU" sz="2000" dirty="0"/>
              <a:t> </a:t>
            </a:r>
            <a:r>
              <a:rPr lang="ru-RU" sz="2000" dirty="0" err="1"/>
              <a:t>між</a:t>
            </a:r>
            <a:r>
              <a:rPr lang="ru-RU" sz="2000" dirty="0"/>
              <a:t> </a:t>
            </a:r>
            <a:r>
              <a:rPr lang="ru-RU" sz="2000" dirty="0" err="1"/>
              <a:t>дитиною</a:t>
            </a:r>
            <a:r>
              <a:rPr lang="ru-RU" sz="2000" dirty="0"/>
              <a:t> та батьками (</a:t>
            </a:r>
            <a:r>
              <a:rPr lang="ru-RU" sz="2000" dirty="0" err="1"/>
              <a:t>усиновлювачами</a:t>
            </a:r>
            <a:r>
              <a:rPr lang="ru-RU" sz="2000" dirty="0"/>
              <a:t>, </a:t>
            </a:r>
            <a:r>
              <a:rPr lang="ru-RU" sz="2000" dirty="0" err="1"/>
              <a:t>опікуном</a:t>
            </a:r>
            <a:r>
              <a:rPr lang="ru-RU" sz="2000" dirty="0"/>
              <a:t>) </a:t>
            </a:r>
            <a:r>
              <a:rPr lang="ru-RU" sz="2000" dirty="0" err="1"/>
              <a:t>або</a:t>
            </a:r>
            <a:r>
              <a:rPr lang="ru-RU" sz="2000" dirty="0"/>
              <a:t> </a:t>
            </a:r>
            <a:r>
              <a:rPr lang="ru-RU" sz="2000" dirty="0" err="1"/>
              <a:t>організацією</a:t>
            </a:r>
            <a:r>
              <a:rPr lang="ru-RU" sz="2000" dirty="0"/>
              <a:t>, яка </a:t>
            </a:r>
            <a:r>
              <a:rPr lang="ru-RU" sz="2000" dirty="0" err="1"/>
              <a:t>виконує</a:t>
            </a:r>
            <a:r>
              <a:rPr lang="ru-RU" sz="2000" dirty="0"/>
              <a:t> </a:t>
            </a:r>
            <a:r>
              <a:rPr lang="ru-RU" sz="2000" dirty="0" err="1"/>
              <a:t>щодо</a:t>
            </a:r>
            <a:r>
              <a:rPr lang="ru-RU" sz="2000" dirty="0"/>
              <a:t> </a:t>
            </a:r>
            <a:r>
              <a:rPr lang="ru-RU" sz="2000" dirty="0" err="1"/>
              <a:t>неї</a:t>
            </a:r>
            <a:r>
              <a:rPr lang="ru-RU" sz="2000" dirty="0"/>
              <a:t> </a:t>
            </a:r>
            <a:r>
              <a:rPr lang="ru-RU" sz="2000" dirty="0" err="1"/>
              <a:t>функції</a:t>
            </a:r>
            <a:r>
              <a:rPr lang="ru-RU" sz="2000" dirty="0"/>
              <a:t> </a:t>
            </a:r>
            <a:r>
              <a:rPr lang="ru-RU" sz="2000" dirty="0" err="1"/>
              <a:t>опікуна</a:t>
            </a:r>
            <a:r>
              <a:rPr lang="ru-RU" sz="2000" dirty="0"/>
              <a:t>. </a:t>
            </a:r>
            <a:endParaRPr lang="en-US" sz="2000" dirty="0"/>
          </a:p>
          <a:p>
            <a:r>
              <a:rPr lang="ru-RU" dirty="0" err="1"/>
              <a:t>Місцем</a:t>
            </a:r>
            <a:r>
              <a:rPr lang="ru-RU" dirty="0"/>
              <a:t> </a:t>
            </a:r>
            <a:r>
              <a:rPr lang="ru-RU" dirty="0" err="1"/>
              <a:t>проживання</a:t>
            </a:r>
            <a:r>
              <a:rPr lang="ru-RU" dirty="0"/>
              <a:t> </a:t>
            </a:r>
            <a:r>
              <a:rPr lang="ru-RU" dirty="0" err="1"/>
              <a:t>фізичної</a:t>
            </a:r>
            <a:r>
              <a:rPr lang="ru-RU" dirty="0"/>
              <a:t> особи, </a:t>
            </a:r>
            <a:r>
              <a:rPr lang="ru-RU" dirty="0">
                <a:solidFill>
                  <a:srgbClr val="00B050"/>
                </a:solidFill>
              </a:rPr>
              <a:t>яка не </a:t>
            </a:r>
            <a:r>
              <a:rPr lang="ru-RU" dirty="0" err="1">
                <a:solidFill>
                  <a:srgbClr val="00B050"/>
                </a:solidFill>
              </a:rPr>
              <a:t>досягла</a:t>
            </a:r>
            <a:r>
              <a:rPr lang="ru-RU" dirty="0">
                <a:solidFill>
                  <a:srgbClr val="00B050"/>
                </a:solidFill>
              </a:rPr>
              <a:t> десяти </a:t>
            </a:r>
            <a:r>
              <a:rPr lang="ru-RU" dirty="0" err="1">
                <a:solidFill>
                  <a:srgbClr val="00B050"/>
                </a:solidFill>
              </a:rPr>
              <a:t>років</a:t>
            </a:r>
            <a:r>
              <a:rPr lang="ru-RU" dirty="0"/>
              <a:t>, є </a:t>
            </a:r>
            <a:r>
              <a:rPr lang="ru-RU" dirty="0" err="1"/>
              <a:t>місце</a:t>
            </a:r>
            <a:r>
              <a:rPr lang="ru-RU" dirty="0"/>
              <a:t> </a:t>
            </a:r>
            <a:r>
              <a:rPr lang="ru-RU" dirty="0" err="1"/>
              <a:t>проживання</a:t>
            </a:r>
            <a:r>
              <a:rPr lang="ru-RU" dirty="0"/>
              <a:t>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батьків</a:t>
            </a:r>
            <a:r>
              <a:rPr lang="ru-RU" dirty="0"/>
              <a:t> (</a:t>
            </a:r>
            <a:r>
              <a:rPr lang="ru-RU" dirty="0" err="1"/>
              <a:t>усиновлювачів</a:t>
            </a:r>
            <a:r>
              <a:rPr lang="ru-RU" dirty="0"/>
              <a:t>) </a:t>
            </a:r>
            <a:r>
              <a:rPr lang="ru-RU" dirty="0" err="1"/>
              <a:t>або</a:t>
            </a:r>
            <a:r>
              <a:rPr lang="ru-RU" dirty="0"/>
              <a:t> одного з них, з ким вона </a:t>
            </a:r>
            <a:r>
              <a:rPr lang="ru-RU" dirty="0" err="1"/>
              <a:t>проживає</a:t>
            </a:r>
            <a:r>
              <a:rPr lang="ru-RU" dirty="0"/>
              <a:t> </a:t>
            </a:r>
            <a:r>
              <a:rPr lang="ru-RU" dirty="0" err="1"/>
              <a:t>опікуна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місцезнаходження</a:t>
            </a:r>
            <a:r>
              <a:rPr lang="ru-RU" dirty="0"/>
              <a:t> </a:t>
            </a:r>
            <a:r>
              <a:rPr lang="ru-RU" dirty="0" err="1"/>
              <a:t>навчального</a:t>
            </a:r>
            <a:r>
              <a:rPr lang="ru-RU" dirty="0"/>
              <a:t> закладу </a:t>
            </a:r>
            <a:r>
              <a:rPr lang="ru-RU" dirty="0" err="1"/>
              <a:t>чи</a:t>
            </a:r>
            <a:r>
              <a:rPr lang="ru-RU" dirty="0"/>
              <a:t> закладу </a:t>
            </a:r>
            <a:r>
              <a:rPr lang="ru-RU" dirty="0" err="1"/>
              <a:t>охорони</a:t>
            </a:r>
            <a:r>
              <a:rPr lang="ru-RU" dirty="0"/>
              <a:t> </a:t>
            </a:r>
            <a:r>
              <a:rPr lang="ru-RU" dirty="0" err="1"/>
              <a:t>здоров’я</a:t>
            </a:r>
            <a:r>
              <a:rPr lang="ru-RU" dirty="0"/>
              <a:t>, в </a:t>
            </a:r>
            <a:r>
              <a:rPr lang="ru-RU" dirty="0" err="1"/>
              <a:t>якому</a:t>
            </a:r>
            <a:r>
              <a:rPr lang="ru-RU" dirty="0"/>
              <a:t> вона </a:t>
            </a:r>
            <a:r>
              <a:rPr lang="ru-RU" dirty="0" err="1"/>
              <a:t>проживає</a:t>
            </a:r>
            <a:r>
              <a:rPr lang="ru-RU" dirty="0"/>
              <a:t>. 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880575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У </a:t>
            </a:r>
            <a:r>
              <a:rPr lang="ru-RU" dirty="0" err="1"/>
              <a:t>випадку</a:t>
            </a:r>
            <a:r>
              <a:rPr lang="ru-RU" dirty="0"/>
              <a:t>, коли </a:t>
            </a:r>
            <a:r>
              <a:rPr lang="ru-RU" dirty="0" err="1"/>
              <a:t>постійне</a:t>
            </a:r>
            <a:r>
              <a:rPr lang="ru-RU" dirty="0"/>
              <a:t> </a:t>
            </a:r>
            <a:r>
              <a:rPr lang="ru-RU" dirty="0" err="1"/>
              <a:t>місце</a:t>
            </a:r>
            <a:r>
              <a:rPr lang="ru-RU" dirty="0"/>
              <a:t> </a:t>
            </a:r>
            <a:r>
              <a:rPr lang="ru-RU" dirty="0" err="1"/>
              <a:t>проживання</a:t>
            </a:r>
            <a:r>
              <a:rPr lang="ru-RU" dirty="0"/>
              <a:t> </a:t>
            </a:r>
            <a:r>
              <a:rPr lang="ru-RU" dirty="0" err="1"/>
              <a:t>спадкодавця</a:t>
            </a:r>
            <a:r>
              <a:rPr lang="ru-RU" dirty="0"/>
              <a:t> </a:t>
            </a:r>
            <a:r>
              <a:rPr lang="ru-RU" dirty="0" err="1"/>
              <a:t>невідоме</a:t>
            </a:r>
            <a:r>
              <a:rPr lang="ru-RU" dirty="0"/>
              <a:t>, </a:t>
            </a:r>
            <a:r>
              <a:rPr lang="ru-RU" dirty="0" err="1"/>
              <a:t>місцем</a:t>
            </a:r>
            <a:r>
              <a:rPr lang="ru-RU" dirty="0"/>
              <a:t> </a:t>
            </a:r>
            <a:r>
              <a:rPr lang="ru-RU" dirty="0" err="1"/>
              <a:t>відкриття</a:t>
            </a:r>
            <a:r>
              <a:rPr lang="ru-RU" dirty="0"/>
              <a:t> </a:t>
            </a:r>
            <a:r>
              <a:rPr lang="ru-RU" dirty="0" err="1"/>
              <a:t>спадщини</a:t>
            </a:r>
            <a:r>
              <a:rPr lang="ru-RU" dirty="0"/>
              <a:t> буде </a:t>
            </a:r>
            <a:r>
              <a:rPr lang="ru-RU" dirty="0" err="1"/>
              <a:t>вважатися</a:t>
            </a:r>
            <a:r>
              <a:rPr lang="ru-RU" dirty="0"/>
              <a:t> </a:t>
            </a:r>
            <a:r>
              <a:rPr lang="ru-RU" dirty="0" err="1"/>
              <a:t>місце</a:t>
            </a:r>
            <a:r>
              <a:rPr lang="ru-RU" dirty="0"/>
              <a:t> </a:t>
            </a:r>
            <a:r>
              <a:rPr lang="ru-RU" dirty="0" err="1"/>
              <a:t>знаходження</a:t>
            </a:r>
            <a:r>
              <a:rPr lang="ru-RU" dirty="0"/>
              <a:t> </a:t>
            </a:r>
            <a:r>
              <a:rPr lang="ru-RU" dirty="0" err="1"/>
              <a:t>нерухомого</a:t>
            </a:r>
            <a:r>
              <a:rPr lang="ru-RU" dirty="0"/>
              <a:t> майна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основної</a:t>
            </a:r>
            <a:r>
              <a:rPr lang="ru-RU" dirty="0"/>
              <a:t> </a:t>
            </a:r>
            <a:r>
              <a:rPr lang="ru-RU" dirty="0" err="1"/>
              <a:t>частини</a:t>
            </a:r>
            <a:r>
              <a:rPr lang="ru-RU" dirty="0"/>
              <a:t>, а за </a:t>
            </a:r>
            <a:r>
              <a:rPr lang="ru-RU" dirty="0" err="1"/>
              <a:t>відсутності</a:t>
            </a:r>
            <a:r>
              <a:rPr lang="ru-RU" dirty="0"/>
              <a:t> </a:t>
            </a:r>
            <a:r>
              <a:rPr lang="ru-RU" dirty="0" err="1"/>
              <a:t>нерухомого</a:t>
            </a:r>
            <a:r>
              <a:rPr lang="ru-RU" dirty="0"/>
              <a:t> майна </a:t>
            </a:r>
            <a:r>
              <a:rPr lang="ru-RU" dirty="0" err="1"/>
              <a:t>місце</a:t>
            </a:r>
            <a:r>
              <a:rPr lang="ru-RU" dirty="0"/>
              <a:t> </a:t>
            </a:r>
            <a:r>
              <a:rPr lang="ru-RU" dirty="0" err="1"/>
              <a:t>знаходження</a:t>
            </a:r>
            <a:r>
              <a:rPr lang="ru-RU" dirty="0"/>
              <a:t> </a:t>
            </a:r>
            <a:r>
              <a:rPr lang="ru-RU" dirty="0" err="1"/>
              <a:t>основної</a:t>
            </a:r>
            <a:r>
              <a:rPr lang="ru-RU" dirty="0"/>
              <a:t> </a:t>
            </a:r>
            <a:r>
              <a:rPr lang="ru-RU" dirty="0" err="1"/>
              <a:t>частини</a:t>
            </a:r>
            <a:r>
              <a:rPr lang="ru-RU" dirty="0"/>
              <a:t> </a:t>
            </a:r>
            <a:r>
              <a:rPr lang="ru-RU" dirty="0" err="1"/>
              <a:t>рухомого</a:t>
            </a:r>
            <a:r>
              <a:rPr lang="ru-RU" dirty="0"/>
              <a:t> майна. </a:t>
            </a:r>
            <a:endParaRPr lang="en-US" dirty="0"/>
          </a:p>
          <a:p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можливо</a:t>
            </a:r>
            <a:r>
              <a:rPr lang="ru-RU" dirty="0"/>
              <a:t>, коли смерть </a:t>
            </a:r>
            <a:r>
              <a:rPr lang="ru-RU" dirty="0" err="1"/>
              <a:t>громадянина</a:t>
            </a:r>
            <a:r>
              <a:rPr lang="ru-RU" dirty="0"/>
              <a:t> </a:t>
            </a:r>
            <a:r>
              <a:rPr lang="ru-RU" dirty="0" err="1"/>
              <a:t>наступає</a:t>
            </a:r>
            <a:r>
              <a:rPr lang="ru-RU" dirty="0"/>
              <a:t> при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переїзді</a:t>
            </a:r>
            <a:r>
              <a:rPr lang="ru-RU" dirty="0"/>
              <a:t> з одного </a:t>
            </a:r>
            <a:r>
              <a:rPr lang="ru-RU" dirty="0" err="1"/>
              <a:t>постійного</a:t>
            </a:r>
            <a:r>
              <a:rPr lang="ru-RU" dirty="0"/>
              <a:t> </a:t>
            </a:r>
            <a:r>
              <a:rPr lang="ru-RU" dirty="0" err="1"/>
              <a:t>місця</a:t>
            </a:r>
            <a:r>
              <a:rPr lang="ru-RU" dirty="0"/>
              <a:t> </a:t>
            </a:r>
            <a:r>
              <a:rPr lang="ru-RU" dirty="0" err="1"/>
              <a:t>проживання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коли </a:t>
            </a:r>
            <a:r>
              <a:rPr lang="ru-RU" dirty="0" err="1"/>
              <a:t>місце</a:t>
            </a:r>
            <a:r>
              <a:rPr lang="ru-RU" dirty="0"/>
              <a:t> </a:t>
            </a:r>
            <a:r>
              <a:rPr lang="ru-RU" dirty="0" err="1"/>
              <a:t>смерті</a:t>
            </a:r>
            <a:r>
              <a:rPr lang="ru-RU" dirty="0"/>
              <a:t> </a:t>
            </a:r>
            <a:r>
              <a:rPr lang="ru-RU" dirty="0" err="1"/>
              <a:t>взагалі</a:t>
            </a:r>
            <a:r>
              <a:rPr lang="ru-RU" dirty="0"/>
              <a:t> </a:t>
            </a:r>
            <a:r>
              <a:rPr lang="ru-RU" dirty="0" err="1"/>
              <a:t>встановити</a:t>
            </a:r>
            <a:r>
              <a:rPr lang="ru-RU" dirty="0"/>
              <a:t> </a:t>
            </a:r>
            <a:r>
              <a:rPr lang="ru-RU" dirty="0" err="1"/>
              <a:t>неможливо</a:t>
            </a:r>
            <a:r>
              <a:rPr lang="ru-RU" dirty="0"/>
              <a:t>. 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810897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ru-RU" dirty="0"/>
              <a:t>Порядок і </a:t>
            </a:r>
            <a:r>
              <a:rPr lang="ru-RU" dirty="0" err="1"/>
              <a:t>правильне</a:t>
            </a:r>
            <a:r>
              <a:rPr lang="ru-RU" dirty="0"/>
              <a:t> </a:t>
            </a:r>
            <a:r>
              <a:rPr lang="ru-RU" dirty="0" err="1"/>
              <a:t>встановлення</a:t>
            </a:r>
            <a:r>
              <a:rPr lang="ru-RU" dirty="0"/>
              <a:t> </a:t>
            </a:r>
            <a:r>
              <a:rPr lang="ru-RU" dirty="0" err="1"/>
              <a:t>місця</a:t>
            </a:r>
            <a:r>
              <a:rPr lang="ru-RU" dirty="0"/>
              <a:t> </a:t>
            </a:r>
            <a:r>
              <a:rPr lang="ru-RU" dirty="0" err="1"/>
              <a:t>відкриття</a:t>
            </a:r>
            <a:r>
              <a:rPr lang="ru-RU" dirty="0"/>
              <a:t> </a:t>
            </a:r>
            <a:r>
              <a:rPr lang="ru-RU" dirty="0" err="1"/>
              <a:t>спадщини</a:t>
            </a:r>
            <a:r>
              <a:rPr lang="ru-RU" dirty="0"/>
              <a:t> </a:t>
            </a:r>
            <a:r>
              <a:rPr lang="ru-RU" dirty="0" err="1"/>
              <a:t>має</a:t>
            </a:r>
            <a:r>
              <a:rPr lang="ru-RU" dirty="0"/>
              <a:t> </a:t>
            </a:r>
            <a:r>
              <a:rPr lang="ru-RU" dirty="0" err="1"/>
              <a:t>суттєве</a:t>
            </a:r>
            <a:r>
              <a:rPr lang="ru-RU" dirty="0"/>
              <a:t> </a:t>
            </a:r>
            <a:r>
              <a:rPr lang="ru-RU" dirty="0" err="1"/>
              <a:t>значення</a:t>
            </a:r>
            <a:r>
              <a:rPr lang="ru-RU" dirty="0"/>
              <a:t> та </a:t>
            </a:r>
            <a:r>
              <a:rPr lang="ru-RU" dirty="0" err="1"/>
              <a:t>надає</a:t>
            </a:r>
            <a:r>
              <a:rPr lang="ru-RU" dirty="0"/>
              <a:t> </a:t>
            </a:r>
            <a:r>
              <a:rPr lang="ru-RU" dirty="0" err="1"/>
              <a:t>можливість</a:t>
            </a:r>
            <a:r>
              <a:rPr lang="ru-RU" dirty="0"/>
              <a:t> </a:t>
            </a:r>
            <a:r>
              <a:rPr lang="ru-RU" dirty="0" err="1"/>
              <a:t>визначити</a:t>
            </a:r>
            <a:r>
              <a:rPr lang="ru-RU" dirty="0"/>
              <a:t>: </a:t>
            </a:r>
            <a:endParaRPr lang="en-US" dirty="0"/>
          </a:p>
          <a:p>
            <a:r>
              <a:rPr lang="ru-RU" dirty="0"/>
              <a:t>– </a:t>
            </a:r>
            <a:r>
              <a:rPr lang="ru-RU" dirty="0" err="1"/>
              <a:t>який</a:t>
            </a:r>
            <a:r>
              <a:rPr lang="ru-RU" dirty="0"/>
              <a:t> </a:t>
            </a:r>
            <a:r>
              <a:rPr lang="ru-RU" dirty="0" err="1"/>
              <a:t>нотаріус</a:t>
            </a:r>
            <a:r>
              <a:rPr lang="ru-RU" dirty="0"/>
              <a:t>, а в </a:t>
            </a:r>
            <a:r>
              <a:rPr lang="ru-RU" dirty="0" err="1"/>
              <a:t>населених</a:t>
            </a:r>
            <a:r>
              <a:rPr lang="ru-RU" dirty="0"/>
              <a:t> пунктах, де </a:t>
            </a:r>
            <a:r>
              <a:rPr lang="ru-RU" dirty="0" err="1"/>
              <a:t>немає</a:t>
            </a:r>
            <a:r>
              <a:rPr lang="ru-RU" dirty="0"/>
              <a:t> </a:t>
            </a:r>
            <a:r>
              <a:rPr lang="ru-RU" dirty="0" err="1"/>
              <a:t>нотаріуса</a:t>
            </a:r>
            <a:r>
              <a:rPr lang="ru-RU" dirty="0"/>
              <a:t>, – </a:t>
            </a:r>
            <a:r>
              <a:rPr lang="ru-RU" dirty="0" err="1"/>
              <a:t>відповідні</a:t>
            </a:r>
            <a:r>
              <a:rPr lang="ru-RU" dirty="0"/>
              <a:t> </a:t>
            </a:r>
            <a:r>
              <a:rPr lang="ru-RU" dirty="0" err="1"/>
              <a:t>органи</a:t>
            </a:r>
            <a:r>
              <a:rPr lang="ru-RU" dirty="0"/>
              <a:t> </a:t>
            </a:r>
            <a:r>
              <a:rPr lang="ru-RU" dirty="0" err="1"/>
              <a:t>місцевого</a:t>
            </a:r>
            <a:r>
              <a:rPr lang="ru-RU" dirty="0"/>
              <a:t> </a:t>
            </a:r>
            <a:r>
              <a:rPr lang="ru-RU" dirty="0" err="1"/>
              <a:t>самоврядування</a:t>
            </a:r>
            <a:r>
              <a:rPr lang="ru-RU" dirty="0"/>
              <a:t>  з </a:t>
            </a:r>
            <a:r>
              <a:rPr lang="ru-RU" dirty="0" err="1"/>
              <a:t>власної</a:t>
            </a:r>
            <a:r>
              <a:rPr lang="ru-RU" dirty="0"/>
              <a:t> </a:t>
            </a:r>
            <a:r>
              <a:rPr lang="ru-RU" dirty="0" err="1"/>
              <a:t>ініціативи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за </a:t>
            </a:r>
            <a:r>
              <a:rPr lang="ru-RU" dirty="0" err="1"/>
              <a:t>заявою</a:t>
            </a:r>
            <a:r>
              <a:rPr lang="ru-RU" dirty="0"/>
              <a:t> </a:t>
            </a:r>
            <a:r>
              <a:rPr lang="ru-RU" dirty="0" err="1"/>
              <a:t>спадкоємців</a:t>
            </a:r>
            <a:r>
              <a:rPr lang="ru-RU" dirty="0"/>
              <a:t> </a:t>
            </a:r>
            <a:r>
              <a:rPr lang="ru-RU" dirty="0" err="1"/>
              <a:t>вживають</a:t>
            </a:r>
            <a:r>
              <a:rPr lang="ru-RU" dirty="0"/>
              <a:t> </a:t>
            </a:r>
            <a:r>
              <a:rPr lang="ru-RU" dirty="0" err="1"/>
              <a:t>заходів</a:t>
            </a:r>
            <a:r>
              <a:rPr lang="ru-RU" dirty="0"/>
              <a:t> </a:t>
            </a:r>
            <a:r>
              <a:rPr lang="ru-RU" dirty="0" err="1"/>
              <a:t>щодо</a:t>
            </a:r>
            <a:r>
              <a:rPr lang="ru-RU" dirty="0"/>
              <a:t> </a:t>
            </a:r>
            <a:r>
              <a:rPr lang="ru-RU" dirty="0" err="1"/>
              <a:t>охорони</a:t>
            </a:r>
            <a:r>
              <a:rPr lang="ru-RU" dirty="0"/>
              <a:t> </a:t>
            </a:r>
            <a:r>
              <a:rPr lang="ru-RU" dirty="0" err="1"/>
              <a:t>спадкового</a:t>
            </a:r>
            <a:r>
              <a:rPr lang="ru-RU" dirty="0"/>
              <a:t> майна </a:t>
            </a:r>
            <a:r>
              <a:rPr lang="ru-RU" dirty="0" smtClean="0"/>
              <a:t>(</a:t>
            </a:r>
            <a:r>
              <a:rPr lang="ru-RU" dirty="0"/>
              <a:t>ст. 1283 ЦК </a:t>
            </a:r>
            <a:r>
              <a:rPr lang="ru-RU" dirty="0" err="1"/>
              <a:t>України</a:t>
            </a:r>
            <a:r>
              <a:rPr lang="ru-RU" dirty="0"/>
              <a:t>); </a:t>
            </a:r>
            <a:endParaRPr lang="en-US" dirty="0"/>
          </a:p>
          <a:p>
            <a:r>
              <a:rPr lang="ru-RU" dirty="0" err="1"/>
              <a:t>Необхідно</a:t>
            </a:r>
            <a:r>
              <a:rPr lang="ru-RU" dirty="0"/>
              <a:t>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зауважити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відповідно</a:t>
            </a:r>
            <a:r>
              <a:rPr lang="ru-RU" dirty="0"/>
              <a:t> до ст. 1281 ЦК </a:t>
            </a:r>
            <a:r>
              <a:rPr lang="ru-RU" dirty="0" err="1"/>
              <a:t>України</a:t>
            </a:r>
            <a:r>
              <a:rPr lang="ru-RU" dirty="0"/>
              <a:t> </a:t>
            </a:r>
            <a:r>
              <a:rPr lang="ru-RU" dirty="0" err="1"/>
              <a:t>претензії</a:t>
            </a:r>
            <a:r>
              <a:rPr lang="ru-RU" dirty="0"/>
              <a:t> </a:t>
            </a:r>
            <a:r>
              <a:rPr lang="ru-RU" dirty="0" err="1"/>
              <a:t>кредиторів</a:t>
            </a:r>
            <a:r>
              <a:rPr lang="ru-RU" dirty="0"/>
              <a:t> </a:t>
            </a:r>
            <a:r>
              <a:rPr lang="ru-RU" dirty="0" err="1"/>
              <a:t>спадкодавця</a:t>
            </a:r>
            <a:r>
              <a:rPr lang="ru-RU" dirty="0"/>
              <a:t> </a:t>
            </a:r>
            <a:r>
              <a:rPr lang="ru-RU" dirty="0" err="1"/>
              <a:t>пред’являються</a:t>
            </a:r>
            <a:r>
              <a:rPr lang="ru-RU" dirty="0"/>
              <a:t> </a:t>
            </a:r>
            <a:r>
              <a:rPr lang="ru-RU" dirty="0" err="1"/>
              <a:t>також</a:t>
            </a:r>
            <a:r>
              <a:rPr lang="ru-RU" dirty="0"/>
              <a:t> по </a:t>
            </a:r>
            <a:r>
              <a:rPr lang="ru-RU" dirty="0" err="1"/>
              <a:t>місцю</a:t>
            </a:r>
            <a:r>
              <a:rPr lang="ru-RU" dirty="0"/>
              <a:t> </a:t>
            </a:r>
            <a:r>
              <a:rPr lang="ru-RU" dirty="0" err="1"/>
              <a:t>відкриття</a:t>
            </a:r>
            <a:r>
              <a:rPr lang="ru-RU" dirty="0"/>
              <a:t> </a:t>
            </a:r>
            <a:r>
              <a:rPr lang="ru-RU" dirty="0" err="1"/>
              <a:t>спадщини</a:t>
            </a:r>
            <a:r>
              <a:rPr lang="ru-RU" dirty="0"/>
              <a:t>. </a:t>
            </a:r>
            <a:endParaRPr lang="en-US" dirty="0"/>
          </a:p>
          <a:p>
            <a:r>
              <a:rPr lang="ru-RU" dirty="0"/>
              <a:t>В </a:t>
            </a:r>
            <a:r>
              <a:rPr lang="ru-RU" dirty="0" err="1"/>
              <a:t>особливих</a:t>
            </a:r>
            <a:r>
              <a:rPr lang="ru-RU" dirty="0"/>
              <a:t> </a:t>
            </a:r>
            <a:r>
              <a:rPr lang="ru-RU" dirty="0" err="1"/>
              <a:t>випадках</a:t>
            </a:r>
            <a:r>
              <a:rPr lang="ru-RU" dirty="0"/>
              <a:t> </a:t>
            </a:r>
            <a:r>
              <a:rPr lang="ru-RU" dirty="0" err="1"/>
              <a:t>місце</a:t>
            </a:r>
            <a:r>
              <a:rPr lang="ru-RU" dirty="0"/>
              <a:t> </a:t>
            </a:r>
            <a:r>
              <a:rPr lang="ru-RU" dirty="0" err="1"/>
              <a:t>відкриття</a:t>
            </a:r>
            <a:r>
              <a:rPr lang="ru-RU" dirty="0"/>
              <a:t> </a:t>
            </a:r>
            <a:r>
              <a:rPr lang="ru-RU" dirty="0" err="1"/>
              <a:t>спадщини</a:t>
            </a:r>
            <a:r>
              <a:rPr lang="ru-RU" dirty="0"/>
              <a:t> </a:t>
            </a:r>
            <a:r>
              <a:rPr lang="ru-RU" dirty="0" err="1"/>
              <a:t>встановлюється</a:t>
            </a:r>
            <a:r>
              <a:rPr lang="ru-RU" dirty="0"/>
              <a:t> законом. </a:t>
            </a:r>
            <a:endParaRPr lang="en-US" dirty="0"/>
          </a:p>
          <a:p>
            <a:r>
              <a:rPr lang="ru-RU" dirty="0" err="1"/>
              <a:t>Відповідно</a:t>
            </a:r>
            <a:r>
              <a:rPr lang="ru-RU" dirty="0"/>
              <a:t> до </a:t>
            </a:r>
            <a:r>
              <a:rPr lang="ru-RU" dirty="0" err="1"/>
              <a:t>положень</a:t>
            </a:r>
            <a:r>
              <a:rPr lang="ru-RU" dirty="0"/>
              <a:t> ч.1, 2 ст. 1220 ЦК </a:t>
            </a:r>
            <a:r>
              <a:rPr lang="ru-RU" dirty="0" err="1"/>
              <a:t>України</a:t>
            </a:r>
            <a:r>
              <a:rPr lang="ru-RU" dirty="0"/>
              <a:t> </a:t>
            </a:r>
            <a:r>
              <a:rPr lang="ru-RU" dirty="0" err="1"/>
              <a:t>спадщина</a:t>
            </a:r>
            <a:r>
              <a:rPr lang="ru-RU" dirty="0"/>
              <a:t> </a:t>
            </a:r>
            <a:r>
              <a:rPr lang="ru-RU" dirty="0" err="1"/>
              <a:t>відкривається</a:t>
            </a:r>
            <a:r>
              <a:rPr lang="ru-RU" dirty="0"/>
              <a:t> </a:t>
            </a:r>
            <a:r>
              <a:rPr lang="ru-RU" dirty="0" err="1"/>
              <a:t>внаслідок</a:t>
            </a:r>
            <a:r>
              <a:rPr lang="ru-RU" dirty="0"/>
              <a:t> </a:t>
            </a:r>
            <a:r>
              <a:rPr lang="ru-RU" dirty="0" err="1"/>
              <a:t>смерті</a:t>
            </a:r>
            <a:r>
              <a:rPr lang="ru-RU" dirty="0"/>
              <a:t> особи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оголошення</a:t>
            </a:r>
            <a:r>
              <a:rPr lang="ru-RU" dirty="0"/>
              <a:t>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померлою</a:t>
            </a:r>
            <a:r>
              <a:rPr lang="ru-RU" dirty="0"/>
              <a:t>, а часом </a:t>
            </a:r>
            <a:r>
              <a:rPr lang="ru-RU" dirty="0" err="1"/>
              <a:t>відкриття</a:t>
            </a:r>
            <a:r>
              <a:rPr lang="ru-RU" dirty="0"/>
              <a:t> </a:t>
            </a:r>
            <a:r>
              <a:rPr lang="ru-RU" dirty="0" err="1"/>
              <a:t>спадщини</a:t>
            </a:r>
            <a:r>
              <a:rPr lang="ru-RU" dirty="0"/>
              <a:t> є день </a:t>
            </a:r>
            <a:r>
              <a:rPr lang="ru-RU" dirty="0" err="1"/>
              <a:t>смерті</a:t>
            </a:r>
            <a:r>
              <a:rPr lang="ru-RU" dirty="0"/>
              <a:t> особи </a:t>
            </a:r>
            <a:r>
              <a:rPr lang="ru-RU" dirty="0" err="1"/>
              <a:t>або</a:t>
            </a:r>
            <a:r>
              <a:rPr lang="ru-RU" dirty="0"/>
              <a:t> день, з </a:t>
            </a:r>
            <a:r>
              <a:rPr lang="ru-RU" dirty="0" err="1"/>
              <a:t>якого</a:t>
            </a:r>
            <a:r>
              <a:rPr lang="ru-RU" dirty="0"/>
              <a:t> вона </a:t>
            </a:r>
            <a:r>
              <a:rPr lang="ru-RU" dirty="0" err="1"/>
              <a:t>оголошується</a:t>
            </a:r>
            <a:r>
              <a:rPr lang="ru-RU" dirty="0"/>
              <a:t> </a:t>
            </a:r>
            <a:r>
              <a:rPr lang="ru-RU" dirty="0" err="1"/>
              <a:t>померлою</a:t>
            </a:r>
            <a:r>
              <a:rPr lang="ru-RU" dirty="0"/>
              <a:t>. 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363514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/>
              <a:t>Підпунктом</a:t>
            </a:r>
            <a:r>
              <a:rPr lang="ru-RU" dirty="0"/>
              <a:t> 1.13 пункту 1 </a:t>
            </a:r>
            <a:r>
              <a:rPr lang="ru-RU" dirty="0" err="1"/>
              <a:t>глави</a:t>
            </a:r>
            <a:r>
              <a:rPr lang="ru-RU" dirty="0"/>
              <a:t> 10 </a:t>
            </a:r>
            <a:r>
              <a:rPr lang="ru-RU" dirty="0" err="1"/>
              <a:t>розділу</a:t>
            </a:r>
            <a:r>
              <a:rPr lang="ru-RU" dirty="0"/>
              <a:t> ІІ Порядку </a:t>
            </a:r>
            <a:r>
              <a:rPr lang="ru-RU" dirty="0" err="1"/>
              <a:t>вчинення</a:t>
            </a:r>
            <a:r>
              <a:rPr lang="ru-RU" dirty="0"/>
              <a:t> </a:t>
            </a:r>
            <a:r>
              <a:rPr lang="ru-RU" dirty="0" err="1"/>
              <a:t>нотаріальних</a:t>
            </a:r>
            <a:r>
              <a:rPr lang="ru-RU" dirty="0"/>
              <a:t> </a:t>
            </a:r>
            <a:r>
              <a:rPr lang="ru-RU" dirty="0" err="1"/>
              <a:t>дій</a:t>
            </a:r>
            <a:r>
              <a:rPr lang="ru-RU" dirty="0"/>
              <a:t> </a:t>
            </a:r>
            <a:r>
              <a:rPr lang="ru-RU" dirty="0" err="1"/>
              <a:t>нотаріусами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 (</a:t>
            </a:r>
            <a:r>
              <a:rPr lang="ru-RU" dirty="0" err="1"/>
              <a:t>далі</a:t>
            </a:r>
            <a:r>
              <a:rPr lang="ru-RU" dirty="0"/>
              <a:t> – Порядок), </a:t>
            </a:r>
            <a:r>
              <a:rPr lang="ru-RU" dirty="0" err="1"/>
              <a:t>затвердженого</a:t>
            </a:r>
            <a:r>
              <a:rPr lang="ru-RU" dirty="0"/>
              <a:t> наказом </a:t>
            </a:r>
            <a:r>
              <a:rPr lang="ru-RU" dirty="0" err="1"/>
              <a:t>Міністерства</a:t>
            </a:r>
            <a:r>
              <a:rPr lang="ru-RU" dirty="0"/>
              <a:t> </a:t>
            </a:r>
            <a:r>
              <a:rPr lang="ru-RU" dirty="0" err="1"/>
              <a:t>юстиції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22 лютого 2012 року № 296/5, </a:t>
            </a:r>
            <a:r>
              <a:rPr lang="ru-RU" dirty="0" err="1"/>
              <a:t>визначено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>
                <a:solidFill>
                  <a:srgbClr val="00B0F0"/>
                </a:solidFill>
              </a:rPr>
              <a:t>місце</a:t>
            </a:r>
            <a:r>
              <a:rPr lang="ru-RU" dirty="0">
                <a:solidFill>
                  <a:srgbClr val="00B0F0"/>
                </a:solidFill>
              </a:rPr>
              <a:t> </a:t>
            </a:r>
            <a:r>
              <a:rPr lang="ru-RU" dirty="0" err="1">
                <a:solidFill>
                  <a:srgbClr val="00B0F0"/>
                </a:solidFill>
              </a:rPr>
              <a:t>відкриття</a:t>
            </a:r>
            <a:r>
              <a:rPr lang="ru-RU" dirty="0">
                <a:solidFill>
                  <a:srgbClr val="00B0F0"/>
                </a:solidFill>
              </a:rPr>
              <a:t> </a:t>
            </a:r>
            <a:r>
              <a:rPr lang="ru-RU" dirty="0" err="1">
                <a:solidFill>
                  <a:srgbClr val="00B0F0"/>
                </a:solidFill>
              </a:rPr>
              <a:t>спадщини</a:t>
            </a:r>
            <a:r>
              <a:rPr lang="ru-RU" dirty="0">
                <a:solidFill>
                  <a:srgbClr val="00B0F0"/>
                </a:solidFill>
              </a:rPr>
              <a:t> </a:t>
            </a:r>
            <a:r>
              <a:rPr lang="ru-RU" dirty="0" err="1">
                <a:solidFill>
                  <a:srgbClr val="00B0F0"/>
                </a:solidFill>
              </a:rPr>
              <a:t>підтверджується</a:t>
            </a:r>
            <a:r>
              <a:rPr lang="ru-RU" dirty="0">
                <a:solidFill>
                  <a:srgbClr val="00B0F0"/>
                </a:solidFill>
              </a:rPr>
              <a:t>: </a:t>
            </a:r>
            <a:r>
              <a:rPr lang="ru-RU" dirty="0" err="1">
                <a:solidFill>
                  <a:srgbClr val="00B0F0"/>
                </a:solidFill>
              </a:rPr>
              <a:t>довідкою</a:t>
            </a:r>
            <a:r>
              <a:rPr lang="ru-RU" dirty="0">
                <a:solidFill>
                  <a:srgbClr val="00B0F0"/>
                </a:solidFill>
              </a:rPr>
              <a:t> </a:t>
            </a:r>
            <a:r>
              <a:rPr lang="ru-RU" dirty="0" err="1">
                <a:solidFill>
                  <a:srgbClr val="00B0F0"/>
                </a:solidFill>
              </a:rPr>
              <a:t>житлово-експлуатаційної</a:t>
            </a:r>
            <a:r>
              <a:rPr lang="ru-RU" dirty="0">
                <a:solidFill>
                  <a:srgbClr val="00B0F0"/>
                </a:solidFill>
              </a:rPr>
              <a:t> </a:t>
            </a:r>
            <a:r>
              <a:rPr lang="ru-RU" dirty="0" err="1">
                <a:solidFill>
                  <a:srgbClr val="00B0F0"/>
                </a:solidFill>
              </a:rPr>
              <a:t>організації</a:t>
            </a:r>
            <a:r>
              <a:rPr lang="ru-RU" dirty="0">
                <a:solidFill>
                  <a:srgbClr val="00B0F0"/>
                </a:solidFill>
              </a:rPr>
              <a:t>, </a:t>
            </a:r>
            <a:r>
              <a:rPr lang="ru-RU" dirty="0" err="1">
                <a:solidFill>
                  <a:srgbClr val="00B0F0"/>
                </a:solidFill>
              </a:rPr>
              <a:t>довідкою</a:t>
            </a:r>
            <a:r>
              <a:rPr lang="ru-RU" dirty="0">
                <a:solidFill>
                  <a:srgbClr val="00B0F0"/>
                </a:solidFill>
              </a:rPr>
              <a:t> </a:t>
            </a:r>
            <a:r>
              <a:rPr lang="ru-RU" dirty="0" err="1">
                <a:solidFill>
                  <a:srgbClr val="00B0F0"/>
                </a:solidFill>
              </a:rPr>
              <a:t>правління</a:t>
            </a:r>
            <a:r>
              <a:rPr lang="ru-RU" dirty="0">
                <a:solidFill>
                  <a:srgbClr val="00B0F0"/>
                </a:solidFill>
              </a:rPr>
              <a:t> </a:t>
            </a:r>
            <a:r>
              <a:rPr lang="ru-RU" dirty="0" err="1">
                <a:solidFill>
                  <a:srgbClr val="00B0F0"/>
                </a:solidFill>
              </a:rPr>
              <a:t>житлово-будівельного</a:t>
            </a:r>
            <a:r>
              <a:rPr lang="ru-RU" dirty="0">
                <a:solidFill>
                  <a:srgbClr val="00B0F0"/>
                </a:solidFill>
              </a:rPr>
              <a:t> кооперативу про </a:t>
            </a:r>
            <a:r>
              <a:rPr lang="ru-RU" dirty="0" err="1">
                <a:solidFill>
                  <a:srgbClr val="00B0F0"/>
                </a:solidFill>
              </a:rPr>
              <a:t>реєстрацію</a:t>
            </a:r>
            <a:r>
              <a:rPr lang="ru-RU" dirty="0">
                <a:solidFill>
                  <a:srgbClr val="00B0F0"/>
                </a:solidFill>
              </a:rPr>
              <a:t> </a:t>
            </a:r>
            <a:r>
              <a:rPr lang="en-US" dirty="0">
                <a:solidFill>
                  <a:srgbClr val="00B0F0"/>
                </a:solidFill>
              </a:rPr>
              <a:t>(</a:t>
            </a:r>
            <a:r>
              <a:rPr lang="en-US" dirty="0" err="1">
                <a:solidFill>
                  <a:srgbClr val="00B0F0"/>
                </a:solidFill>
              </a:rPr>
              <a:t>постійне</a:t>
            </a:r>
            <a:r>
              <a:rPr lang="en-US" dirty="0">
                <a:solidFill>
                  <a:srgbClr val="00B0F0"/>
                </a:solidFill>
              </a:rPr>
              <a:t> </a:t>
            </a:r>
            <a:r>
              <a:rPr lang="en-US" dirty="0" err="1">
                <a:solidFill>
                  <a:srgbClr val="00B0F0"/>
                </a:solidFill>
              </a:rPr>
              <a:t>місце</a:t>
            </a:r>
            <a:r>
              <a:rPr lang="en-US" dirty="0">
                <a:solidFill>
                  <a:srgbClr val="00B0F0"/>
                </a:solidFill>
              </a:rPr>
              <a:t> </a:t>
            </a:r>
            <a:r>
              <a:rPr lang="en-US" dirty="0" err="1">
                <a:solidFill>
                  <a:srgbClr val="00B0F0"/>
                </a:solidFill>
              </a:rPr>
              <a:t>проживання</a:t>
            </a:r>
            <a:r>
              <a:rPr lang="en-US" dirty="0">
                <a:solidFill>
                  <a:srgbClr val="00B0F0"/>
                </a:solidFill>
              </a:rPr>
              <a:t>) </a:t>
            </a:r>
            <a:r>
              <a:rPr lang="en-US" dirty="0" err="1">
                <a:solidFill>
                  <a:srgbClr val="00B0F0"/>
                </a:solidFill>
              </a:rPr>
              <a:t>спадкодавця</a:t>
            </a:r>
            <a:r>
              <a:rPr lang="en-US" dirty="0">
                <a:solidFill>
                  <a:srgbClr val="00B0F0"/>
                </a:solidFill>
              </a:rPr>
              <a:t>; </a:t>
            </a:r>
            <a:r>
              <a:rPr lang="en-US" dirty="0" err="1">
                <a:solidFill>
                  <a:srgbClr val="00B0F0"/>
                </a:solidFill>
              </a:rPr>
              <a:t>записом</a:t>
            </a:r>
            <a:r>
              <a:rPr lang="en-US" dirty="0">
                <a:solidFill>
                  <a:srgbClr val="00B0F0"/>
                </a:solidFill>
              </a:rPr>
              <a:t> у </a:t>
            </a:r>
            <a:r>
              <a:rPr lang="en-US" dirty="0" err="1">
                <a:solidFill>
                  <a:srgbClr val="00B0F0"/>
                </a:solidFill>
              </a:rPr>
              <a:t>будинковій</a:t>
            </a:r>
            <a:r>
              <a:rPr lang="en-US" dirty="0">
                <a:solidFill>
                  <a:srgbClr val="00B0F0"/>
                </a:solidFill>
              </a:rPr>
              <a:t> </a:t>
            </a:r>
            <a:r>
              <a:rPr lang="en-US" dirty="0" err="1">
                <a:solidFill>
                  <a:srgbClr val="00B0F0"/>
                </a:solidFill>
              </a:rPr>
              <a:t>книзі</a:t>
            </a:r>
            <a:r>
              <a:rPr lang="en-US" dirty="0">
                <a:solidFill>
                  <a:srgbClr val="00B0F0"/>
                </a:solidFill>
              </a:rPr>
              <a:t> </a:t>
            </a:r>
            <a:r>
              <a:rPr lang="en-US" dirty="0" err="1">
                <a:solidFill>
                  <a:srgbClr val="00B0F0"/>
                </a:solidFill>
              </a:rPr>
              <a:t>про</a:t>
            </a:r>
            <a:r>
              <a:rPr lang="en-US" dirty="0">
                <a:solidFill>
                  <a:srgbClr val="00B0F0"/>
                </a:solidFill>
              </a:rPr>
              <a:t> </a:t>
            </a:r>
            <a:r>
              <a:rPr lang="en-US" dirty="0" err="1">
                <a:solidFill>
                  <a:srgbClr val="00B0F0"/>
                </a:solidFill>
              </a:rPr>
              <a:t>реєстрацію</a:t>
            </a:r>
            <a:r>
              <a:rPr lang="en-US" dirty="0">
                <a:solidFill>
                  <a:srgbClr val="00B0F0"/>
                </a:solidFill>
              </a:rPr>
              <a:t> (</a:t>
            </a:r>
            <a:r>
              <a:rPr lang="en-US" dirty="0" err="1">
                <a:solidFill>
                  <a:srgbClr val="00B0F0"/>
                </a:solidFill>
              </a:rPr>
              <a:t>постійне</a:t>
            </a:r>
            <a:r>
              <a:rPr lang="en-US" dirty="0">
                <a:solidFill>
                  <a:srgbClr val="00B0F0"/>
                </a:solidFill>
              </a:rPr>
              <a:t> </a:t>
            </a:r>
            <a:r>
              <a:rPr lang="en-US" dirty="0" err="1">
                <a:solidFill>
                  <a:srgbClr val="00B0F0"/>
                </a:solidFill>
              </a:rPr>
              <a:t>місце</a:t>
            </a:r>
            <a:r>
              <a:rPr lang="en-US" dirty="0">
                <a:solidFill>
                  <a:srgbClr val="00B0F0"/>
                </a:solidFill>
              </a:rPr>
              <a:t> </a:t>
            </a:r>
            <a:r>
              <a:rPr lang="en-US" dirty="0" err="1">
                <a:solidFill>
                  <a:srgbClr val="00B0F0"/>
                </a:solidFill>
              </a:rPr>
              <a:t>проживання</a:t>
            </a:r>
            <a:r>
              <a:rPr lang="en-US" dirty="0">
                <a:solidFill>
                  <a:srgbClr val="00B0F0"/>
                </a:solidFill>
              </a:rPr>
              <a:t>) </a:t>
            </a:r>
            <a:r>
              <a:rPr lang="en-US" dirty="0" err="1">
                <a:solidFill>
                  <a:srgbClr val="00B0F0"/>
                </a:solidFill>
              </a:rPr>
              <a:t>спадкодавця</a:t>
            </a:r>
            <a:r>
              <a:rPr lang="en-US" dirty="0">
                <a:solidFill>
                  <a:srgbClr val="00B0F0"/>
                </a:solidFill>
              </a:rPr>
              <a:t>, </a:t>
            </a:r>
            <a:r>
              <a:rPr lang="en-US" dirty="0" err="1">
                <a:solidFill>
                  <a:srgbClr val="00B0F0"/>
                </a:solidFill>
              </a:rPr>
              <a:t>довідкою</a:t>
            </a:r>
            <a:r>
              <a:rPr lang="en-US" dirty="0">
                <a:solidFill>
                  <a:srgbClr val="00B0F0"/>
                </a:solidFill>
              </a:rPr>
              <a:t> </a:t>
            </a:r>
            <a:r>
              <a:rPr lang="en-US" dirty="0" err="1">
                <a:solidFill>
                  <a:srgbClr val="00B0F0"/>
                </a:solidFill>
              </a:rPr>
              <a:t>адресного</a:t>
            </a:r>
            <a:r>
              <a:rPr lang="en-US" dirty="0">
                <a:solidFill>
                  <a:srgbClr val="00B0F0"/>
                </a:solidFill>
              </a:rPr>
              <a:t> </a:t>
            </a:r>
            <a:r>
              <a:rPr lang="en-US" dirty="0" err="1">
                <a:solidFill>
                  <a:srgbClr val="00B0F0"/>
                </a:solidFill>
              </a:rPr>
              <a:t>бюро</a:t>
            </a:r>
            <a:r>
              <a:rPr lang="en-US" dirty="0">
                <a:solidFill>
                  <a:srgbClr val="00B0F0"/>
                </a:solidFill>
              </a:rPr>
              <a:t>, </a:t>
            </a:r>
            <a:r>
              <a:rPr lang="en-US" dirty="0" err="1">
                <a:solidFill>
                  <a:srgbClr val="00B0F0"/>
                </a:solidFill>
              </a:rPr>
              <a:t>довідкою</a:t>
            </a:r>
            <a:r>
              <a:rPr lang="en-US" dirty="0">
                <a:solidFill>
                  <a:srgbClr val="00B0F0"/>
                </a:solidFill>
              </a:rPr>
              <a:t> </a:t>
            </a:r>
            <a:r>
              <a:rPr lang="en-US" dirty="0" err="1">
                <a:solidFill>
                  <a:srgbClr val="00B0F0"/>
                </a:solidFill>
              </a:rPr>
              <a:t>райвійськкомату</a:t>
            </a:r>
            <a:r>
              <a:rPr lang="en-US" dirty="0">
                <a:solidFill>
                  <a:srgbClr val="00B0F0"/>
                </a:solidFill>
              </a:rPr>
              <a:t> </a:t>
            </a:r>
            <a:r>
              <a:rPr lang="en-US" dirty="0" err="1">
                <a:solidFill>
                  <a:srgbClr val="00B0F0"/>
                </a:solidFill>
              </a:rPr>
              <a:t>про</a:t>
            </a:r>
            <a:r>
              <a:rPr lang="en-US" dirty="0">
                <a:solidFill>
                  <a:srgbClr val="00B0F0"/>
                </a:solidFill>
              </a:rPr>
              <a:t> </a:t>
            </a:r>
            <a:r>
              <a:rPr lang="en-US" dirty="0" err="1">
                <a:solidFill>
                  <a:srgbClr val="00B0F0"/>
                </a:solidFill>
              </a:rPr>
              <a:t>те</a:t>
            </a:r>
            <a:r>
              <a:rPr lang="en-US" dirty="0">
                <a:solidFill>
                  <a:srgbClr val="00B0F0"/>
                </a:solidFill>
              </a:rPr>
              <a:t>, </a:t>
            </a:r>
            <a:r>
              <a:rPr lang="en-US" dirty="0" err="1">
                <a:solidFill>
                  <a:srgbClr val="00B0F0"/>
                </a:solidFill>
              </a:rPr>
              <a:t>що</a:t>
            </a:r>
            <a:r>
              <a:rPr lang="en-US" dirty="0">
                <a:solidFill>
                  <a:srgbClr val="00B0F0"/>
                </a:solidFill>
              </a:rPr>
              <a:t> </a:t>
            </a:r>
            <a:r>
              <a:rPr lang="en-US" dirty="0" err="1">
                <a:solidFill>
                  <a:srgbClr val="00B0F0"/>
                </a:solidFill>
              </a:rPr>
              <a:t>спадкодавець</a:t>
            </a:r>
            <a:r>
              <a:rPr lang="en-US" dirty="0">
                <a:solidFill>
                  <a:srgbClr val="00B0F0"/>
                </a:solidFill>
              </a:rPr>
              <a:t> </a:t>
            </a:r>
            <a:r>
              <a:rPr lang="en-US" dirty="0" err="1">
                <a:solidFill>
                  <a:srgbClr val="00B0F0"/>
                </a:solidFill>
              </a:rPr>
              <a:t>до</a:t>
            </a:r>
            <a:r>
              <a:rPr lang="en-US" dirty="0">
                <a:solidFill>
                  <a:srgbClr val="00B0F0"/>
                </a:solidFill>
              </a:rPr>
              <a:t> </a:t>
            </a:r>
            <a:r>
              <a:rPr lang="en-US" dirty="0" err="1">
                <a:solidFill>
                  <a:srgbClr val="00B0F0"/>
                </a:solidFill>
              </a:rPr>
              <a:t>призову</a:t>
            </a:r>
            <a:r>
              <a:rPr lang="en-US" dirty="0">
                <a:solidFill>
                  <a:srgbClr val="00B0F0"/>
                </a:solidFill>
              </a:rPr>
              <a:t> </a:t>
            </a:r>
            <a:r>
              <a:rPr lang="en-US" dirty="0" err="1">
                <a:solidFill>
                  <a:srgbClr val="00B0F0"/>
                </a:solidFill>
              </a:rPr>
              <a:t>на</a:t>
            </a:r>
            <a:r>
              <a:rPr lang="en-US" dirty="0">
                <a:solidFill>
                  <a:srgbClr val="00B0F0"/>
                </a:solidFill>
              </a:rPr>
              <a:t> </a:t>
            </a:r>
            <a:r>
              <a:rPr lang="en-US" dirty="0" err="1">
                <a:solidFill>
                  <a:srgbClr val="00B0F0"/>
                </a:solidFill>
              </a:rPr>
              <a:t>військову</a:t>
            </a:r>
            <a:r>
              <a:rPr lang="en-US" dirty="0">
                <a:solidFill>
                  <a:srgbClr val="00B0F0"/>
                </a:solidFill>
              </a:rPr>
              <a:t> </a:t>
            </a:r>
            <a:r>
              <a:rPr lang="en-US" dirty="0" err="1">
                <a:solidFill>
                  <a:srgbClr val="00B0F0"/>
                </a:solidFill>
              </a:rPr>
              <a:t>службу</a:t>
            </a:r>
            <a:r>
              <a:rPr lang="en-US" dirty="0">
                <a:solidFill>
                  <a:srgbClr val="00B0F0"/>
                </a:solidFill>
              </a:rPr>
              <a:t> </a:t>
            </a:r>
            <a:r>
              <a:rPr lang="en-US" dirty="0" err="1">
                <a:solidFill>
                  <a:srgbClr val="00B0F0"/>
                </a:solidFill>
              </a:rPr>
              <a:t>проживав</a:t>
            </a:r>
            <a:r>
              <a:rPr lang="en-US" dirty="0">
                <a:solidFill>
                  <a:srgbClr val="00B0F0"/>
                </a:solidFill>
              </a:rPr>
              <a:t> </a:t>
            </a:r>
            <a:r>
              <a:rPr lang="en-US" dirty="0" err="1">
                <a:solidFill>
                  <a:srgbClr val="00B0F0"/>
                </a:solidFill>
              </a:rPr>
              <a:t>за</a:t>
            </a:r>
            <a:r>
              <a:rPr lang="en-US" dirty="0">
                <a:solidFill>
                  <a:srgbClr val="00B0F0"/>
                </a:solidFill>
              </a:rPr>
              <a:t> </a:t>
            </a:r>
            <a:r>
              <a:rPr lang="en-US" dirty="0" err="1">
                <a:solidFill>
                  <a:srgbClr val="00B0F0"/>
                </a:solidFill>
              </a:rPr>
              <a:t>відповідною</a:t>
            </a:r>
            <a:r>
              <a:rPr lang="en-US" dirty="0">
                <a:solidFill>
                  <a:srgbClr val="00B0F0"/>
                </a:solidFill>
              </a:rPr>
              <a:t> </a:t>
            </a:r>
            <a:r>
              <a:rPr lang="en-US" dirty="0" err="1">
                <a:solidFill>
                  <a:srgbClr val="00B0F0"/>
                </a:solidFill>
              </a:rPr>
              <a:t>адресою</a:t>
            </a:r>
            <a:r>
              <a:rPr lang="en-US" dirty="0">
                <a:solidFill>
                  <a:srgbClr val="00B0F0"/>
                </a:solidFill>
              </a:rPr>
              <a:t>.</a:t>
            </a:r>
            <a:r>
              <a:rPr lang="en-US" dirty="0"/>
              <a:t> </a:t>
            </a:r>
            <a:endParaRPr lang="ru-RU" dirty="0" smtClean="0"/>
          </a:p>
          <a:p>
            <a:r>
              <a:rPr lang="en-US" dirty="0" err="1" smtClean="0">
                <a:solidFill>
                  <a:srgbClr val="FFC000"/>
                </a:solidFill>
              </a:rPr>
              <a:t>Місце</a:t>
            </a:r>
            <a:r>
              <a:rPr lang="en-US" dirty="0" smtClean="0">
                <a:solidFill>
                  <a:srgbClr val="FFC000"/>
                </a:solidFill>
              </a:rPr>
              <a:t> </a:t>
            </a:r>
            <a:r>
              <a:rPr lang="en-US" dirty="0" err="1">
                <a:solidFill>
                  <a:srgbClr val="FFC000"/>
                </a:solidFill>
              </a:rPr>
              <a:t>відкриття</a:t>
            </a:r>
            <a:r>
              <a:rPr lang="en-US" dirty="0">
                <a:solidFill>
                  <a:srgbClr val="FFC000"/>
                </a:solidFill>
              </a:rPr>
              <a:t> </a:t>
            </a:r>
            <a:r>
              <a:rPr lang="en-US" dirty="0" err="1">
                <a:solidFill>
                  <a:srgbClr val="FFC000"/>
                </a:solidFill>
              </a:rPr>
              <a:t>спадщини</a:t>
            </a:r>
            <a:r>
              <a:rPr lang="en-US" dirty="0">
                <a:solidFill>
                  <a:srgbClr val="FFC000"/>
                </a:solidFill>
              </a:rPr>
              <a:t> </a:t>
            </a:r>
            <a:r>
              <a:rPr lang="en-US" dirty="0" err="1">
                <a:solidFill>
                  <a:srgbClr val="FFC000"/>
                </a:solidFill>
              </a:rPr>
              <a:t>не</a:t>
            </a:r>
            <a:r>
              <a:rPr lang="en-US" dirty="0">
                <a:solidFill>
                  <a:srgbClr val="FFC000"/>
                </a:solidFill>
              </a:rPr>
              <a:t> </a:t>
            </a:r>
            <a:r>
              <a:rPr lang="en-US" dirty="0" err="1">
                <a:solidFill>
                  <a:srgbClr val="FFC000"/>
                </a:solidFill>
              </a:rPr>
              <a:t>може</a:t>
            </a:r>
            <a:r>
              <a:rPr lang="en-US" dirty="0">
                <a:solidFill>
                  <a:srgbClr val="FFC000"/>
                </a:solidFill>
              </a:rPr>
              <a:t> </a:t>
            </a:r>
            <a:r>
              <a:rPr lang="en-US" dirty="0" err="1">
                <a:solidFill>
                  <a:srgbClr val="FFC000"/>
                </a:solidFill>
              </a:rPr>
              <a:t>підтверджуватись</a:t>
            </a:r>
            <a:r>
              <a:rPr lang="en-US" dirty="0">
                <a:solidFill>
                  <a:srgbClr val="FFC000"/>
                </a:solidFill>
              </a:rPr>
              <a:t> </a:t>
            </a:r>
            <a:r>
              <a:rPr lang="en-US" dirty="0" err="1">
                <a:solidFill>
                  <a:srgbClr val="FFC000"/>
                </a:solidFill>
              </a:rPr>
              <a:t>свідоцтвом</a:t>
            </a:r>
            <a:r>
              <a:rPr lang="en-US" dirty="0">
                <a:solidFill>
                  <a:srgbClr val="FFC000"/>
                </a:solidFill>
              </a:rPr>
              <a:t> </a:t>
            </a:r>
            <a:r>
              <a:rPr lang="en-US" dirty="0" err="1">
                <a:solidFill>
                  <a:srgbClr val="FFC000"/>
                </a:solidFill>
              </a:rPr>
              <a:t>про</a:t>
            </a:r>
            <a:r>
              <a:rPr lang="en-US" dirty="0">
                <a:solidFill>
                  <a:srgbClr val="FFC000"/>
                </a:solidFill>
              </a:rPr>
              <a:t> </a:t>
            </a:r>
            <a:r>
              <a:rPr lang="en-US" dirty="0" err="1">
                <a:solidFill>
                  <a:srgbClr val="FFC000"/>
                </a:solidFill>
              </a:rPr>
              <a:t>смерть</a:t>
            </a:r>
            <a:r>
              <a:rPr lang="en-US" dirty="0">
                <a:solidFill>
                  <a:srgbClr val="FFC000"/>
                </a:solidFill>
              </a:rPr>
              <a:t>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54215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000" dirty="0" err="1"/>
              <a:t>Тобто</a:t>
            </a:r>
            <a:r>
              <a:rPr lang="ru-RU" sz="2000" dirty="0"/>
              <a:t>, </a:t>
            </a:r>
            <a:r>
              <a:rPr lang="ru-RU" sz="2000" dirty="0" err="1"/>
              <a:t>необхідною</a:t>
            </a:r>
            <a:r>
              <a:rPr lang="ru-RU" sz="2000" dirty="0"/>
              <a:t> і </a:t>
            </a:r>
            <a:r>
              <a:rPr lang="ru-RU" sz="2000" dirty="0" err="1"/>
              <a:t>достатньою</a:t>
            </a:r>
            <a:r>
              <a:rPr lang="ru-RU" sz="2000" dirty="0"/>
              <a:t> для </a:t>
            </a:r>
            <a:r>
              <a:rPr lang="ru-RU" sz="2000" dirty="0" err="1"/>
              <a:t>відкриття</a:t>
            </a:r>
            <a:r>
              <a:rPr lang="ru-RU" sz="2000" dirty="0"/>
              <a:t> </a:t>
            </a:r>
            <a:r>
              <a:rPr lang="ru-RU" sz="2000" dirty="0" err="1"/>
              <a:t>спадщини</a:t>
            </a:r>
            <a:r>
              <a:rPr lang="ru-RU" sz="2000" dirty="0"/>
              <a:t> </a:t>
            </a:r>
            <a:r>
              <a:rPr lang="ru-RU" sz="2000" dirty="0" err="1"/>
              <a:t>умовою</a:t>
            </a:r>
            <a:r>
              <a:rPr lang="ru-RU" sz="2000" dirty="0"/>
              <a:t> </a:t>
            </a:r>
            <a:r>
              <a:rPr lang="ru-RU" sz="2000" dirty="0" err="1"/>
              <a:t>визнається</a:t>
            </a:r>
            <a:r>
              <a:rPr lang="ru-RU" sz="2000" dirty="0"/>
              <a:t> смерть </a:t>
            </a:r>
            <a:r>
              <a:rPr lang="ru-RU" sz="2000" dirty="0" err="1"/>
              <a:t>громадянина</a:t>
            </a:r>
            <a:r>
              <a:rPr lang="ru-RU" sz="2000" dirty="0"/>
              <a:t>. Разом з </a:t>
            </a:r>
            <a:r>
              <a:rPr lang="ru-RU" sz="2000" dirty="0" err="1"/>
              <a:t>тим</a:t>
            </a:r>
            <a:r>
              <a:rPr lang="ru-RU" sz="2000" dirty="0"/>
              <a:t>, закон </a:t>
            </a:r>
            <a:r>
              <a:rPr lang="ru-RU" sz="2000" dirty="0" err="1"/>
              <a:t>пов'язує</a:t>
            </a:r>
            <a:r>
              <a:rPr lang="ru-RU" sz="2000" dirty="0"/>
              <a:t> </a:t>
            </a:r>
            <a:r>
              <a:rPr lang="ru-RU" sz="2000" dirty="0" err="1"/>
              <a:t>відкриття</a:t>
            </a:r>
            <a:r>
              <a:rPr lang="ru-RU" sz="2000" dirty="0"/>
              <a:t> </a:t>
            </a:r>
            <a:r>
              <a:rPr lang="ru-RU" sz="2000" dirty="0" err="1"/>
              <a:t>спадщини</a:t>
            </a:r>
            <a:r>
              <a:rPr lang="ru-RU" sz="2000" dirty="0"/>
              <a:t> </a:t>
            </a:r>
            <a:r>
              <a:rPr lang="ru-RU" sz="2000" dirty="0" err="1"/>
              <a:t>також</a:t>
            </a:r>
            <a:r>
              <a:rPr lang="ru-RU" sz="2000" dirty="0"/>
              <a:t> </a:t>
            </a:r>
            <a:r>
              <a:rPr lang="ru-RU" sz="2000" dirty="0" err="1"/>
              <a:t>із</a:t>
            </a:r>
            <a:r>
              <a:rPr lang="ru-RU" sz="2000" dirty="0"/>
              <a:t> фактом </a:t>
            </a:r>
            <a:r>
              <a:rPr lang="ru-RU" sz="2000" dirty="0" err="1"/>
              <a:t>оголошення</a:t>
            </a:r>
            <a:r>
              <a:rPr lang="ru-RU" sz="2000" dirty="0"/>
              <a:t> особи </a:t>
            </a:r>
            <a:r>
              <a:rPr lang="ru-RU" sz="2000" dirty="0" err="1"/>
              <a:t>померлою</a:t>
            </a:r>
            <a:r>
              <a:rPr lang="ru-RU" sz="2000" dirty="0"/>
              <a:t>. </a:t>
            </a:r>
            <a:r>
              <a:rPr lang="ru-RU" sz="2000" dirty="0" err="1"/>
              <a:t>Проте</a:t>
            </a:r>
            <a:r>
              <a:rPr lang="ru-RU" sz="2000" dirty="0"/>
              <a:t> у будь-</a:t>
            </a:r>
            <a:r>
              <a:rPr lang="ru-RU" sz="2000" dirty="0" err="1"/>
              <a:t>якому</a:t>
            </a:r>
            <a:r>
              <a:rPr lang="ru-RU" sz="2000" dirty="0"/>
              <a:t> </a:t>
            </a:r>
            <a:r>
              <a:rPr lang="ru-RU" sz="2000" dirty="0" err="1"/>
              <a:t>випадку</a:t>
            </a:r>
            <a:r>
              <a:rPr lang="ru-RU" sz="2000" dirty="0"/>
              <a:t> (смерть </a:t>
            </a:r>
            <a:r>
              <a:rPr lang="ru-RU" sz="2000" dirty="0" err="1"/>
              <a:t>чи</a:t>
            </a:r>
            <a:r>
              <a:rPr lang="ru-RU" sz="2000" dirty="0"/>
              <a:t> </a:t>
            </a:r>
            <a:r>
              <a:rPr lang="ru-RU" sz="2000" dirty="0" err="1"/>
              <a:t>оголошення</a:t>
            </a:r>
            <a:r>
              <a:rPr lang="ru-RU" sz="2000" dirty="0"/>
              <a:t> особи </a:t>
            </a:r>
            <a:r>
              <a:rPr lang="ru-RU" sz="2000" dirty="0" err="1"/>
              <a:t>померлою</a:t>
            </a:r>
            <a:r>
              <a:rPr lang="ru-RU" sz="2000" dirty="0"/>
              <a:t>) документом, </a:t>
            </a:r>
            <a:r>
              <a:rPr lang="ru-RU" sz="2000" dirty="0" err="1"/>
              <a:t>що</a:t>
            </a:r>
            <a:r>
              <a:rPr lang="ru-RU" sz="2000" dirty="0"/>
              <a:t> </a:t>
            </a:r>
            <a:r>
              <a:rPr lang="ru-RU" sz="2000" dirty="0" err="1"/>
              <a:t>встановлює</a:t>
            </a:r>
            <a:r>
              <a:rPr lang="ru-RU" sz="2000" dirty="0"/>
              <a:t> факт </a:t>
            </a:r>
            <a:r>
              <a:rPr lang="ru-RU" sz="2000" dirty="0" err="1"/>
              <a:t>відкриття</a:t>
            </a:r>
            <a:r>
              <a:rPr lang="ru-RU" sz="2000" dirty="0"/>
              <a:t> </a:t>
            </a:r>
            <a:r>
              <a:rPr lang="ru-RU" sz="2000" dirty="0" err="1"/>
              <a:t>спадщини</a:t>
            </a:r>
            <a:r>
              <a:rPr lang="ru-RU" sz="2000" dirty="0"/>
              <a:t> ( і </a:t>
            </a:r>
            <a:r>
              <a:rPr lang="ru-RU" sz="2000" dirty="0" err="1"/>
              <a:t>підставою</a:t>
            </a:r>
            <a:r>
              <a:rPr lang="ru-RU" sz="2000" dirty="0"/>
              <a:t> для </a:t>
            </a:r>
            <a:r>
              <a:rPr lang="ru-RU" sz="2000" dirty="0" err="1"/>
              <a:t>видачі</a:t>
            </a:r>
            <a:r>
              <a:rPr lang="ru-RU" sz="2000" dirty="0"/>
              <a:t> </a:t>
            </a:r>
            <a:r>
              <a:rPr lang="ru-RU" sz="2000" dirty="0" err="1"/>
              <a:t>свідоцтва</a:t>
            </a:r>
            <a:r>
              <a:rPr lang="ru-RU" sz="2000" dirty="0"/>
              <a:t> про право на </a:t>
            </a:r>
            <a:r>
              <a:rPr lang="ru-RU" sz="2000" dirty="0" err="1"/>
              <a:t>спадщину</a:t>
            </a:r>
            <a:r>
              <a:rPr lang="ru-RU" sz="2000" dirty="0"/>
              <a:t>) є </a:t>
            </a:r>
            <a:r>
              <a:rPr lang="ru-RU" sz="2000" dirty="0" err="1"/>
              <a:t>свідоцтво</a:t>
            </a:r>
            <a:r>
              <a:rPr lang="ru-RU" sz="2000" dirty="0"/>
              <a:t> про смерть </a:t>
            </a:r>
            <a:r>
              <a:rPr lang="ru-RU" sz="2000" dirty="0" err="1"/>
              <a:t>спадкодавця</a:t>
            </a:r>
            <a:r>
              <a:rPr lang="ru-RU" sz="2000" dirty="0" smtClean="0"/>
              <a:t>.</a:t>
            </a:r>
            <a:r>
              <a:rPr lang="ru-RU" dirty="0"/>
              <a:t> </a:t>
            </a:r>
            <a:endParaRPr lang="ru-RU" dirty="0" smtClean="0"/>
          </a:p>
          <a:p>
            <a:r>
              <a:rPr lang="ru-RU" dirty="0" err="1" smtClean="0"/>
              <a:t>Зазначене</a:t>
            </a:r>
            <a:r>
              <a:rPr lang="ru-RU" dirty="0" smtClean="0"/>
              <a:t> </a:t>
            </a:r>
            <a:r>
              <a:rPr lang="ru-RU" dirty="0" err="1"/>
              <a:t>ґрунтується</a:t>
            </a:r>
            <a:r>
              <a:rPr lang="ru-RU" dirty="0"/>
              <a:t> на </a:t>
            </a:r>
            <a:r>
              <a:rPr lang="ru-RU" dirty="0" err="1"/>
              <a:t>вимогах</a:t>
            </a:r>
            <a:r>
              <a:rPr lang="ru-RU" dirty="0"/>
              <a:t> ст.49 ЦК, </a:t>
            </a:r>
            <a:r>
              <a:rPr lang="ru-RU" dirty="0" err="1"/>
              <a:t>згідно</a:t>
            </a:r>
            <a:r>
              <a:rPr lang="ru-RU" dirty="0"/>
              <a:t> з </a:t>
            </a:r>
            <a:r>
              <a:rPr lang="ru-RU" dirty="0" err="1"/>
              <a:t>якою</a:t>
            </a:r>
            <a:r>
              <a:rPr lang="ru-RU" dirty="0"/>
              <a:t> смерть особи є актом </a:t>
            </a:r>
            <a:r>
              <a:rPr lang="ru-RU" dirty="0" err="1"/>
              <a:t>цивільного</a:t>
            </a:r>
            <a:r>
              <a:rPr lang="ru-RU" dirty="0"/>
              <a:t> стану і </a:t>
            </a:r>
            <a:r>
              <a:rPr lang="ru-RU" dirty="0" err="1"/>
              <a:t>підлягає</a:t>
            </a:r>
            <a:r>
              <a:rPr lang="ru-RU" dirty="0"/>
              <a:t> </a:t>
            </a:r>
            <a:r>
              <a:rPr lang="ru-RU" dirty="0" err="1"/>
              <a:t>обов'язковій</a:t>
            </a:r>
            <a:r>
              <a:rPr lang="ru-RU" dirty="0"/>
              <a:t> </a:t>
            </a:r>
            <a:r>
              <a:rPr lang="ru-RU" dirty="0" err="1"/>
              <a:t>державній</a:t>
            </a:r>
            <a:r>
              <a:rPr lang="ru-RU" dirty="0"/>
              <a:t> </a:t>
            </a:r>
            <a:r>
              <a:rPr lang="ru-RU" dirty="0" err="1"/>
              <a:t>реєстрації</a:t>
            </a:r>
            <a:r>
              <a:rPr lang="ru-RU" dirty="0"/>
              <a:t>. п.3 ст.49 ЦК </a:t>
            </a:r>
            <a:r>
              <a:rPr lang="ru-RU" dirty="0" err="1"/>
              <a:t>Державній</a:t>
            </a:r>
            <a:r>
              <a:rPr lang="ru-RU" dirty="0"/>
              <a:t> </a:t>
            </a:r>
            <a:r>
              <a:rPr lang="ru-RU" dirty="0" err="1"/>
              <a:t>реєстрації</a:t>
            </a:r>
            <a:r>
              <a:rPr lang="ru-RU" dirty="0"/>
              <a:t> </a:t>
            </a:r>
            <a:r>
              <a:rPr lang="ru-RU" dirty="0" err="1"/>
              <a:t>підлягають</a:t>
            </a:r>
            <a:r>
              <a:rPr lang="ru-RU" dirty="0"/>
              <a:t> </a:t>
            </a:r>
            <a:r>
              <a:rPr lang="ru-RU" dirty="0" err="1"/>
              <a:t>народження</a:t>
            </a:r>
            <a:r>
              <a:rPr lang="ru-RU" dirty="0"/>
              <a:t> </a:t>
            </a:r>
            <a:r>
              <a:rPr lang="ru-RU" dirty="0" err="1"/>
              <a:t>фізичної</a:t>
            </a:r>
            <a:r>
              <a:rPr lang="ru-RU" dirty="0"/>
              <a:t> особи та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походження</a:t>
            </a:r>
            <a:r>
              <a:rPr lang="ru-RU" dirty="0"/>
              <a:t>, </a:t>
            </a:r>
            <a:r>
              <a:rPr lang="ru-RU" dirty="0" err="1"/>
              <a:t>громадянство</a:t>
            </a:r>
            <a:r>
              <a:rPr lang="ru-RU" dirty="0"/>
              <a:t>, </a:t>
            </a:r>
            <a:r>
              <a:rPr lang="ru-RU" dirty="0" err="1"/>
              <a:t>шлюб</a:t>
            </a:r>
            <a:r>
              <a:rPr lang="ru-RU" dirty="0"/>
              <a:t>, </a:t>
            </a:r>
            <a:r>
              <a:rPr lang="ru-RU" dirty="0" err="1"/>
              <a:t>розірвання</a:t>
            </a:r>
            <a:r>
              <a:rPr lang="ru-RU" dirty="0"/>
              <a:t> </a:t>
            </a:r>
            <a:r>
              <a:rPr lang="ru-RU" dirty="0" err="1"/>
              <a:t>шлюбу</a:t>
            </a:r>
            <a:r>
              <a:rPr lang="ru-RU" dirty="0"/>
              <a:t>, </a:t>
            </a:r>
            <a:r>
              <a:rPr lang="ru-RU" dirty="0" err="1"/>
              <a:t>зміна</a:t>
            </a:r>
            <a:r>
              <a:rPr lang="ru-RU" dirty="0"/>
              <a:t> </a:t>
            </a:r>
            <a:r>
              <a:rPr lang="ru-RU" dirty="0" err="1"/>
              <a:t>імені</a:t>
            </a:r>
            <a:r>
              <a:rPr lang="ru-RU" dirty="0"/>
              <a:t>, смерть.  </a:t>
            </a:r>
            <a:endParaRPr lang="en-US" dirty="0"/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515242396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 err="1"/>
              <a:t>Також</a:t>
            </a:r>
            <a:r>
              <a:rPr lang="en-US" sz="2000" dirty="0"/>
              <a:t>, </a:t>
            </a:r>
            <a:r>
              <a:rPr lang="en-US" sz="2000" dirty="0" err="1"/>
              <a:t>як</a:t>
            </a:r>
            <a:r>
              <a:rPr lang="en-US" sz="2000" dirty="0"/>
              <a:t> </a:t>
            </a:r>
            <a:r>
              <a:rPr lang="en-US" sz="2000" dirty="0" err="1"/>
              <a:t>передбачено</a:t>
            </a:r>
            <a:r>
              <a:rPr lang="en-US" sz="2000" dirty="0"/>
              <a:t> </a:t>
            </a:r>
            <a:r>
              <a:rPr lang="en-US" sz="2000" dirty="0" err="1"/>
              <a:t>підпунктом</a:t>
            </a:r>
            <a:r>
              <a:rPr lang="en-US" sz="2000" dirty="0"/>
              <a:t> 1.14 </a:t>
            </a:r>
            <a:r>
              <a:rPr lang="en-US" sz="2000" dirty="0" err="1"/>
              <a:t>пункту</a:t>
            </a:r>
            <a:r>
              <a:rPr lang="en-US" sz="2000" dirty="0"/>
              <a:t> 1 </a:t>
            </a:r>
            <a:r>
              <a:rPr lang="en-US" sz="2000" dirty="0" err="1"/>
              <a:t>глави</a:t>
            </a:r>
            <a:r>
              <a:rPr lang="en-US" sz="2000" dirty="0"/>
              <a:t> 10 </a:t>
            </a:r>
            <a:r>
              <a:rPr lang="en-US" sz="2000" dirty="0" err="1"/>
              <a:t>розділу</a:t>
            </a:r>
            <a:r>
              <a:rPr lang="en-US" sz="2000" dirty="0"/>
              <a:t> ІІ </a:t>
            </a:r>
            <a:r>
              <a:rPr lang="en-US" sz="2000" dirty="0" err="1"/>
              <a:t>Порядку</a:t>
            </a:r>
            <a:r>
              <a:rPr lang="en-US" sz="2000" dirty="0"/>
              <a:t>, у </a:t>
            </a:r>
            <a:r>
              <a:rPr lang="en-US" sz="2000" dirty="0" err="1"/>
              <a:t>разі</a:t>
            </a:r>
            <a:r>
              <a:rPr lang="en-US" sz="2000" dirty="0"/>
              <a:t> </a:t>
            </a:r>
            <a:r>
              <a:rPr lang="en-US" sz="2000" dirty="0" err="1"/>
              <a:t>відсутності</a:t>
            </a:r>
            <a:r>
              <a:rPr lang="en-US" sz="2000" dirty="0"/>
              <a:t> у </a:t>
            </a:r>
            <a:r>
              <a:rPr lang="en-US" sz="2000" dirty="0" err="1"/>
              <a:t>спадкоємців</a:t>
            </a:r>
            <a:r>
              <a:rPr lang="en-US" sz="2000" dirty="0"/>
              <a:t> </a:t>
            </a:r>
            <a:r>
              <a:rPr lang="en-US" sz="2000" dirty="0" err="1"/>
              <a:t>документів</a:t>
            </a:r>
            <a:r>
              <a:rPr lang="en-US" sz="2000" dirty="0"/>
              <a:t>, </a:t>
            </a:r>
            <a:r>
              <a:rPr lang="en-US" sz="2000" dirty="0" err="1"/>
              <a:t>що</a:t>
            </a:r>
            <a:r>
              <a:rPr lang="en-US" sz="2000" dirty="0"/>
              <a:t> </a:t>
            </a:r>
            <a:r>
              <a:rPr lang="en-US" sz="2000" dirty="0" err="1"/>
              <a:t>підтверджують</a:t>
            </a:r>
            <a:r>
              <a:rPr lang="en-US" sz="2000" dirty="0"/>
              <a:t> </a:t>
            </a:r>
            <a:r>
              <a:rPr lang="en-US" sz="2000" dirty="0" err="1"/>
              <a:t>місце</a:t>
            </a:r>
            <a:r>
              <a:rPr lang="en-US" sz="2000" dirty="0"/>
              <a:t> </a:t>
            </a:r>
            <a:r>
              <a:rPr lang="en-US" sz="2000" dirty="0" err="1"/>
              <a:t>відкриття</a:t>
            </a:r>
            <a:r>
              <a:rPr lang="en-US" sz="2000" dirty="0"/>
              <a:t> </a:t>
            </a:r>
            <a:r>
              <a:rPr lang="en-US" sz="2000" dirty="0" err="1"/>
              <a:t>спадщини</a:t>
            </a:r>
            <a:r>
              <a:rPr lang="en-US" sz="2000" dirty="0"/>
              <a:t>, </a:t>
            </a:r>
            <a:r>
              <a:rPr lang="en-US" sz="2000" dirty="0" err="1"/>
              <a:t>нотаріус</a:t>
            </a:r>
            <a:r>
              <a:rPr lang="en-US" sz="2000" dirty="0"/>
              <a:t> </a:t>
            </a:r>
            <a:r>
              <a:rPr lang="en-US" sz="2000" dirty="0" err="1"/>
              <a:t>роз’яснює</a:t>
            </a:r>
            <a:r>
              <a:rPr lang="en-US" sz="2000" dirty="0"/>
              <a:t> </a:t>
            </a:r>
            <a:r>
              <a:rPr lang="en-US" sz="2000" dirty="0" err="1"/>
              <a:t>спадкоємцям</a:t>
            </a:r>
            <a:r>
              <a:rPr lang="en-US" sz="2000" dirty="0"/>
              <a:t> </a:t>
            </a:r>
            <a:r>
              <a:rPr lang="en-US" sz="2000" dirty="0" err="1"/>
              <a:t>їх</a:t>
            </a:r>
            <a:r>
              <a:rPr lang="en-US" sz="2000" dirty="0"/>
              <a:t> </a:t>
            </a:r>
            <a:r>
              <a:rPr lang="en-US" sz="2000" dirty="0" err="1"/>
              <a:t>право</a:t>
            </a:r>
            <a:r>
              <a:rPr lang="en-US" sz="2000" dirty="0"/>
              <a:t> </a:t>
            </a:r>
            <a:r>
              <a:rPr lang="en-US" sz="2000" dirty="0" err="1"/>
              <a:t>на</a:t>
            </a:r>
            <a:r>
              <a:rPr lang="en-US" sz="2000" dirty="0"/>
              <a:t> </a:t>
            </a:r>
            <a:r>
              <a:rPr lang="en-US" sz="2000" dirty="0" err="1"/>
              <a:t>звернення</a:t>
            </a:r>
            <a:r>
              <a:rPr lang="en-US" sz="2000" dirty="0"/>
              <a:t> </a:t>
            </a:r>
            <a:r>
              <a:rPr lang="en-US" sz="2000" dirty="0" err="1"/>
              <a:t>до</a:t>
            </a:r>
            <a:r>
              <a:rPr lang="en-US" sz="2000" dirty="0"/>
              <a:t> </a:t>
            </a:r>
            <a:r>
              <a:rPr lang="en-US" sz="2000" dirty="0" err="1"/>
              <a:t>суду</a:t>
            </a:r>
            <a:r>
              <a:rPr lang="en-US" sz="2000" dirty="0"/>
              <a:t> </a:t>
            </a:r>
            <a:r>
              <a:rPr lang="en-US" sz="2000" dirty="0" err="1"/>
              <a:t>із</a:t>
            </a:r>
            <a:r>
              <a:rPr lang="en-US" sz="2000" dirty="0"/>
              <a:t> </a:t>
            </a:r>
            <a:r>
              <a:rPr lang="en-US" sz="2000" dirty="0" err="1"/>
              <a:t>заявою</a:t>
            </a:r>
            <a:r>
              <a:rPr lang="en-US" sz="2000" dirty="0"/>
              <a:t> </a:t>
            </a:r>
            <a:r>
              <a:rPr lang="en-US" sz="2000" dirty="0" err="1"/>
              <a:t>про</a:t>
            </a:r>
            <a:r>
              <a:rPr lang="en-US" sz="2000" dirty="0"/>
              <a:t> </a:t>
            </a:r>
            <a:r>
              <a:rPr lang="en-US" sz="2000" dirty="0" err="1"/>
              <a:t>встановлення</a:t>
            </a:r>
            <a:r>
              <a:rPr lang="en-US" sz="2000" dirty="0"/>
              <a:t> </a:t>
            </a:r>
            <a:r>
              <a:rPr lang="en-US" sz="2000" dirty="0" err="1"/>
              <a:t>місця</a:t>
            </a:r>
            <a:r>
              <a:rPr lang="en-US" sz="2000" dirty="0"/>
              <a:t> </a:t>
            </a:r>
            <a:r>
              <a:rPr lang="en-US" sz="2000" dirty="0" err="1"/>
              <a:t>відкриття</a:t>
            </a:r>
            <a:r>
              <a:rPr lang="en-US" sz="2000" dirty="0"/>
              <a:t> </a:t>
            </a:r>
            <a:r>
              <a:rPr lang="en-US" sz="2000" dirty="0" err="1"/>
              <a:t>спадщини</a:t>
            </a:r>
            <a:r>
              <a:rPr lang="en-US" sz="2000" dirty="0"/>
              <a:t>. </a:t>
            </a:r>
            <a:r>
              <a:rPr lang="ru-RU" sz="2000" dirty="0"/>
              <a:t>У такому </a:t>
            </a:r>
            <a:r>
              <a:rPr lang="ru-RU" sz="2000" dirty="0" err="1"/>
              <a:t>випадку</a:t>
            </a:r>
            <a:r>
              <a:rPr lang="ru-RU" sz="2000" dirty="0"/>
              <a:t> </a:t>
            </a:r>
            <a:r>
              <a:rPr lang="ru-RU" sz="2000" dirty="0" err="1"/>
              <a:t>місце</a:t>
            </a:r>
            <a:r>
              <a:rPr lang="ru-RU" sz="2000" dirty="0"/>
              <a:t> </a:t>
            </a:r>
            <a:r>
              <a:rPr lang="ru-RU" sz="2000" dirty="0" err="1"/>
              <a:t>відкриття</a:t>
            </a:r>
            <a:r>
              <a:rPr lang="ru-RU" sz="2000" dirty="0"/>
              <a:t> </a:t>
            </a:r>
            <a:r>
              <a:rPr lang="ru-RU" sz="2000" dirty="0" err="1"/>
              <a:t>спадщини</a:t>
            </a:r>
            <a:r>
              <a:rPr lang="ru-RU" sz="2000" dirty="0"/>
              <a:t> </a:t>
            </a:r>
            <a:r>
              <a:rPr lang="ru-RU" sz="2000" dirty="0" err="1"/>
              <a:t>підтверджується</a:t>
            </a:r>
            <a:r>
              <a:rPr lang="ru-RU" sz="2000" dirty="0"/>
              <a:t> </a:t>
            </a:r>
            <a:r>
              <a:rPr lang="ru-RU" sz="2000" dirty="0" err="1"/>
              <a:t>копією</a:t>
            </a:r>
            <a:r>
              <a:rPr lang="ru-RU" sz="2000" dirty="0"/>
              <a:t> </a:t>
            </a:r>
            <a:r>
              <a:rPr lang="ru-RU" sz="2000" dirty="0" err="1"/>
              <a:t>рішення</a:t>
            </a:r>
            <a:r>
              <a:rPr lang="ru-RU" sz="2000" dirty="0"/>
              <a:t> суду, </a:t>
            </a:r>
            <a:r>
              <a:rPr lang="ru-RU" sz="2000" dirty="0" err="1"/>
              <a:t>що</a:t>
            </a:r>
            <a:r>
              <a:rPr lang="ru-RU" sz="2000" dirty="0"/>
              <a:t> набрало </a:t>
            </a:r>
            <a:r>
              <a:rPr lang="ru-RU" sz="2000" dirty="0" err="1"/>
              <a:t>законної</a:t>
            </a:r>
            <a:r>
              <a:rPr lang="ru-RU" sz="2000" dirty="0"/>
              <a:t> </a:t>
            </a:r>
            <a:r>
              <a:rPr lang="ru-RU" sz="2000" dirty="0" err="1"/>
              <a:t>сили</a:t>
            </a:r>
            <a:r>
              <a:rPr lang="ru-RU" sz="2000" dirty="0"/>
              <a:t>. </a:t>
            </a:r>
            <a:endParaRPr lang="en-US" sz="20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9172493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/>
              <a:t>Слід</a:t>
            </a:r>
            <a:r>
              <a:rPr lang="ru-RU" dirty="0"/>
              <a:t> </a:t>
            </a:r>
            <a:r>
              <a:rPr lang="ru-RU" dirty="0" err="1"/>
              <a:t>звернути</a:t>
            </a:r>
            <a:r>
              <a:rPr lang="ru-RU" dirty="0"/>
              <a:t> </a:t>
            </a:r>
            <a:r>
              <a:rPr lang="ru-RU" dirty="0" err="1"/>
              <a:t>увагу</a:t>
            </a:r>
            <a:r>
              <a:rPr lang="ru-RU" dirty="0"/>
              <a:t> на </a:t>
            </a:r>
            <a:r>
              <a:rPr lang="ru-RU" dirty="0" err="1"/>
              <a:t>випадок</a:t>
            </a:r>
            <a:r>
              <a:rPr lang="ru-RU" dirty="0"/>
              <a:t> того, </a:t>
            </a:r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спадкодавець</a:t>
            </a:r>
            <a:r>
              <a:rPr lang="ru-RU" dirty="0"/>
              <a:t>, </a:t>
            </a:r>
            <a:r>
              <a:rPr lang="ru-RU" dirty="0" err="1"/>
              <a:t>якому</a:t>
            </a:r>
            <a:r>
              <a:rPr lang="ru-RU" dirty="0"/>
              <a:t> належало </a:t>
            </a:r>
            <a:r>
              <a:rPr lang="ru-RU" dirty="0" err="1"/>
              <a:t>майно</a:t>
            </a:r>
            <a:r>
              <a:rPr lang="ru-RU" dirty="0"/>
              <a:t> на </a:t>
            </a:r>
            <a:r>
              <a:rPr lang="ru-RU" dirty="0" err="1"/>
              <a:t>території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, </a:t>
            </a:r>
            <a:r>
              <a:rPr lang="ru-RU" dirty="0" err="1"/>
              <a:t>мав</a:t>
            </a:r>
            <a:r>
              <a:rPr lang="ru-RU" dirty="0"/>
              <a:t> </a:t>
            </a:r>
            <a:r>
              <a:rPr lang="ru-RU" dirty="0" err="1"/>
              <a:t>останнє</a:t>
            </a:r>
            <a:r>
              <a:rPr lang="ru-RU" dirty="0"/>
              <a:t> </a:t>
            </a:r>
            <a:r>
              <a:rPr lang="ru-RU" dirty="0" err="1"/>
              <a:t>місце</a:t>
            </a:r>
            <a:r>
              <a:rPr lang="ru-RU" dirty="0"/>
              <a:t> </a:t>
            </a:r>
            <a:r>
              <a:rPr lang="ru-RU" dirty="0" err="1"/>
              <a:t>проживання</a:t>
            </a:r>
            <a:r>
              <a:rPr lang="ru-RU" dirty="0"/>
              <a:t> на </a:t>
            </a:r>
            <a:r>
              <a:rPr lang="ru-RU" dirty="0" err="1"/>
              <a:t>території</a:t>
            </a:r>
            <a:r>
              <a:rPr lang="ru-RU" dirty="0"/>
              <a:t> </a:t>
            </a:r>
            <a:r>
              <a:rPr lang="ru-RU" dirty="0" err="1"/>
              <a:t>іноземної</a:t>
            </a:r>
            <a:r>
              <a:rPr lang="ru-RU" dirty="0"/>
              <a:t> </a:t>
            </a:r>
            <a:r>
              <a:rPr lang="ru-RU" dirty="0" err="1"/>
              <a:t>держави</a:t>
            </a:r>
            <a:r>
              <a:rPr lang="ru-RU" dirty="0"/>
              <a:t>, в такому </a:t>
            </a:r>
            <a:r>
              <a:rPr lang="ru-RU" dirty="0" err="1"/>
              <a:t>випадку</a:t>
            </a:r>
            <a:r>
              <a:rPr lang="ru-RU" dirty="0"/>
              <a:t> </a:t>
            </a:r>
            <a:r>
              <a:rPr lang="ru-RU" dirty="0" err="1"/>
              <a:t>місце</a:t>
            </a:r>
            <a:r>
              <a:rPr lang="ru-RU" dirty="0"/>
              <a:t> </a:t>
            </a:r>
            <a:r>
              <a:rPr lang="ru-RU" dirty="0" err="1"/>
              <a:t>відкриття</a:t>
            </a:r>
            <a:r>
              <a:rPr lang="ru-RU" dirty="0"/>
              <a:t> </a:t>
            </a:r>
            <a:r>
              <a:rPr lang="ru-RU" dirty="0" err="1"/>
              <a:t>спадщини</a:t>
            </a:r>
            <a:r>
              <a:rPr lang="ru-RU" dirty="0"/>
              <a:t> </a:t>
            </a:r>
            <a:r>
              <a:rPr lang="ru-RU" dirty="0" err="1"/>
              <a:t>визначається</a:t>
            </a:r>
            <a:r>
              <a:rPr lang="ru-RU" dirty="0"/>
              <a:t> </a:t>
            </a:r>
            <a:r>
              <a:rPr lang="ru-RU" dirty="0" err="1"/>
              <a:t>відповідно</a:t>
            </a:r>
            <a:r>
              <a:rPr lang="ru-RU" dirty="0"/>
              <a:t> до норм Закону </a:t>
            </a:r>
            <a:r>
              <a:rPr lang="ru-RU" dirty="0" err="1"/>
              <a:t>України</a:t>
            </a:r>
            <a:r>
              <a:rPr lang="ru-RU" dirty="0"/>
              <a:t> «Про </a:t>
            </a:r>
            <a:r>
              <a:rPr lang="ru-RU" dirty="0" err="1"/>
              <a:t>міжнародне</a:t>
            </a:r>
            <a:r>
              <a:rPr lang="ru-RU" dirty="0"/>
              <a:t> </a:t>
            </a:r>
            <a:r>
              <a:rPr lang="ru-RU" dirty="0" err="1"/>
              <a:t>приватне</a:t>
            </a:r>
            <a:r>
              <a:rPr lang="ru-RU" dirty="0"/>
              <a:t> право». </a:t>
            </a:r>
            <a:endParaRPr lang="en-US" dirty="0"/>
          </a:p>
          <a:p>
            <a:r>
              <a:rPr lang="ru-RU" dirty="0" err="1"/>
              <a:t>Згідно</a:t>
            </a:r>
            <a:r>
              <a:rPr lang="ru-RU" dirty="0"/>
              <a:t> </a:t>
            </a:r>
            <a:r>
              <a:rPr lang="ru-RU" dirty="0" err="1"/>
              <a:t>статті</a:t>
            </a:r>
            <a:r>
              <a:rPr lang="ru-RU" dirty="0"/>
              <a:t> 70 Закону </a:t>
            </a:r>
            <a:r>
              <a:rPr lang="ru-RU" dirty="0" err="1"/>
              <a:t>України</a:t>
            </a:r>
            <a:r>
              <a:rPr lang="ru-RU" dirty="0"/>
              <a:t> «Про </a:t>
            </a:r>
            <a:r>
              <a:rPr lang="ru-RU" dirty="0" err="1"/>
              <a:t>міжнародне</a:t>
            </a:r>
            <a:r>
              <a:rPr lang="ru-RU" dirty="0"/>
              <a:t> </a:t>
            </a:r>
            <a:r>
              <a:rPr lang="ru-RU" dirty="0" err="1"/>
              <a:t>приватне</a:t>
            </a:r>
            <a:r>
              <a:rPr lang="ru-RU" dirty="0"/>
              <a:t> право» </a:t>
            </a:r>
            <a:r>
              <a:rPr lang="ru-RU" dirty="0" err="1"/>
              <a:t>спадкові</a:t>
            </a:r>
            <a:r>
              <a:rPr lang="ru-RU" dirty="0"/>
              <a:t> </a:t>
            </a:r>
            <a:r>
              <a:rPr lang="ru-RU" dirty="0" err="1"/>
              <a:t>відносини</a:t>
            </a:r>
            <a:r>
              <a:rPr lang="ru-RU" dirty="0"/>
              <a:t> </a:t>
            </a:r>
            <a:r>
              <a:rPr lang="ru-RU" dirty="0" err="1"/>
              <a:t>регулюються</a:t>
            </a:r>
            <a:r>
              <a:rPr lang="ru-RU" dirty="0"/>
              <a:t> з </a:t>
            </a:r>
            <a:r>
              <a:rPr lang="ru-RU" dirty="0" err="1"/>
              <a:t>урахуванням</a:t>
            </a:r>
            <a:r>
              <a:rPr lang="ru-RU" dirty="0"/>
              <a:t> </a:t>
            </a:r>
            <a:r>
              <a:rPr lang="ru-RU" dirty="0" err="1"/>
              <a:t>положень</a:t>
            </a:r>
            <a:r>
              <a:rPr lang="ru-RU" dirty="0"/>
              <a:t> статей 71, 72 </a:t>
            </a:r>
            <a:r>
              <a:rPr lang="ru-RU" dirty="0" err="1"/>
              <a:t>вище</a:t>
            </a:r>
            <a:r>
              <a:rPr lang="ru-RU" dirty="0"/>
              <a:t> </a:t>
            </a:r>
            <a:r>
              <a:rPr lang="ru-RU" dirty="0" err="1"/>
              <a:t>вказаного</a:t>
            </a:r>
            <a:r>
              <a:rPr lang="ru-RU" dirty="0"/>
              <a:t> Закону правом </a:t>
            </a:r>
            <a:r>
              <a:rPr lang="ru-RU" dirty="0" err="1"/>
              <a:t>держави</a:t>
            </a:r>
            <a:r>
              <a:rPr lang="ru-RU" dirty="0"/>
              <a:t>, у </a:t>
            </a:r>
            <a:r>
              <a:rPr lang="ru-RU" dirty="0" err="1"/>
              <a:t>якій</a:t>
            </a:r>
            <a:r>
              <a:rPr lang="ru-RU" dirty="0"/>
              <a:t> </a:t>
            </a:r>
            <a:r>
              <a:rPr lang="ru-RU" dirty="0" err="1"/>
              <a:t>спадкодавець</a:t>
            </a:r>
            <a:r>
              <a:rPr lang="ru-RU" dirty="0"/>
              <a:t> </a:t>
            </a:r>
            <a:r>
              <a:rPr lang="ru-RU" dirty="0" err="1"/>
              <a:t>мав</a:t>
            </a:r>
            <a:r>
              <a:rPr lang="ru-RU" dirty="0"/>
              <a:t> </a:t>
            </a:r>
            <a:r>
              <a:rPr lang="ru-RU" dirty="0" err="1"/>
              <a:t>останнє</a:t>
            </a:r>
            <a:r>
              <a:rPr lang="ru-RU" dirty="0"/>
              <a:t> </a:t>
            </a:r>
            <a:r>
              <a:rPr lang="ru-RU" dirty="0" err="1"/>
              <a:t>місце</a:t>
            </a:r>
            <a:r>
              <a:rPr lang="ru-RU" dirty="0"/>
              <a:t> </a:t>
            </a:r>
            <a:r>
              <a:rPr lang="ru-RU" dirty="0" err="1"/>
              <a:t>проживання</a:t>
            </a:r>
            <a:r>
              <a:rPr lang="ru-RU" dirty="0"/>
              <a:t>, за </a:t>
            </a:r>
            <a:r>
              <a:rPr lang="ru-RU" dirty="0" err="1"/>
              <a:t>винятком</a:t>
            </a:r>
            <a:r>
              <a:rPr lang="ru-RU" dirty="0"/>
              <a:t>, </a:t>
            </a:r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спадкодавцем</a:t>
            </a:r>
            <a:r>
              <a:rPr lang="ru-RU" dirty="0"/>
              <a:t> не </a:t>
            </a:r>
            <a:r>
              <a:rPr lang="ru-RU" dirty="0" err="1"/>
              <a:t>обрано</a:t>
            </a:r>
            <a:r>
              <a:rPr lang="ru-RU" dirty="0"/>
              <a:t> в </a:t>
            </a:r>
            <a:r>
              <a:rPr lang="ru-RU" dirty="0" err="1"/>
              <a:t>заповіті</a:t>
            </a:r>
            <a:r>
              <a:rPr lang="ru-RU" dirty="0"/>
              <a:t> право </a:t>
            </a:r>
            <a:r>
              <a:rPr lang="ru-RU" dirty="0" err="1"/>
              <a:t>держави</a:t>
            </a:r>
            <a:r>
              <a:rPr lang="ru-RU" dirty="0"/>
              <a:t>, </a:t>
            </a:r>
            <a:r>
              <a:rPr lang="ru-RU" dirty="0" err="1"/>
              <a:t>громадянином</a:t>
            </a:r>
            <a:r>
              <a:rPr lang="ru-RU" dirty="0"/>
              <a:t> </a:t>
            </a:r>
            <a:r>
              <a:rPr lang="ru-RU" dirty="0" err="1"/>
              <a:t>якої</a:t>
            </a:r>
            <a:r>
              <a:rPr lang="ru-RU" dirty="0"/>
              <a:t> </a:t>
            </a:r>
            <a:r>
              <a:rPr lang="ru-RU" dirty="0" err="1"/>
              <a:t>він</a:t>
            </a:r>
            <a:r>
              <a:rPr lang="ru-RU" dirty="0"/>
              <a:t> </a:t>
            </a:r>
            <a:r>
              <a:rPr lang="ru-RU" dirty="0" err="1"/>
              <a:t>був</a:t>
            </a:r>
            <a:r>
              <a:rPr lang="ru-RU" dirty="0"/>
              <a:t>. У </a:t>
            </a:r>
            <a:r>
              <a:rPr lang="ru-RU" dirty="0" err="1"/>
              <a:t>разі</a:t>
            </a:r>
            <a:r>
              <a:rPr lang="ru-RU" dirty="0"/>
              <a:t>, </a:t>
            </a:r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після</a:t>
            </a:r>
            <a:r>
              <a:rPr lang="ru-RU" dirty="0"/>
              <a:t> </a:t>
            </a:r>
            <a:r>
              <a:rPr lang="ru-RU" dirty="0" err="1"/>
              <a:t>складання</a:t>
            </a:r>
            <a:r>
              <a:rPr lang="ru-RU" dirty="0"/>
              <a:t> </a:t>
            </a:r>
            <a:r>
              <a:rPr lang="ru-RU" dirty="0" err="1"/>
              <a:t>заповіту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громадянство</a:t>
            </a:r>
            <a:r>
              <a:rPr lang="ru-RU" dirty="0"/>
              <a:t> </a:t>
            </a:r>
            <a:r>
              <a:rPr lang="ru-RU" dirty="0" err="1"/>
              <a:t>змінилося</a:t>
            </a:r>
            <a:r>
              <a:rPr lang="ru-RU" dirty="0"/>
              <a:t>, </a:t>
            </a:r>
            <a:r>
              <a:rPr lang="ru-RU" dirty="0" err="1"/>
              <a:t>вибір</a:t>
            </a:r>
            <a:r>
              <a:rPr lang="ru-RU" dirty="0"/>
              <a:t> права </a:t>
            </a:r>
            <a:r>
              <a:rPr lang="ru-RU" dirty="0" err="1"/>
              <a:t>спадкодавцем</a:t>
            </a:r>
            <a:r>
              <a:rPr lang="ru-RU" dirty="0"/>
              <a:t> буде </a:t>
            </a:r>
            <a:r>
              <a:rPr lang="ru-RU" dirty="0" err="1"/>
              <a:t>недійсним</a:t>
            </a:r>
            <a:r>
              <a:rPr lang="ru-RU" dirty="0"/>
              <a:t>. 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951922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/>
              <a:t>Стаття</a:t>
            </a:r>
            <a:r>
              <a:rPr lang="ru-RU" dirty="0"/>
              <a:t> 71 Закону </a:t>
            </a:r>
            <a:r>
              <a:rPr lang="ru-RU" dirty="0" err="1"/>
              <a:t>України</a:t>
            </a:r>
            <a:r>
              <a:rPr lang="ru-RU" dirty="0"/>
              <a:t> «Про </a:t>
            </a:r>
            <a:r>
              <a:rPr lang="ru-RU" dirty="0" err="1"/>
              <a:t>міжнародне</a:t>
            </a:r>
            <a:r>
              <a:rPr lang="ru-RU" dirty="0"/>
              <a:t> </a:t>
            </a:r>
            <a:r>
              <a:rPr lang="ru-RU" dirty="0" err="1"/>
              <a:t>приватне</a:t>
            </a:r>
            <a:r>
              <a:rPr lang="ru-RU" dirty="0"/>
              <a:t> право» </a:t>
            </a:r>
            <a:r>
              <a:rPr lang="ru-RU" dirty="0" err="1"/>
              <a:t>встановлює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спадкування</a:t>
            </a:r>
            <a:r>
              <a:rPr lang="ru-RU" dirty="0"/>
              <a:t> </a:t>
            </a:r>
            <a:r>
              <a:rPr lang="ru-RU" dirty="0" err="1"/>
              <a:t>нерухомого</a:t>
            </a:r>
            <a:r>
              <a:rPr lang="ru-RU" dirty="0"/>
              <a:t> майна </a:t>
            </a:r>
            <a:r>
              <a:rPr lang="ru-RU" dirty="0" err="1"/>
              <a:t>регулюється</a:t>
            </a:r>
            <a:r>
              <a:rPr lang="ru-RU" dirty="0"/>
              <a:t> правом </a:t>
            </a:r>
            <a:r>
              <a:rPr lang="ru-RU" dirty="0" err="1"/>
              <a:t>держави</a:t>
            </a:r>
            <a:r>
              <a:rPr lang="ru-RU" dirty="0"/>
              <a:t>, на </a:t>
            </a:r>
            <a:r>
              <a:rPr lang="ru-RU" dirty="0" err="1"/>
              <a:t>території</a:t>
            </a:r>
            <a:r>
              <a:rPr lang="ru-RU" dirty="0"/>
              <a:t> </a:t>
            </a:r>
            <a:r>
              <a:rPr lang="ru-RU" dirty="0" err="1"/>
              <a:t>якої</a:t>
            </a:r>
            <a:r>
              <a:rPr lang="ru-RU" dirty="0"/>
              <a:t> </a:t>
            </a:r>
            <a:r>
              <a:rPr lang="ru-RU" dirty="0" err="1"/>
              <a:t>знаходиться</a:t>
            </a:r>
            <a:r>
              <a:rPr lang="ru-RU" dirty="0"/>
              <a:t>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майно</a:t>
            </a:r>
            <a:r>
              <a:rPr lang="ru-RU" dirty="0"/>
              <a:t>, а майна, яке </a:t>
            </a:r>
            <a:r>
              <a:rPr lang="ru-RU" dirty="0" err="1"/>
              <a:t>підлягає</a:t>
            </a:r>
            <a:r>
              <a:rPr lang="ru-RU" dirty="0"/>
              <a:t> </a:t>
            </a:r>
            <a:r>
              <a:rPr lang="ru-RU" dirty="0" err="1"/>
              <a:t>державній</a:t>
            </a:r>
            <a:r>
              <a:rPr lang="ru-RU" dirty="0"/>
              <a:t> </a:t>
            </a:r>
            <a:r>
              <a:rPr lang="ru-RU" dirty="0" err="1"/>
              <a:t>реєстрації</a:t>
            </a:r>
            <a:r>
              <a:rPr lang="ru-RU" dirty="0"/>
              <a:t> в </a:t>
            </a:r>
            <a:r>
              <a:rPr lang="ru-RU" dirty="0" err="1"/>
              <a:t>Україні</a:t>
            </a:r>
            <a:r>
              <a:rPr lang="ru-RU" dirty="0"/>
              <a:t>, – правом </a:t>
            </a:r>
            <a:r>
              <a:rPr lang="ru-RU" dirty="0" err="1"/>
              <a:t>України</a:t>
            </a:r>
            <a:r>
              <a:rPr lang="ru-RU" dirty="0"/>
              <a:t>. </a:t>
            </a:r>
            <a:endParaRPr lang="en-US" dirty="0"/>
          </a:p>
          <a:p>
            <a:r>
              <a:rPr lang="ru-RU" dirty="0"/>
              <a:t> </a:t>
            </a:r>
            <a:endParaRPr lang="en-US" dirty="0"/>
          </a:p>
          <a:p>
            <a:r>
              <a:rPr lang="ru-RU" dirty="0"/>
              <a:t> 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108804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4. </a:t>
            </a:r>
            <a:r>
              <a:rPr lang="ru-RU" dirty="0" err="1"/>
              <a:t>Повідомлення</a:t>
            </a:r>
            <a:r>
              <a:rPr lang="ru-RU" dirty="0"/>
              <a:t> </a:t>
            </a:r>
            <a:r>
              <a:rPr lang="ru-RU" dirty="0" err="1"/>
              <a:t>спадкоємців</a:t>
            </a:r>
            <a:r>
              <a:rPr lang="ru-RU" dirty="0"/>
              <a:t> про </a:t>
            </a:r>
            <a:r>
              <a:rPr lang="ru-RU" dirty="0" err="1"/>
              <a:t>відкриття</a:t>
            </a:r>
            <a:r>
              <a:rPr lang="ru-RU" dirty="0"/>
              <a:t> </a:t>
            </a:r>
            <a:r>
              <a:rPr lang="ru-RU" dirty="0" err="1"/>
              <a:t>спадщини</a:t>
            </a:r>
            <a:r>
              <a:rPr lang="ru-RU" dirty="0"/>
              <a:t>,  </a:t>
            </a:r>
            <a:r>
              <a:rPr lang="ru-RU" dirty="0" err="1" smtClean="0"/>
              <a:t>органи</a:t>
            </a:r>
            <a:r>
              <a:rPr lang="ru-RU" dirty="0" smtClean="0"/>
              <a:t> </a:t>
            </a:r>
            <a:r>
              <a:rPr lang="ru-RU" dirty="0"/>
              <a:t>та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повноваження</a:t>
            </a:r>
            <a:r>
              <a:rPr lang="ru-RU" dirty="0"/>
              <a:t> </a:t>
            </a:r>
            <a:r>
              <a:rPr lang="en-US" dirty="0"/>
              <a:t/>
            </a:r>
            <a:br>
              <a:rPr lang="en-US" dirty="0"/>
            </a:br>
            <a:r>
              <a:rPr lang="ru-RU" dirty="0"/>
              <a:t> 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000" b="1" dirty="0" err="1">
                <a:solidFill>
                  <a:srgbClr val="00B0F0"/>
                </a:solidFill>
              </a:rPr>
              <a:t>Стаття</a:t>
            </a:r>
            <a:r>
              <a:rPr lang="ru-RU" sz="2000" b="1" dirty="0">
                <a:solidFill>
                  <a:srgbClr val="00B0F0"/>
                </a:solidFill>
              </a:rPr>
              <a:t> 1290.</a:t>
            </a:r>
            <a:r>
              <a:rPr lang="ru-RU" sz="2000" dirty="0">
                <a:solidFill>
                  <a:srgbClr val="00B0F0"/>
                </a:solidFill>
              </a:rPr>
              <a:t> </a:t>
            </a:r>
            <a:r>
              <a:rPr lang="ru-RU" sz="2000" dirty="0" err="1">
                <a:solidFill>
                  <a:srgbClr val="00B0F0"/>
                </a:solidFill>
              </a:rPr>
              <a:t>Повноваження</a:t>
            </a:r>
            <a:r>
              <a:rPr lang="ru-RU" sz="2000" dirty="0">
                <a:solidFill>
                  <a:srgbClr val="00B0F0"/>
                </a:solidFill>
              </a:rPr>
              <a:t> </a:t>
            </a:r>
            <a:r>
              <a:rPr lang="ru-RU" sz="2000" dirty="0" err="1">
                <a:solidFill>
                  <a:srgbClr val="00B0F0"/>
                </a:solidFill>
              </a:rPr>
              <a:t>виконавця</a:t>
            </a:r>
            <a:r>
              <a:rPr lang="ru-RU" sz="2000" dirty="0">
                <a:solidFill>
                  <a:srgbClr val="00B0F0"/>
                </a:solidFill>
              </a:rPr>
              <a:t> </a:t>
            </a:r>
            <a:r>
              <a:rPr lang="ru-RU" sz="2000" dirty="0" err="1">
                <a:solidFill>
                  <a:srgbClr val="00B0F0"/>
                </a:solidFill>
              </a:rPr>
              <a:t>заповіту</a:t>
            </a:r>
            <a:endParaRPr lang="ru-RU" sz="2000" dirty="0">
              <a:solidFill>
                <a:srgbClr val="00B0F0"/>
              </a:solidFill>
            </a:endParaRPr>
          </a:p>
          <a:p>
            <a:r>
              <a:rPr lang="ru-RU" sz="2000" dirty="0">
                <a:solidFill>
                  <a:srgbClr val="00B0F0"/>
                </a:solidFill>
              </a:rPr>
              <a:t>1. </a:t>
            </a:r>
            <a:r>
              <a:rPr lang="ru-RU" sz="2000" dirty="0" err="1">
                <a:solidFill>
                  <a:srgbClr val="00B0F0"/>
                </a:solidFill>
              </a:rPr>
              <a:t>Виконавець</a:t>
            </a:r>
            <a:r>
              <a:rPr lang="ru-RU" sz="2000" dirty="0">
                <a:solidFill>
                  <a:srgbClr val="00B0F0"/>
                </a:solidFill>
              </a:rPr>
              <a:t> </a:t>
            </a:r>
            <a:r>
              <a:rPr lang="ru-RU" sz="2000" dirty="0" err="1">
                <a:solidFill>
                  <a:srgbClr val="00B0F0"/>
                </a:solidFill>
              </a:rPr>
              <a:t>заповіту</a:t>
            </a:r>
            <a:r>
              <a:rPr lang="ru-RU" sz="2000" dirty="0">
                <a:solidFill>
                  <a:srgbClr val="00B0F0"/>
                </a:solidFill>
              </a:rPr>
              <a:t> </a:t>
            </a:r>
            <a:r>
              <a:rPr lang="ru-RU" sz="2000" dirty="0" err="1">
                <a:solidFill>
                  <a:srgbClr val="00B0F0"/>
                </a:solidFill>
              </a:rPr>
              <a:t>зобов'язаний</a:t>
            </a:r>
            <a:r>
              <a:rPr lang="ru-RU" sz="2000" dirty="0">
                <a:solidFill>
                  <a:srgbClr val="00B0F0"/>
                </a:solidFill>
              </a:rPr>
              <a:t>:</a:t>
            </a:r>
          </a:p>
          <a:p>
            <a:r>
              <a:rPr lang="ru-RU" sz="2000" dirty="0">
                <a:solidFill>
                  <a:srgbClr val="00B0F0"/>
                </a:solidFill>
              </a:rPr>
              <a:t>1) </a:t>
            </a:r>
            <a:r>
              <a:rPr lang="ru-RU" sz="2000" dirty="0" err="1">
                <a:solidFill>
                  <a:srgbClr val="00B0F0"/>
                </a:solidFill>
              </a:rPr>
              <a:t>вжити</a:t>
            </a:r>
            <a:r>
              <a:rPr lang="ru-RU" sz="2000" dirty="0">
                <a:solidFill>
                  <a:srgbClr val="00B0F0"/>
                </a:solidFill>
              </a:rPr>
              <a:t> </a:t>
            </a:r>
            <a:r>
              <a:rPr lang="ru-RU" sz="2000" dirty="0" err="1">
                <a:solidFill>
                  <a:srgbClr val="00B0F0"/>
                </a:solidFill>
              </a:rPr>
              <a:t>заходів</a:t>
            </a:r>
            <a:r>
              <a:rPr lang="ru-RU" sz="2000" dirty="0">
                <a:solidFill>
                  <a:srgbClr val="00B0F0"/>
                </a:solidFill>
              </a:rPr>
              <a:t> </a:t>
            </a:r>
            <a:r>
              <a:rPr lang="ru-RU" sz="2000" dirty="0" err="1">
                <a:solidFill>
                  <a:srgbClr val="00B0F0"/>
                </a:solidFill>
              </a:rPr>
              <a:t>щодо</a:t>
            </a:r>
            <a:r>
              <a:rPr lang="ru-RU" sz="2000" dirty="0">
                <a:solidFill>
                  <a:srgbClr val="00B0F0"/>
                </a:solidFill>
              </a:rPr>
              <a:t> </a:t>
            </a:r>
            <a:r>
              <a:rPr lang="ru-RU" sz="2000" dirty="0" err="1">
                <a:solidFill>
                  <a:srgbClr val="00B0F0"/>
                </a:solidFill>
              </a:rPr>
              <a:t>охорони</a:t>
            </a:r>
            <a:r>
              <a:rPr lang="ru-RU" sz="2000" dirty="0">
                <a:solidFill>
                  <a:srgbClr val="00B0F0"/>
                </a:solidFill>
              </a:rPr>
              <a:t> </a:t>
            </a:r>
            <a:r>
              <a:rPr lang="ru-RU" sz="2000" dirty="0" err="1">
                <a:solidFill>
                  <a:srgbClr val="00B0F0"/>
                </a:solidFill>
              </a:rPr>
              <a:t>спадкового</a:t>
            </a:r>
            <a:r>
              <a:rPr lang="ru-RU" sz="2000" dirty="0">
                <a:solidFill>
                  <a:srgbClr val="00B0F0"/>
                </a:solidFill>
              </a:rPr>
              <a:t> майна;</a:t>
            </a:r>
          </a:p>
          <a:p>
            <a:r>
              <a:rPr lang="ru-RU" sz="2000" dirty="0">
                <a:solidFill>
                  <a:srgbClr val="00B0F0"/>
                </a:solidFill>
              </a:rPr>
              <a:t>2) </a:t>
            </a:r>
            <a:r>
              <a:rPr lang="ru-RU" sz="2000" dirty="0" err="1">
                <a:solidFill>
                  <a:srgbClr val="00B0F0"/>
                </a:solidFill>
              </a:rPr>
              <a:t>вжити</a:t>
            </a:r>
            <a:r>
              <a:rPr lang="ru-RU" sz="2000" dirty="0">
                <a:solidFill>
                  <a:srgbClr val="00B0F0"/>
                </a:solidFill>
              </a:rPr>
              <a:t> </a:t>
            </a:r>
            <a:r>
              <a:rPr lang="ru-RU" sz="2000" dirty="0" err="1">
                <a:solidFill>
                  <a:srgbClr val="00B0F0"/>
                </a:solidFill>
              </a:rPr>
              <a:t>заходів</a:t>
            </a:r>
            <a:r>
              <a:rPr lang="ru-RU" sz="2000" dirty="0">
                <a:solidFill>
                  <a:srgbClr val="00B0F0"/>
                </a:solidFill>
              </a:rPr>
              <a:t> </a:t>
            </a:r>
            <a:r>
              <a:rPr lang="ru-RU" sz="2000" dirty="0" err="1">
                <a:solidFill>
                  <a:srgbClr val="00B0F0"/>
                </a:solidFill>
              </a:rPr>
              <a:t>щодо</a:t>
            </a:r>
            <a:r>
              <a:rPr lang="ru-RU" sz="2000" dirty="0">
                <a:solidFill>
                  <a:srgbClr val="00B0F0"/>
                </a:solidFill>
              </a:rPr>
              <a:t> </a:t>
            </a:r>
            <a:r>
              <a:rPr lang="ru-RU" sz="2000" dirty="0" err="1">
                <a:solidFill>
                  <a:srgbClr val="00B0F0"/>
                </a:solidFill>
              </a:rPr>
              <a:t>повідомлення</a:t>
            </a:r>
            <a:r>
              <a:rPr lang="ru-RU" sz="2000" dirty="0">
                <a:solidFill>
                  <a:srgbClr val="00B0F0"/>
                </a:solidFill>
              </a:rPr>
              <a:t> </a:t>
            </a:r>
            <a:r>
              <a:rPr lang="ru-RU" sz="2000" dirty="0" err="1">
                <a:solidFill>
                  <a:srgbClr val="00B0F0"/>
                </a:solidFill>
              </a:rPr>
              <a:t>спадкоємців</a:t>
            </a:r>
            <a:r>
              <a:rPr lang="ru-RU" sz="2000" dirty="0">
                <a:solidFill>
                  <a:srgbClr val="00B0F0"/>
                </a:solidFill>
              </a:rPr>
              <a:t>, </a:t>
            </a:r>
            <a:r>
              <a:rPr lang="ru-RU" sz="2000" dirty="0" err="1">
                <a:solidFill>
                  <a:srgbClr val="00B0F0"/>
                </a:solidFill>
              </a:rPr>
              <a:t>відказоодержувачів</a:t>
            </a:r>
            <a:r>
              <a:rPr lang="ru-RU" sz="2000" dirty="0">
                <a:solidFill>
                  <a:srgbClr val="00B0F0"/>
                </a:solidFill>
              </a:rPr>
              <a:t>, </a:t>
            </a:r>
            <a:r>
              <a:rPr lang="ru-RU" sz="2000" dirty="0" err="1">
                <a:solidFill>
                  <a:srgbClr val="00B0F0"/>
                </a:solidFill>
              </a:rPr>
              <a:t>кредиторів</a:t>
            </a:r>
            <a:r>
              <a:rPr lang="ru-RU" sz="2000" dirty="0">
                <a:solidFill>
                  <a:srgbClr val="00B0F0"/>
                </a:solidFill>
              </a:rPr>
              <a:t> про </a:t>
            </a:r>
            <a:r>
              <a:rPr lang="ru-RU" sz="2000" dirty="0" err="1">
                <a:solidFill>
                  <a:srgbClr val="00B0F0"/>
                </a:solidFill>
              </a:rPr>
              <a:t>відкриття</a:t>
            </a:r>
            <a:r>
              <a:rPr lang="ru-RU" sz="2000" dirty="0">
                <a:solidFill>
                  <a:srgbClr val="00B0F0"/>
                </a:solidFill>
              </a:rPr>
              <a:t> </a:t>
            </a:r>
            <a:r>
              <a:rPr lang="ru-RU" sz="2000" dirty="0" err="1">
                <a:solidFill>
                  <a:srgbClr val="00B0F0"/>
                </a:solidFill>
              </a:rPr>
              <a:t>спадщини</a:t>
            </a:r>
            <a:r>
              <a:rPr lang="ru-RU" sz="2000" dirty="0">
                <a:solidFill>
                  <a:srgbClr val="00B0F0"/>
                </a:solidFill>
              </a:rPr>
              <a:t>;</a:t>
            </a:r>
          </a:p>
          <a:p>
            <a:r>
              <a:rPr lang="ru-RU" sz="2000" dirty="0">
                <a:solidFill>
                  <a:srgbClr val="00B0F0"/>
                </a:solidFill>
              </a:rPr>
              <a:t/>
            </a:r>
            <a:br>
              <a:rPr lang="ru-RU" sz="2000" dirty="0">
                <a:solidFill>
                  <a:srgbClr val="00B0F0"/>
                </a:solidFill>
              </a:rPr>
            </a:br>
            <a:endParaRPr lang="en-US" sz="2000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12755709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 err="1"/>
              <a:t>Згідно</a:t>
            </a:r>
            <a:r>
              <a:rPr lang="ru-RU" dirty="0"/>
              <a:t> </a:t>
            </a:r>
            <a:r>
              <a:rPr lang="ru-RU" dirty="0" err="1"/>
              <a:t>статті</a:t>
            </a:r>
            <a:r>
              <a:rPr lang="ru-RU" dirty="0"/>
              <a:t> ч. 2 ст. 1290 ЦК </a:t>
            </a:r>
            <a:r>
              <a:rPr lang="ru-RU" dirty="0" err="1"/>
              <a:t>України</a:t>
            </a:r>
            <a:r>
              <a:rPr lang="ru-RU" dirty="0"/>
              <a:t> </a:t>
            </a:r>
            <a:r>
              <a:rPr lang="ru-RU" dirty="0" err="1"/>
              <a:t>виконавець</a:t>
            </a:r>
            <a:r>
              <a:rPr lang="ru-RU" dirty="0"/>
              <a:t> </a:t>
            </a:r>
            <a:r>
              <a:rPr lang="ru-RU" dirty="0" err="1"/>
              <a:t>заповіту</a:t>
            </a:r>
            <a:r>
              <a:rPr lang="ru-RU" dirty="0"/>
              <a:t> повинен </a:t>
            </a:r>
            <a:r>
              <a:rPr lang="ru-RU" dirty="0" err="1"/>
              <a:t>вжити</a:t>
            </a:r>
            <a:r>
              <a:rPr lang="ru-RU" dirty="0"/>
              <a:t> </a:t>
            </a:r>
            <a:r>
              <a:rPr lang="ru-RU" dirty="0" err="1"/>
              <a:t>заходів</a:t>
            </a:r>
            <a:r>
              <a:rPr lang="ru-RU" dirty="0"/>
              <a:t> </a:t>
            </a:r>
            <a:r>
              <a:rPr lang="ru-RU" dirty="0" err="1"/>
              <a:t>щодо</a:t>
            </a:r>
            <a:r>
              <a:rPr lang="ru-RU" dirty="0"/>
              <a:t> </a:t>
            </a:r>
            <a:r>
              <a:rPr lang="ru-RU" dirty="0" err="1"/>
              <a:t>повідомлення</a:t>
            </a:r>
            <a:r>
              <a:rPr lang="ru-RU" dirty="0"/>
              <a:t> </a:t>
            </a:r>
            <a:r>
              <a:rPr lang="ru-RU" dirty="0" err="1"/>
              <a:t>спадкоємців</a:t>
            </a:r>
            <a:r>
              <a:rPr lang="ru-RU" dirty="0"/>
              <a:t>, </a:t>
            </a:r>
            <a:r>
              <a:rPr lang="ru-RU" dirty="0" err="1"/>
              <a:t>відказоодержувачів</a:t>
            </a:r>
            <a:r>
              <a:rPr lang="ru-RU" dirty="0"/>
              <a:t>, </a:t>
            </a:r>
            <a:r>
              <a:rPr lang="ru-RU" dirty="0" err="1"/>
              <a:t>кредиторів</a:t>
            </a:r>
            <a:r>
              <a:rPr lang="ru-RU" dirty="0"/>
              <a:t> про </a:t>
            </a:r>
            <a:r>
              <a:rPr lang="ru-RU" dirty="0" err="1"/>
              <a:t>відкриття</a:t>
            </a:r>
            <a:r>
              <a:rPr lang="ru-RU" dirty="0"/>
              <a:t> </a:t>
            </a:r>
            <a:r>
              <a:rPr lang="ru-RU" dirty="0" err="1"/>
              <a:t>спадщини</a:t>
            </a:r>
            <a:r>
              <a:rPr lang="ru-RU" dirty="0"/>
              <a:t>. </a:t>
            </a:r>
            <a:endParaRPr lang="en-US" dirty="0"/>
          </a:p>
          <a:p>
            <a:r>
              <a:rPr lang="ru-RU" dirty="0"/>
              <a:t> </a:t>
            </a:r>
            <a:r>
              <a:rPr lang="ru-RU" dirty="0" err="1"/>
              <a:t>Нотаріус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в </a:t>
            </a:r>
            <a:r>
              <a:rPr lang="ru-RU" dirty="0" err="1"/>
              <a:t>сільських</a:t>
            </a:r>
            <a:r>
              <a:rPr lang="ru-RU" dirty="0"/>
              <a:t> </a:t>
            </a:r>
            <a:r>
              <a:rPr lang="ru-RU" dirty="0" err="1"/>
              <a:t>населених</a:t>
            </a:r>
            <a:r>
              <a:rPr lang="ru-RU" dirty="0"/>
              <a:t> пунктах </a:t>
            </a:r>
            <a:r>
              <a:rPr lang="ru-RU" dirty="0" err="1"/>
              <a:t>посадова</a:t>
            </a:r>
            <a:r>
              <a:rPr lang="ru-RU" dirty="0"/>
              <a:t> особа органу </a:t>
            </a:r>
            <a:r>
              <a:rPr lang="ru-RU" dirty="0" err="1"/>
              <a:t>місцевого</a:t>
            </a:r>
            <a:r>
              <a:rPr lang="ru-RU" dirty="0"/>
              <a:t> </a:t>
            </a:r>
            <a:r>
              <a:rPr lang="ru-RU" dirty="0" err="1"/>
              <a:t>самоврядування</a:t>
            </a:r>
            <a:r>
              <a:rPr lang="ru-RU" dirty="0"/>
              <a:t>, </a:t>
            </a:r>
            <a:r>
              <a:rPr lang="ru-RU" dirty="0" err="1"/>
              <a:t>уповноважена</a:t>
            </a:r>
            <a:r>
              <a:rPr lang="ru-RU" dirty="0"/>
              <a:t> на </a:t>
            </a:r>
            <a:r>
              <a:rPr lang="ru-RU" dirty="0" err="1"/>
              <a:t>вчинення</a:t>
            </a:r>
            <a:r>
              <a:rPr lang="ru-RU" dirty="0"/>
              <a:t> </a:t>
            </a:r>
            <a:r>
              <a:rPr lang="ru-RU" dirty="0" err="1"/>
              <a:t>нотаріальних</a:t>
            </a:r>
            <a:r>
              <a:rPr lang="ru-RU" dirty="0"/>
              <a:t> </a:t>
            </a:r>
            <a:r>
              <a:rPr lang="ru-RU" dirty="0" err="1"/>
              <a:t>дій</a:t>
            </a:r>
            <a:r>
              <a:rPr lang="ru-RU" dirty="0"/>
              <a:t>, </a:t>
            </a:r>
            <a:r>
              <a:rPr lang="ru-RU" dirty="0" err="1"/>
              <a:t>отримавши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спадкоємців</a:t>
            </a:r>
            <a:r>
              <a:rPr lang="ru-RU" dirty="0"/>
              <a:t> </a:t>
            </a:r>
            <a:r>
              <a:rPr lang="ru-RU" dirty="0" err="1"/>
              <a:t>повідомлення</a:t>
            </a:r>
            <a:r>
              <a:rPr lang="ru-RU" dirty="0"/>
              <a:t> про </a:t>
            </a:r>
            <a:r>
              <a:rPr lang="ru-RU" dirty="0" err="1"/>
              <a:t>відкриття</a:t>
            </a:r>
            <a:r>
              <a:rPr lang="ru-RU" dirty="0"/>
              <a:t> </a:t>
            </a:r>
            <a:r>
              <a:rPr lang="ru-RU" dirty="0" err="1"/>
              <a:t>спадщини</a:t>
            </a:r>
            <a:r>
              <a:rPr lang="ru-RU" dirty="0"/>
              <a:t>, </a:t>
            </a:r>
            <a:r>
              <a:rPr lang="ru-RU" dirty="0" err="1"/>
              <a:t>зобов’язана</a:t>
            </a:r>
            <a:r>
              <a:rPr lang="ru-RU" dirty="0"/>
              <a:t> </a:t>
            </a:r>
            <a:r>
              <a:rPr lang="ru-RU" dirty="0" err="1"/>
              <a:t>повідомити</a:t>
            </a:r>
            <a:r>
              <a:rPr lang="ru-RU" dirty="0"/>
              <a:t> про </a:t>
            </a:r>
            <a:r>
              <a:rPr lang="ru-RU" dirty="0" err="1"/>
              <a:t>це</a:t>
            </a:r>
            <a:r>
              <a:rPr lang="ru-RU" dirty="0"/>
              <a:t> тих </a:t>
            </a:r>
            <a:r>
              <a:rPr lang="ru-RU" dirty="0" err="1"/>
              <a:t>спадкоємців</a:t>
            </a:r>
            <a:r>
              <a:rPr lang="ru-RU" dirty="0"/>
              <a:t>, </a:t>
            </a:r>
            <a:r>
              <a:rPr lang="ru-RU" dirty="0" err="1"/>
              <a:t>місце</a:t>
            </a:r>
            <a:r>
              <a:rPr lang="ru-RU" dirty="0"/>
              <a:t> </a:t>
            </a:r>
            <a:r>
              <a:rPr lang="ru-RU" dirty="0" err="1"/>
              <a:t>проживання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роботи</a:t>
            </a:r>
            <a:r>
              <a:rPr lang="ru-RU" dirty="0"/>
              <a:t> </a:t>
            </a:r>
            <a:r>
              <a:rPr lang="ru-RU" dirty="0" err="1"/>
              <a:t>яких</a:t>
            </a:r>
            <a:r>
              <a:rPr lang="ru-RU" dirty="0"/>
              <a:t> </a:t>
            </a:r>
            <a:r>
              <a:rPr lang="ru-RU" dirty="0" err="1"/>
              <a:t>відоме</a:t>
            </a:r>
            <a:r>
              <a:rPr lang="ru-RU" dirty="0"/>
              <a:t>.  </a:t>
            </a:r>
            <a:endParaRPr lang="en-US" dirty="0"/>
          </a:p>
          <a:p>
            <a:r>
              <a:rPr lang="ru-RU" dirty="0" err="1"/>
              <a:t>Нотаріус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посадова</a:t>
            </a:r>
            <a:r>
              <a:rPr lang="ru-RU" dirty="0"/>
              <a:t> особа органу </a:t>
            </a:r>
            <a:r>
              <a:rPr lang="ru-RU" dirty="0" err="1"/>
              <a:t>місцевого</a:t>
            </a:r>
            <a:r>
              <a:rPr lang="ru-RU" dirty="0"/>
              <a:t> </a:t>
            </a:r>
            <a:r>
              <a:rPr lang="ru-RU" dirty="0" err="1"/>
              <a:t>самоврядування</a:t>
            </a:r>
            <a:r>
              <a:rPr lang="ru-RU" dirty="0"/>
              <a:t>, </a:t>
            </a:r>
            <a:r>
              <a:rPr lang="ru-RU" dirty="0" err="1"/>
              <a:t>уповноважена</a:t>
            </a:r>
            <a:r>
              <a:rPr lang="ru-RU" dirty="0"/>
              <a:t> на </a:t>
            </a:r>
            <a:r>
              <a:rPr lang="ru-RU" dirty="0" err="1"/>
              <a:t>вчинення</a:t>
            </a:r>
            <a:r>
              <a:rPr lang="ru-RU" dirty="0"/>
              <a:t> </a:t>
            </a:r>
            <a:r>
              <a:rPr lang="ru-RU" dirty="0" err="1"/>
              <a:t>нотаріальних</a:t>
            </a:r>
            <a:r>
              <a:rPr lang="ru-RU" dirty="0"/>
              <a:t> </a:t>
            </a:r>
            <a:r>
              <a:rPr lang="ru-RU" dirty="0" err="1"/>
              <a:t>дій</a:t>
            </a:r>
            <a:r>
              <a:rPr lang="ru-RU" dirty="0"/>
              <a:t>,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може</a:t>
            </a:r>
            <a:r>
              <a:rPr lang="ru-RU" dirty="0"/>
              <a:t> </a:t>
            </a:r>
            <a:r>
              <a:rPr lang="ru-RU" dirty="0" err="1"/>
              <a:t>зробити</a:t>
            </a:r>
            <a:r>
              <a:rPr lang="ru-RU" dirty="0"/>
              <a:t> </a:t>
            </a:r>
            <a:r>
              <a:rPr lang="ru-RU" dirty="0" err="1"/>
              <a:t>виклик</a:t>
            </a:r>
            <a:r>
              <a:rPr lang="ru-RU" dirty="0"/>
              <a:t> </a:t>
            </a:r>
            <a:r>
              <a:rPr lang="ru-RU" dirty="0" err="1"/>
              <a:t>спадкоємців</a:t>
            </a:r>
            <a:r>
              <a:rPr lang="ru-RU" dirty="0"/>
              <a:t> шляхом </a:t>
            </a:r>
            <a:r>
              <a:rPr lang="ru-RU" dirty="0" err="1"/>
              <a:t>публічного</a:t>
            </a:r>
            <a:r>
              <a:rPr lang="ru-RU" dirty="0"/>
              <a:t> </a:t>
            </a:r>
            <a:r>
              <a:rPr lang="ru-RU" dirty="0" err="1"/>
              <a:t>оголошення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повідомлення</a:t>
            </a:r>
            <a:r>
              <a:rPr lang="ru-RU" dirty="0"/>
              <a:t> у </a:t>
            </a:r>
            <a:r>
              <a:rPr lang="ru-RU" dirty="0" err="1"/>
              <a:t>пресі</a:t>
            </a:r>
            <a:r>
              <a:rPr lang="ru-RU" dirty="0"/>
              <a:t>. </a:t>
            </a:r>
            <a:endParaRPr lang="en-US" dirty="0"/>
          </a:p>
          <a:p>
            <a:r>
              <a:rPr lang="ru-RU" dirty="0" err="1"/>
              <a:t>Цивільний</a:t>
            </a:r>
            <a:r>
              <a:rPr lang="ru-RU" dirty="0"/>
              <a:t> кодекс </a:t>
            </a:r>
            <a:r>
              <a:rPr lang="ru-RU" dirty="0" err="1"/>
              <a:t>України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16.01.2003 р. // </a:t>
            </a:r>
            <a:r>
              <a:rPr lang="ru-RU" dirty="0" err="1"/>
              <a:t>Відомості</a:t>
            </a:r>
            <a:r>
              <a:rPr lang="ru-RU" dirty="0"/>
              <a:t> </a:t>
            </a:r>
            <a:r>
              <a:rPr lang="ru-RU" dirty="0" err="1"/>
              <a:t>Верховної</a:t>
            </a:r>
            <a:r>
              <a:rPr lang="ru-RU" dirty="0"/>
              <a:t> Ради </a:t>
            </a:r>
            <a:r>
              <a:rPr lang="ru-RU" dirty="0" err="1"/>
              <a:t>України</a:t>
            </a:r>
            <a:r>
              <a:rPr lang="ru-RU" dirty="0"/>
              <a:t>. - 2003.- </a:t>
            </a:r>
            <a:r>
              <a:rPr lang="en-US" dirty="0"/>
              <a:t>NN 40-44. - ст.356.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3908094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2000" dirty="0" err="1"/>
              <a:t>Цей</a:t>
            </a:r>
            <a:r>
              <a:rPr lang="ru-RU" sz="2000" dirty="0"/>
              <a:t> </a:t>
            </a:r>
            <a:r>
              <a:rPr lang="ru-RU" sz="2000" dirty="0" err="1"/>
              <a:t>обов'язок</a:t>
            </a:r>
            <a:r>
              <a:rPr lang="ru-RU" sz="2000" dirty="0"/>
              <a:t> </a:t>
            </a:r>
            <a:r>
              <a:rPr lang="ru-RU" sz="2000" dirty="0" err="1"/>
              <a:t>стосується</a:t>
            </a:r>
            <a:r>
              <a:rPr lang="ru-RU" sz="2000" dirty="0"/>
              <a:t> </a:t>
            </a:r>
            <a:r>
              <a:rPr lang="ru-RU" sz="2000" dirty="0" err="1"/>
              <a:t>лише</a:t>
            </a:r>
            <a:r>
              <a:rPr lang="ru-RU" sz="2000" dirty="0"/>
              <a:t> тих </a:t>
            </a:r>
            <a:r>
              <a:rPr lang="ru-RU" sz="2000" dirty="0" err="1"/>
              <a:t>спадкоємців</a:t>
            </a:r>
            <a:r>
              <a:rPr lang="ru-RU" sz="2000" dirty="0"/>
              <a:t>, </a:t>
            </a:r>
            <a:r>
              <a:rPr lang="ru-RU" sz="2000" dirty="0" err="1"/>
              <a:t>місце</a:t>
            </a:r>
            <a:r>
              <a:rPr lang="ru-RU" sz="2000" dirty="0"/>
              <a:t> </a:t>
            </a:r>
            <a:r>
              <a:rPr lang="ru-RU" sz="2000" dirty="0" err="1"/>
              <a:t>проживання</a:t>
            </a:r>
            <a:r>
              <a:rPr lang="ru-RU" sz="2000" dirty="0"/>
              <a:t> </a:t>
            </a:r>
            <a:r>
              <a:rPr lang="ru-RU" sz="2000" dirty="0" err="1"/>
              <a:t>або</a:t>
            </a:r>
            <a:r>
              <a:rPr lang="ru-RU" sz="2000" dirty="0"/>
              <a:t> </a:t>
            </a:r>
            <a:r>
              <a:rPr lang="ru-RU" sz="2000" dirty="0" err="1"/>
              <a:t>місце</a:t>
            </a:r>
            <a:r>
              <a:rPr lang="ru-RU" sz="2000" dirty="0"/>
              <a:t> </a:t>
            </a:r>
            <a:r>
              <a:rPr lang="ru-RU" sz="2000" dirty="0" err="1"/>
              <a:t>роботи</a:t>
            </a:r>
            <a:r>
              <a:rPr lang="ru-RU" sz="2000" dirty="0"/>
              <a:t> </a:t>
            </a:r>
            <a:r>
              <a:rPr lang="ru-RU" sz="2000" dirty="0" err="1"/>
              <a:t>яких</a:t>
            </a:r>
            <a:r>
              <a:rPr lang="ru-RU" sz="2000" dirty="0"/>
              <a:t> </a:t>
            </a:r>
            <a:r>
              <a:rPr lang="ru-RU" sz="2000" dirty="0" err="1"/>
              <a:t>відоме</a:t>
            </a:r>
            <a:r>
              <a:rPr lang="ru-RU" sz="2000" dirty="0"/>
              <a:t> </a:t>
            </a:r>
            <a:r>
              <a:rPr lang="ru-RU" sz="2000" dirty="0" err="1"/>
              <a:t>нотаріусу</a:t>
            </a:r>
            <a:r>
              <a:rPr lang="ru-RU" sz="2000" dirty="0"/>
              <a:t>. Таким чином, закон не </a:t>
            </a:r>
            <a:r>
              <a:rPr lang="ru-RU" sz="2000" dirty="0" err="1"/>
              <a:t>зобов'язує</a:t>
            </a:r>
            <a:r>
              <a:rPr lang="ru-RU" sz="2000" dirty="0"/>
              <a:t> </a:t>
            </a:r>
            <a:r>
              <a:rPr lang="ru-RU" sz="2000" dirty="0" err="1"/>
              <a:t>нотаріуса</a:t>
            </a:r>
            <a:r>
              <a:rPr lang="ru-RU" sz="2000" dirty="0"/>
              <a:t> </a:t>
            </a:r>
            <a:r>
              <a:rPr lang="ru-RU" sz="2000" dirty="0" err="1"/>
              <a:t>здійснювати</a:t>
            </a:r>
            <a:r>
              <a:rPr lang="ru-RU" sz="2000" dirty="0"/>
              <a:t> </a:t>
            </a:r>
            <a:r>
              <a:rPr lang="ru-RU" sz="2000" dirty="0" err="1"/>
              <a:t>розшук</a:t>
            </a:r>
            <a:r>
              <a:rPr lang="ru-RU" sz="2000" dirty="0"/>
              <a:t> </a:t>
            </a:r>
            <a:r>
              <a:rPr lang="ru-RU" sz="2000" dirty="0" err="1"/>
              <a:t>осіб</a:t>
            </a:r>
            <a:r>
              <a:rPr lang="ru-RU" sz="2000" dirty="0"/>
              <a:t>, </a:t>
            </a:r>
            <a:r>
              <a:rPr lang="ru-RU" sz="2000" dirty="0" err="1"/>
              <a:t>що</a:t>
            </a:r>
            <a:r>
              <a:rPr lang="ru-RU" sz="2000" dirty="0"/>
              <a:t> </a:t>
            </a:r>
            <a:r>
              <a:rPr lang="ru-RU" sz="2000" dirty="0" err="1"/>
              <a:t>можуть</a:t>
            </a:r>
            <a:r>
              <a:rPr lang="ru-RU" sz="2000" dirty="0"/>
              <a:t> </a:t>
            </a:r>
            <a:r>
              <a:rPr lang="ru-RU" sz="2000" dirty="0" err="1"/>
              <a:t>претендувати</a:t>
            </a:r>
            <a:r>
              <a:rPr lang="ru-RU" sz="2000" dirty="0"/>
              <a:t> на </a:t>
            </a:r>
            <a:r>
              <a:rPr lang="ru-RU" sz="2000" dirty="0" err="1"/>
              <a:t>спадкове</a:t>
            </a:r>
            <a:r>
              <a:rPr lang="ru-RU" sz="2000" dirty="0"/>
              <a:t> </a:t>
            </a:r>
            <a:r>
              <a:rPr lang="ru-RU" sz="2000" dirty="0" err="1"/>
              <a:t>майно</a:t>
            </a:r>
            <a:r>
              <a:rPr lang="ru-RU" sz="2000" dirty="0"/>
              <a:t>. Тому, </a:t>
            </a:r>
            <a:r>
              <a:rPr lang="ru-RU" sz="2000" dirty="0" err="1"/>
              <a:t>якщо</a:t>
            </a:r>
            <a:r>
              <a:rPr lang="ru-RU" sz="2000" dirty="0"/>
              <a:t> </a:t>
            </a:r>
            <a:r>
              <a:rPr lang="ru-RU" sz="2000" dirty="0" err="1"/>
              <a:t>нотаріусу</a:t>
            </a:r>
            <a:r>
              <a:rPr lang="ru-RU" sz="2000" dirty="0"/>
              <a:t> не </a:t>
            </a:r>
            <a:r>
              <a:rPr lang="ru-RU" sz="2000" dirty="0" err="1"/>
              <a:t>відомо</a:t>
            </a:r>
            <a:r>
              <a:rPr lang="ru-RU" sz="2000" dirty="0"/>
              <a:t> про факт </a:t>
            </a:r>
            <a:r>
              <a:rPr lang="ru-RU" sz="2000" dirty="0" err="1"/>
              <a:t>наявності</a:t>
            </a:r>
            <a:r>
              <a:rPr lang="ru-RU" sz="2000" dirty="0"/>
              <a:t> </a:t>
            </a:r>
            <a:r>
              <a:rPr lang="ru-RU" sz="2000" dirty="0" err="1"/>
              <a:t>інших</a:t>
            </a:r>
            <a:r>
              <a:rPr lang="ru-RU" sz="2000" dirty="0"/>
              <a:t> </a:t>
            </a:r>
            <a:r>
              <a:rPr lang="ru-RU" sz="2000" dirty="0" err="1"/>
              <a:t>спадкоємців</a:t>
            </a:r>
            <a:r>
              <a:rPr lang="ru-RU" sz="2000" dirty="0"/>
              <a:t> </a:t>
            </a:r>
            <a:r>
              <a:rPr lang="ru-RU" sz="2000" dirty="0" err="1"/>
              <a:t>або</a:t>
            </a:r>
            <a:r>
              <a:rPr lang="ru-RU" sz="2000" dirty="0"/>
              <a:t> про </a:t>
            </a:r>
            <a:r>
              <a:rPr lang="ru-RU" sz="2000" dirty="0" err="1"/>
              <a:t>їх</a:t>
            </a:r>
            <a:r>
              <a:rPr lang="ru-RU" sz="2000" dirty="0"/>
              <a:t> </a:t>
            </a:r>
            <a:r>
              <a:rPr lang="ru-RU" sz="2000" dirty="0" err="1"/>
              <a:t>місцезнаходження</a:t>
            </a:r>
            <a:r>
              <a:rPr lang="ru-RU" sz="2000" dirty="0"/>
              <a:t> </a:t>
            </a:r>
            <a:r>
              <a:rPr lang="ru-RU" sz="2000" dirty="0" err="1"/>
              <a:t>чи</a:t>
            </a:r>
            <a:r>
              <a:rPr lang="ru-RU" sz="2000" dirty="0"/>
              <a:t> </a:t>
            </a:r>
            <a:r>
              <a:rPr lang="ru-RU" sz="2000" dirty="0" err="1"/>
              <a:t>місце</a:t>
            </a:r>
            <a:r>
              <a:rPr lang="ru-RU" sz="2000" dirty="0"/>
              <a:t> </a:t>
            </a:r>
            <a:r>
              <a:rPr lang="ru-RU" sz="2000" dirty="0" err="1"/>
              <a:t>роботи</a:t>
            </a:r>
            <a:r>
              <a:rPr lang="ru-RU" sz="2000" dirty="0"/>
              <a:t>, </a:t>
            </a:r>
            <a:r>
              <a:rPr lang="ru-RU" sz="2000" dirty="0" err="1"/>
              <a:t>він</a:t>
            </a:r>
            <a:r>
              <a:rPr lang="ru-RU" sz="2000" dirty="0"/>
              <a:t> не </a:t>
            </a:r>
            <a:r>
              <a:rPr lang="ru-RU" sz="2000" dirty="0" err="1"/>
              <a:t>зобов'язаний</a:t>
            </a:r>
            <a:r>
              <a:rPr lang="ru-RU" sz="2000" dirty="0"/>
              <a:t> </a:t>
            </a:r>
            <a:r>
              <a:rPr lang="ru-RU" sz="2000" dirty="0" err="1"/>
              <a:t>здійснювати</a:t>
            </a:r>
            <a:r>
              <a:rPr lang="ru-RU" sz="2000" dirty="0"/>
              <a:t> будь-</a:t>
            </a:r>
            <a:r>
              <a:rPr lang="ru-RU" sz="2000" dirty="0" err="1"/>
              <a:t>які</a:t>
            </a:r>
            <a:r>
              <a:rPr lang="ru-RU" sz="2000" dirty="0"/>
              <a:t> заходи </a:t>
            </a:r>
            <a:r>
              <a:rPr lang="ru-RU" sz="2000" dirty="0" err="1"/>
              <a:t>щодо</a:t>
            </a:r>
            <a:r>
              <a:rPr lang="ru-RU" sz="2000" dirty="0"/>
              <a:t> </a:t>
            </a:r>
            <a:r>
              <a:rPr lang="ru-RU" sz="2000" dirty="0" err="1"/>
              <a:t>їх</a:t>
            </a:r>
            <a:r>
              <a:rPr lang="ru-RU" sz="2000" dirty="0"/>
              <a:t> </a:t>
            </a:r>
            <a:r>
              <a:rPr lang="ru-RU" sz="2000" dirty="0" err="1"/>
              <a:t>розшуку</a:t>
            </a:r>
            <a:r>
              <a:rPr lang="ru-RU" sz="2000" dirty="0"/>
              <a:t>. Так, </a:t>
            </a:r>
            <a:r>
              <a:rPr lang="ru-RU" sz="2000" dirty="0" err="1"/>
              <a:t>здійснення</a:t>
            </a:r>
            <a:r>
              <a:rPr lang="ru-RU" sz="2000" dirty="0"/>
              <a:t> </a:t>
            </a:r>
            <a:r>
              <a:rPr lang="ru-RU" sz="2000" dirty="0" err="1"/>
              <a:t>виклику</a:t>
            </a:r>
            <a:r>
              <a:rPr lang="ru-RU" sz="2000" dirty="0"/>
              <a:t> </a:t>
            </a:r>
            <a:r>
              <a:rPr lang="ru-RU" sz="2000" dirty="0" err="1"/>
              <a:t>спадкоємців</a:t>
            </a:r>
            <a:r>
              <a:rPr lang="ru-RU" sz="2000" dirty="0"/>
              <a:t> за </a:t>
            </a:r>
            <a:r>
              <a:rPr lang="ru-RU" sz="2000" dirty="0" err="1"/>
              <a:t>допомогою</a:t>
            </a:r>
            <a:r>
              <a:rPr lang="ru-RU" sz="2000" dirty="0"/>
              <a:t> </a:t>
            </a:r>
            <a:r>
              <a:rPr lang="ru-RU" sz="2000" dirty="0" err="1"/>
              <a:t>засобів</a:t>
            </a:r>
            <a:r>
              <a:rPr lang="ru-RU" sz="2000" dirty="0"/>
              <a:t> </a:t>
            </a:r>
            <a:r>
              <a:rPr lang="ru-RU" sz="2000" dirty="0" err="1"/>
              <a:t>масової</a:t>
            </a:r>
            <a:r>
              <a:rPr lang="ru-RU" sz="2000" dirty="0"/>
              <a:t> </a:t>
            </a:r>
            <a:r>
              <a:rPr lang="ru-RU" sz="2000" dirty="0" err="1"/>
              <a:t>інформації</a:t>
            </a:r>
            <a:r>
              <a:rPr lang="ru-RU" sz="2000" dirty="0"/>
              <a:t> є правом, а не </a:t>
            </a:r>
            <a:r>
              <a:rPr lang="ru-RU" sz="2000" dirty="0" err="1"/>
              <a:t>обов'язком</a:t>
            </a:r>
            <a:r>
              <a:rPr lang="ru-RU" sz="2000" dirty="0"/>
              <a:t> </a:t>
            </a:r>
            <a:r>
              <a:rPr lang="ru-RU" sz="2000" dirty="0" err="1"/>
              <a:t>нотаріуса</a:t>
            </a:r>
            <a:r>
              <a:rPr lang="ru-RU" sz="2000" dirty="0"/>
              <a:t>. </a:t>
            </a:r>
            <a:endParaRPr lang="en-US" sz="20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3087216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цього</a:t>
            </a:r>
            <a:r>
              <a:rPr lang="ru-RU" dirty="0"/>
              <a:t> </a:t>
            </a:r>
            <a:r>
              <a:rPr lang="ru-RU" dirty="0" err="1"/>
              <a:t>виходить</a:t>
            </a:r>
            <a:r>
              <a:rPr lang="ru-RU" dirty="0"/>
              <a:t> </a:t>
            </a:r>
            <a:r>
              <a:rPr lang="ru-RU" dirty="0" err="1"/>
              <a:t>також</a:t>
            </a:r>
            <a:r>
              <a:rPr lang="ru-RU" dirty="0"/>
              <a:t> і </a:t>
            </a:r>
            <a:r>
              <a:rPr lang="ru-RU" dirty="0" err="1"/>
              <a:t>судова</a:t>
            </a:r>
            <a:r>
              <a:rPr lang="ru-RU" dirty="0"/>
              <a:t> практика. </a:t>
            </a:r>
            <a:endParaRPr lang="ru-RU" dirty="0" smtClean="0"/>
          </a:p>
          <a:p>
            <a:r>
              <a:rPr lang="ru-RU" dirty="0" err="1" smtClean="0"/>
              <a:t>Наприклад</a:t>
            </a:r>
            <a:r>
              <a:rPr lang="ru-RU" dirty="0"/>
              <a:t>, у </a:t>
            </a:r>
            <a:r>
              <a:rPr lang="ru-RU" dirty="0" err="1"/>
              <a:t>рішенні</a:t>
            </a:r>
            <a:r>
              <a:rPr lang="ru-RU" dirty="0"/>
              <a:t> </a:t>
            </a:r>
            <a:r>
              <a:rPr lang="ru-RU" dirty="0" err="1"/>
              <a:t>апеляційного</a:t>
            </a:r>
            <a:r>
              <a:rPr lang="ru-RU" dirty="0"/>
              <a:t> суду </a:t>
            </a:r>
            <a:r>
              <a:rPr lang="ru-RU" dirty="0" err="1"/>
              <a:t>Одеської</a:t>
            </a:r>
            <a:r>
              <a:rPr lang="ru-RU" dirty="0"/>
              <a:t> </a:t>
            </a:r>
            <a:r>
              <a:rPr lang="ru-RU" dirty="0" err="1"/>
              <a:t>області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15.08.2007 року </a:t>
            </a:r>
            <a:r>
              <a:rPr lang="ru-RU" dirty="0" err="1"/>
              <a:t>визнано</a:t>
            </a:r>
            <a:r>
              <a:rPr lang="ru-RU" dirty="0"/>
              <a:t> </a:t>
            </a:r>
            <a:r>
              <a:rPr lang="ru-RU" dirty="0" err="1"/>
              <a:t>правомірними</a:t>
            </a:r>
            <a:r>
              <a:rPr lang="ru-RU" dirty="0"/>
              <a:t> </a:t>
            </a:r>
            <a:r>
              <a:rPr lang="ru-RU" dirty="0" err="1"/>
              <a:t>дії</a:t>
            </a:r>
            <a:r>
              <a:rPr lang="ru-RU" dirty="0"/>
              <a:t> </a:t>
            </a:r>
            <a:r>
              <a:rPr lang="ru-RU" dirty="0" err="1"/>
              <a:t>нотаріуса</a:t>
            </a:r>
            <a:r>
              <a:rPr lang="ru-RU" dirty="0"/>
              <a:t>, </a:t>
            </a:r>
            <a:r>
              <a:rPr lang="ru-RU" dirty="0" err="1"/>
              <a:t>враховуючи</a:t>
            </a:r>
            <a:r>
              <a:rPr lang="ru-RU" dirty="0"/>
              <a:t> те,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спадкоємець</a:t>
            </a:r>
            <a:r>
              <a:rPr lang="ru-RU" dirty="0"/>
              <a:t>, </a:t>
            </a:r>
            <a:r>
              <a:rPr lang="ru-RU" dirty="0" err="1"/>
              <a:t>подаючи</a:t>
            </a:r>
            <a:r>
              <a:rPr lang="ru-RU" dirty="0"/>
              <a:t> </a:t>
            </a:r>
            <a:r>
              <a:rPr lang="ru-RU" dirty="0" err="1"/>
              <a:t>заяву</a:t>
            </a:r>
            <a:r>
              <a:rPr lang="ru-RU" dirty="0"/>
              <a:t> про </a:t>
            </a:r>
            <a:r>
              <a:rPr lang="ru-RU" dirty="0" err="1"/>
              <a:t>прийняття</a:t>
            </a:r>
            <a:r>
              <a:rPr lang="ru-RU" dirty="0"/>
              <a:t> </a:t>
            </a:r>
            <a:r>
              <a:rPr lang="ru-RU" dirty="0" err="1"/>
              <a:t>спадщини</a:t>
            </a:r>
            <a:r>
              <a:rPr lang="ru-RU" dirty="0"/>
              <a:t> у </a:t>
            </a:r>
            <a:r>
              <a:rPr lang="ru-RU" dirty="0" err="1"/>
              <a:t>вигляді</a:t>
            </a:r>
            <a:r>
              <a:rPr lang="ru-RU" dirty="0"/>
              <a:t> </a:t>
            </a:r>
            <a:r>
              <a:rPr lang="ru-RU" dirty="0" err="1"/>
              <a:t>спірного</a:t>
            </a:r>
            <a:r>
              <a:rPr lang="ru-RU" dirty="0"/>
              <a:t> </a:t>
            </a:r>
            <a:r>
              <a:rPr lang="ru-RU" dirty="0" err="1"/>
              <a:t>домоволодіння</a:t>
            </a:r>
            <a:r>
              <a:rPr lang="ru-RU" dirty="0"/>
              <a:t>, не </a:t>
            </a:r>
            <a:r>
              <a:rPr lang="ru-RU" dirty="0" err="1"/>
              <a:t>вказав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є </a:t>
            </a:r>
            <a:r>
              <a:rPr lang="ru-RU" dirty="0" err="1"/>
              <a:t>інші</a:t>
            </a:r>
            <a:r>
              <a:rPr lang="ru-RU" dirty="0"/>
              <a:t> </a:t>
            </a:r>
            <a:r>
              <a:rPr lang="ru-RU" dirty="0" err="1"/>
              <a:t>спадкоємці</a:t>
            </a:r>
            <a:r>
              <a:rPr lang="ru-RU" dirty="0"/>
              <a:t>, </a:t>
            </a:r>
            <a:r>
              <a:rPr lang="ru-RU" dirty="0" err="1"/>
              <a:t>нотаріусу</a:t>
            </a:r>
            <a:r>
              <a:rPr lang="ru-RU" dirty="0"/>
              <a:t> не </a:t>
            </a:r>
            <a:r>
              <a:rPr lang="ru-RU" dirty="0" err="1"/>
              <a:t>було</a:t>
            </a:r>
            <a:r>
              <a:rPr lang="ru-RU" dirty="0"/>
              <a:t> </a:t>
            </a:r>
            <a:r>
              <a:rPr lang="ru-RU" dirty="0" err="1"/>
              <a:t>відомо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позивачка</a:t>
            </a:r>
            <a:r>
              <a:rPr lang="ru-RU" dirty="0"/>
              <a:t> є </a:t>
            </a:r>
            <a:r>
              <a:rPr lang="ru-RU" dirty="0" err="1"/>
              <a:t>спадкоємцем</a:t>
            </a:r>
            <a:r>
              <a:rPr lang="ru-RU" dirty="0"/>
              <a:t>, а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нотаріусу</a:t>
            </a:r>
            <a:r>
              <a:rPr lang="ru-RU" dirty="0"/>
              <a:t> не </a:t>
            </a:r>
            <a:r>
              <a:rPr lang="ru-RU" dirty="0" err="1"/>
              <a:t>було</a:t>
            </a:r>
            <a:r>
              <a:rPr lang="ru-RU" dirty="0"/>
              <a:t> </a:t>
            </a:r>
            <a:r>
              <a:rPr lang="ru-RU" dirty="0" err="1"/>
              <a:t>відомо</a:t>
            </a:r>
            <a:r>
              <a:rPr lang="ru-RU" dirty="0"/>
              <a:t> </a:t>
            </a:r>
            <a:r>
              <a:rPr lang="ru-RU" dirty="0" err="1"/>
              <a:t>місце</a:t>
            </a:r>
            <a:r>
              <a:rPr lang="ru-RU" dirty="0"/>
              <a:t> </a:t>
            </a:r>
            <a:r>
              <a:rPr lang="ru-RU" dirty="0" err="1"/>
              <a:t>проживання</a:t>
            </a:r>
            <a:r>
              <a:rPr lang="ru-RU" dirty="0"/>
              <a:t> та </a:t>
            </a:r>
            <a:r>
              <a:rPr lang="ru-RU" dirty="0" err="1"/>
              <a:t>роботи</a:t>
            </a:r>
            <a:r>
              <a:rPr lang="ru-RU" dirty="0"/>
              <a:t> </a:t>
            </a:r>
            <a:r>
              <a:rPr lang="ru-RU" dirty="0" err="1"/>
              <a:t>позивачки</a:t>
            </a:r>
            <a:r>
              <a:rPr lang="ru-RU" dirty="0"/>
              <a:t>. Тому </a:t>
            </a:r>
            <a:r>
              <a:rPr lang="ru-RU" dirty="0" err="1"/>
              <a:t>судова</a:t>
            </a:r>
            <a:r>
              <a:rPr lang="ru-RU" dirty="0"/>
              <a:t> </a:t>
            </a:r>
            <a:r>
              <a:rPr lang="ru-RU" dirty="0" err="1"/>
              <a:t>колегія</a:t>
            </a:r>
            <a:r>
              <a:rPr lang="ru-RU" dirty="0"/>
              <a:t> </a:t>
            </a:r>
            <a:r>
              <a:rPr lang="ru-RU" dirty="0" err="1"/>
              <a:t>дійшла</a:t>
            </a:r>
            <a:r>
              <a:rPr lang="ru-RU" dirty="0"/>
              <a:t> </a:t>
            </a:r>
            <a:r>
              <a:rPr lang="ru-RU" dirty="0" err="1"/>
              <a:t>висновку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в </a:t>
            </a:r>
            <a:r>
              <a:rPr lang="ru-RU" dirty="0" err="1"/>
              <a:t>діях</a:t>
            </a:r>
            <a:r>
              <a:rPr lang="ru-RU" dirty="0"/>
              <a:t> </a:t>
            </a:r>
            <a:r>
              <a:rPr lang="ru-RU" dirty="0" err="1"/>
              <a:t>нотаріуса</a:t>
            </a:r>
            <a:r>
              <a:rPr lang="ru-RU" dirty="0"/>
              <a:t> </a:t>
            </a:r>
            <a:r>
              <a:rPr lang="ru-RU" dirty="0" err="1"/>
              <a:t>відсутні</a:t>
            </a:r>
            <a:r>
              <a:rPr lang="ru-RU" dirty="0"/>
              <a:t> </a:t>
            </a:r>
            <a:r>
              <a:rPr lang="ru-RU" dirty="0" err="1"/>
              <a:t>порушення</a:t>
            </a:r>
            <a:r>
              <a:rPr lang="ru-RU" dirty="0"/>
              <a:t> ст. 63 Закону </a:t>
            </a:r>
            <a:r>
              <a:rPr lang="ru-RU" dirty="0" err="1"/>
              <a:t>України</a:t>
            </a:r>
            <a:r>
              <a:rPr lang="ru-RU" dirty="0"/>
              <a:t> "Про </a:t>
            </a:r>
            <a:r>
              <a:rPr lang="ru-RU" dirty="0" err="1"/>
              <a:t>нотаріат</a:t>
            </a:r>
            <a:r>
              <a:rPr lang="ru-RU" dirty="0"/>
              <a:t>"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4735095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/>
              <a:t>Важливо,що</a:t>
            </a:r>
            <a:r>
              <a:rPr lang="ru-RU" dirty="0"/>
              <a:t> </a:t>
            </a:r>
            <a:r>
              <a:rPr lang="ru-RU" dirty="0" err="1"/>
              <a:t>обов'язок</a:t>
            </a:r>
            <a:r>
              <a:rPr lang="ru-RU" dirty="0"/>
              <a:t> </a:t>
            </a:r>
            <a:r>
              <a:rPr lang="ru-RU" dirty="0" err="1"/>
              <a:t>повідомити</a:t>
            </a:r>
            <a:r>
              <a:rPr lang="ru-RU" dirty="0"/>
              <a:t> </a:t>
            </a:r>
            <a:r>
              <a:rPr lang="ru-RU" dirty="0" err="1"/>
              <a:t>спадкоємців</a:t>
            </a:r>
            <a:r>
              <a:rPr lang="ru-RU" dirty="0"/>
              <a:t> у </a:t>
            </a:r>
            <a:r>
              <a:rPr lang="ru-RU" dirty="0" err="1"/>
              <a:t>нотаріуса</a:t>
            </a:r>
            <a:r>
              <a:rPr lang="ru-RU" dirty="0"/>
              <a:t> </a:t>
            </a:r>
            <a:r>
              <a:rPr lang="ru-RU" dirty="0" err="1"/>
              <a:t>виникає</a:t>
            </a:r>
            <a:r>
              <a:rPr lang="ru-RU" dirty="0"/>
              <a:t> </a:t>
            </a:r>
            <a:r>
              <a:rPr lang="ru-RU" dirty="0" err="1"/>
              <a:t>виключно</a:t>
            </a:r>
            <a:r>
              <a:rPr lang="ru-RU" dirty="0"/>
              <a:t> у </a:t>
            </a:r>
            <a:r>
              <a:rPr lang="ru-RU" dirty="0" err="1"/>
              <a:t>випадку</a:t>
            </a:r>
            <a:r>
              <a:rPr lang="ru-RU" dirty="0"/>
              <a:t>, </a:t>
            </a:r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він</a:t>
            </a:r>
            <a:r>
              <a:rPr lang="ru-RU" dirty="0"/>
              <a:t> </a:t>
            </a:r>
            <a:r>
              <a:rPr lang="ru-RU" dirty="0" err="1"/>
              <a:t>дізнався</a:t>
            </a:r>
            <a:r>
              <a:rPr lang="ru-RU" dirty="0"/>
              <a:t> про </a:t>
            </a:r>
            <a:r>
              <a:rPr lang="ru-RU" dirty="0" err="1"/>
              <a:t>відкриття</a:t>
            </a:r>
            <a:r>
              <a:rPr lang="ru-RU" dirty="0"/>
              <a:t> </a:t>
            </a:r>
            <a:r>
              <a:rPr lang="ru-RU" dirty="0" err="1"/>
              <a:t>спадщини</a:t>
            </a:r>
            <a:r>
              <a:rPr lang="ru-RU" dirty="0"/>
              <a:t> </a:t>
            </a:r>
            <a:r>
              <a:rPr lang="ru-RU" dirty="0" err="1"/>
              <a:t>саме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спадкоємців</a:t>
            </a:r>
            <a:r>
              <a:rPr lang="ru-RU" dirty="0"/>
              <a:t>, а не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інших</a:t>
            </a:r>
            <a:r>
              <a:rPr lang="ru-RU" dirty="0"/>
              <a:t> </a:t>
            </a:r>
            <a:r>
              <a:rPr lang="ru-RU" dirty="0" err="1"/>
              <a:t>осіб</a:t>
            </a:r>
            <a:r>
              <a:rPr lang="ru-RU" dirty="0"/>
              <a:t>. </a:t>
            </a:r>
            <a:r>
              <a:rPr lang="ru-RU" dirty="0" err="1"/>
              <a:t>Згідно</a:t>
            </a:r>
            <a:r>
              <a:rPr lang="ru-RU" dirty="0"/>
              <a:t> з ч. 2 ст. 1220 ЦК </a:t>
            </a:r>
            <a:r>
              <a:rPr lang="ru-RU" dirty="0" err="1"/>
              <a:t>України</a:t>
            </a:r>
            <a:r>
              <a:rPr lang="ru-RU" dirty="0"/>
              <a:t> часом </a:t>
            </a:r>
            <a:r>
              <a:rPr lang="ru-RU" dirty="0" err="1"/>
              <a:t>відкриття</a:t>
            </a:r>
            <a:r>
              <a:rPr lang="ru-RU" dirty="0"/>
              <a:t> </a:t>
            </a:r>
            <a:r>
              <a:rPr lang="ru-RU" dirty="0" err="1"/>
              <a:t>спадщини</a:t>
            </a:r>
            <a:r>
              <a:rPr lang="ru-RU" dirty="0"/>
              <a:t> є день </a:t>
            </a:r>
            <a:r>
              <a:rPr lang="ru-RU" dirty="0" err="1"/>
              <a:t>смерті</a:t>
            </a:r>
            <a:r>
              <a:rPr lang="ru-RU" dirty="0"/>
              <a:t> особи </a:t>
            </a:r>
            <a:r>
              <a:rPr lang="ru-RU" dirty="0" err="1"/>
              <a:t>або</a:t>
            </a:r>
            <a:r>
              <a:rPr lang="ru-RU" dirty="0"/>
              <a:t> день, з </a:t>
            </a:r>
            <a:r>
              <a:rPr lang="ru-RU" dirty="0" err="1"/>
              <a:t>якого</a:t>
            </a:r>
            <a:r>
              <a:rPr lang="ru-RU" dirty="0"/>
              <a:t> вона </a:t>
            </a:r>
            <a:r>
              <a:rPr lang="ru-RU" dirty="0" err="1"/>
              <a:t>оголошується</a:t>
            </a:r>
            <a:r>
              <a:rPr lang="ru-RU" dirty="0"/>
              <a:t> </a:t>
            </a:r>
            <a:r>
              <a:rPr lang="ru-RU" dirty="0" err="1"/>
              <a:t>померлою</a:t>
            </a:r>
            <a:r>
              <a:rPr lang="ru-RU" dirty="0" smtClean="0"/>
              <a:t>.</a:t>
            </a:r>
          </a:p>
          <a:p>
            <a:r>
              <a:rPr lang="ru-RU" dirty="0" smtClean="0"/>
              <a:t> </a:t>
            </a:r>
            <a:r>
              <a:rPr lang="ru-RU" dirty="0" err="1"/>
              <a:t>Поряд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цим</a:t>
            </a:r>
            <a:r>
              <a:rPr lang="ru-RU" dirty="0"/>
              <a:t> </a:t>
            </a:r>
            <a:r>
              <a:rPr lang="ru-RU" dirty="0" err="1"/>
              <a:t>виникнення</a:t>
            </a:r>
            <a:r>
              <a:rPr lang="ru-RU" dirty="0"/>
              <a:t> </a:t>
            </a:r>
            <a:r>
              <a:rPr lang="ru-RU" dirty="0" err="1"/>
              <a:t>обов'язку</a:t>
            </a:r>
            <a:r>
              <a:rPr lang="ru-RU" dirty="0"/>
              <a:t> </a:t>
            </a:r>
            <a:r>
              <a:rPr lang="ru-RU" dirty="0" err="1"/>
              <a:t>нотаріуса</a:t>
            </a:r>
            <a:r>
              <a:rPr lang="ru-RU" dirty="0"/>
              <a:t> </a:t>
            </a:r>
            <a:r>
              <a:rPr lang="ru-RU" dirty="0" err="1"/>
              <a:t>повідомити</a:t>
            </a:r>
            <a:r>
              <a:rPr lang="ru-RU" dirty="0"/>
              <a:t> </a:t>
            </a:r>
            <a:r>
              <a:rPr lang="ru-RU" dirty="0" err="1"/>
              <a:t>спадкоємців</a:t>
            </a:r>
            <a:r>
              <a:rPr lang="ru-RU" dirty="0"/>
              <a:t> </a:t>
            </a:r>
            <a:r>
              <a:rPr lang="ru-RU" dirty="0" err="1"/>
              <a:t>пов'язується</a:t>
            </a:r>
            <a:r>
              <a:rPr lang="ru-RU" dirty="0"/>
              <a:t> з </a:t>
            </a:r>
            <a:r>
              <a:rPr lang="ru-RU" dirty="0" err="1"/>
              <a:t>повідомленням</a:t>
            </a:r>
            <a:r>
              <a:rPr lang="ru-RU" dirty="0"/>
              <a:t> </a:t>
            </a:r>
            <a:r>
              <a:rPr lang="ru-RU" dirty="0" err="1"/>
              <a:t>йому</a:t>
            </a:r>
            <a:r>
              <a:rPr lang="ru-RU" dirty="0"/>
              <a:t> про сам факт </a:t>
            </a:r>
            <a:r>
              <a:rPr lang="ru-RU" dirty="0" err="1"/>
              <a:t>відкриття</a:t>
            </a:r>
            <a:r>
              <a:rPr lang="ru-RU" dirty="0"/>
              <a:t> </a:t>
            </a:r>
            <a:r>
              <a:rPr lang="ru-RU" dirty="0" err="1"/>
              <a:t>спадщини</a:t>
            </a:r>
            <a:r>
              <a:rPr lang="ru-RU" dirty="0"/>
              <a:t> без </a:t>
            </a:r>
            <a:r>
              <a:rPr lang="ru-RU" dirty="0" err="1"/>
              <a:t>зазначення</a:t>
            </a:r>
            <a:r>
              <a:rPr lang="ru-RU" dirty="0"/>
              <a:t> конкретного часу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відкриття</a:t>
            </a:r>
            <a:r>
              <a:rPr lang="ru-RU" dirty="0"/>
              <a:t>. З </a:t>
            </a:r>
            <a:r>
              <a:rPr lang="ru-RU" dirty="0" err="1"/>
              <a:t>цього</a:t>
            </a:r>
            <a:r>
              <a:rPr lang="ru-RU" dirty="0"/>
              <a:t> </a:t>
            </a:r>
            <a:r>
              <a:rPr lang="ru-RU" dirty="0" err="1"/>
              <a:t>випливає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у </a:t>
            </a:r>
            <a:r>
              <a:rPr lang="ru-RU" dirty="0" err="1"/>
              <a:t>випадку</a:t>
            </a:r>
            <a:r>
              <a:rPr lang="ru-RU" dirty="0"/>
              <a:t>, коли </a:t>
            </a:r>
            <a:r>
              <a:rPr lang="ru-RU" dirty="0" err="1"/>
              <a:t>нотаріус</a:t>
            </a:r>
            <a:r>
              <a:rPr lang="ru-RU" dirty="0"/>
              <a:t> </a:t>
            </a:r>
            <a:r>
              <a:rPr lang="ru-RU" dirty="0" err="1"/>
              <a:t>дізнається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спадкоємців</a:t>
            </a:r>
            <a:r>
              <a:rPr lang="ru-RU" dirty="0"/>
              <a:t> про смерть </a:t>
            </a:r>
            <a:r>
              <a:rPr lang="ru-RU" dirty="0" err="1"/>
              <a:t>спадкодавця</a:t>
            </a:r>
            <a:r>
              <a:rPr lang="ru-RU" dirty="0"/>
              <a:t>, </a:t>
            </a:r>
            <a:r>
              <a:rPr lang="ru-RU" dirty="0" err="1"/>
              <a:t>незалежно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часу </a:t>
            </a:r>
            <a:r>
              <a:rPr lang="ru-RU" dirty="0" err="1"/>
              <a:t>настання</a:t>
            </a:r>
            <a:r>
              <a:rPr lang="ru-RU" dirty="0"/>
              <a:t> </a:t>
            </a:r>
            <a:r>
              <a:rPr lang="ru-RU" dirty="0" err="1"/>
              <a:t>смерті</a:t>
            </a:r>
            <a:r>
              <a:rPr lang="ru-RU" dirty="0"/>
              <a:t>, </a:t>
            </a:r>
            <a:r>
              <a:rPr lang="ru-RU" dirty="0" err="1"/>
              <a:t>він</a:t>
            </a:r>
            <a:r>
              <a:rPr lang="ru-RU" dirty="0"/>
              <a:t> </a:t>
            </a:r>
            <a:r>
              <a:rPr lang="ru-RU" dirty="0" err="1"/>
              <a:t>зобов'язаний</a:t>
            </a:r>
            <a:r>
              <a:rPr lang="ru-RU" dirty="0"/>
              <a:t> </a:t>
            </a:r>
            <a:r>
              <a:rPr lang="ru-RU" dirty="0" err="1"/>
              <a:t>повідомити</a:t>
            </a:r>
            <a:r>
              <a:rPr lang="ru-RU" dirty="0"/>
              <a:t> про </a:t>
            </a:r>
            <a:r>
              <a:rPr lang="ru-RU" dirty="0" err="1"/>
              <a:t>відкриття</a:t>
            </a:r>
            <a:r>
              <a:rPr lang="ru-RU" dirty="0"/>
              <a:t> </a:t>
            </a:r>
            <a:r>
              <a:rPr lang="ru-RU" dirty="0" err="1"/>
              <a:t>спадщини</a:t>
            </a:r>
            <a:r>
              <a:rPr lang="ru-RU" dirty="0"/>
              <a:t> </a:t>
            </a:r>
            <a:r>
              <a:rPr lang="ru-RU" dirty="0" err="1"/>
              <a:t>всіх</a:t>
            </a:r>
            <a:r>
              <a:rPr lang="ru-RU" dirty="0"/>
              <a:t> </a:t>
            </a:r>
            <a:r>
              <a:rPr lang="ru-RU" dirty="0" err="1"/>
              <a:t>спадкоємців</a:t>
            </a:r>
            <a:r>
              <a:rPr lang="ru-RU" dirty="0"/>
              <a:t>, </a:t>
            </a:r>
            <a:r>
              <a:rPr lang="ru-RU" dirty="0" err="1"/>
              <a:t>місце</a:t>
            </a:r>
            <a:r>
              <a:rPr lang="ru-RU" dirty="0"/>
              <a:t> </a:t>
            </a:r>
            <a:r>
              <a:rPr lang="ru-RU" dirty="0" err="1"/>
              <a:t>проживання</a:t>
            </a:r>
            <a:r>
              <a:rPr lang="ru-RU" dirty="0"/>
              <a:t> </a:t>
            </a:r>
            <a:r>
              <a:rPr lang="ru-RU" dirty="0" err="1"/>
              <a:t>яких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місце</a:t>
            </a:r>
            <a:r>
              <a:rPr lang="ru-RU" dirty="0"/>
              <a:t> </a:t>
            </a:r>
            <a:r>
              <a:rPr lang="ru-RU" dirty="0" err="1"/>
              <a:t>роботи</a:t>
            </a:r>
            <a:r>
              <a:rPr lang="ru-RU" dirty="0"/>
              <a:t> </a:t>
            </a:r>
            <a:r>
              <a:rPr lang="ru-RU" dirty="0" err="1"/>
              <a:t>яких</a:t>
            </a:r>
            <a:r>
              <a:rPr lang="ru-RU" dirty="0"/>
              <a:t> </a:t>
            </a:r>
            <a:r>
              <a:rPr lang="ru-RU" dirty="0" err="1"/>
              <a:t>йому</a:t>
            </a:r>
            <a:r>
              <a:rPr lang="ru-RU" dirty="0"/>
              <a:t> </a:t>
            </a:r>
            <a:r>
              <a:rPr lang="ru-RU" dirty="0" err="1"/>
              <a:t>відоме</a:t>
            </a:r>
            <a:r>
              <a:rPr lang="ru-RU" dirty="0"/>
              <a:t>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7106759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ru-RU" dirty="0"/>
              <a:t>За </a:t>
            </a:r>
            <a:r>
              <a:rPr lang="ru-RU" dirty="0" err="1"/>
              <a:t>загальним</a:t>
            </a:r>
            <a:r>
              <a:rPr lang="ru-RU" dirty="0"/>
              <a:t> правилом, </a:t>
            </a:r>
            <a:r>
              <a:rPr lang="ru-RU" dirty="0" err="1"/>
              <a:t>необхідність</a:t>
            </a:r>
            <a:r>
              <a:rPr lang="ru-RU" dirty="0"/>
              <a:t> </a:t>
            </a:r>
            <a:r>
              <a:rPr lang="ru-RU" dirty="0" err="1"/>
              <a:t>повідомлення</a:t>
            </a:r>
            <a:r>
              <a:rPr lang="ru-RU" dirty="0"/>
              <a:t> </a:t>
            </a:r>
            <a:r>
              <a:rPr lang="ru-RU" dirty="0" err="1"/>
              <a:t>усіх</a:t>
            </a:r>
            <a:r>
              <a:rPr lang="ru-RU" dirty="0"/>
              <a:t> </a:t>
            </a:r>
            <a:r>
              <a:rPr lang="ru-RU" dirty="0" err="1"/>
              <a:t>спадкоємців</a:t>
            </a:r>
            <a:r>
              <a:rPr lang="ru-RU" dirty="0"/>
              <a:t> є як у </a:t>
            </a:r>
            <a:r>
              <a:rPr lang="ru-RU" dirty="0" err="1"/>
              <a:t>нотаріуса</a:t>
            </a:r>
            <a:r>
              <a:rPr lang="ru-RU" dirty="0"/>
              <a:t> в силу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обов'язку</a:t>
            </a:r>
            <a:r>
              <a:rPr lang="ru-RU" dirty="0"/>
              <a:t>, так і у </a:t>
            </a:r>
            <a:r>
              <a:rPr lang="ru-RU" dirty="0" err="1"/>
              <a:t>інших</a:t>
            </a:r>
            <a:r>
              <a:rPr lang="ru-RU" dirty="0"/>
              <a:t> </a:t>
            </a:r>
            <a:r>
              <a:rPr lang="ru-RU" dirty="0" err="1"/>
              <a:t>спадкоємців</a:t>
            </a:r>
            <a:r>
              <a:rPr lang="ru-RU" dirty="0"/>
              <a:t>, </a:t>
            </a:r>
            <a:r>
              <a:rPr lang="ru-RU" dirty="0" err="1"/>
              <a:t>оскільки</a:t>
            </a:r>
            <a:r>
              <a:rPr lang="ru-RU" dirty="0"/>
              <a:t> в </a:t>
            </a:r>
            <a:r>
              <a:rPr lang="ru-RU" dirty="0" err="1"/>
              <a:t>разі</a:t>
            </a:r>
            <a:r>
              <a:rPr lang="ru-RU" dirty="0"/>
              <a:t> </a:t>
            </a:r>
            <a:r>
              <a:rPr lang="ru-RU" dirty="0" err="1"/>
              <a:t>неповідомлення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 про </a:t>
            </a:r>
            <a:r>
              <a:rPr lang="ru-RU" dirty="0" err="1"/>
              <a:t>відкриття</a:t>
            </a:r>
            <a:r>
              <a:rPr lang="ru-RU" dirty="0"/>
              <a:t> </a:t>
            </a:r>
            <a:r>
              <a:rPr lang="ru-RU" dirty="0" err="1"/>
              <a:t>спадщини</a:t>
            </a:r>
            <a:r>
              <a:rPr lang="ru-RU" dirty="0"/>
              <a:t> вони </a:t>
            </a:r>
            <a:r>
              <a:rPr lang="ru-RU" dirty="0" err="1"/>
              <a:t>вправі</a:t>
            </a:r>
            <a:r>
              <a:rPr lang="ru-RU" dirty="0"/>
              <a:t> </a:t>
            </a:r>
            <a:r>
              <a:rPr lang="ru-RU" dirty="0" err="1"/>
              <a:t>ставити</a:t>
            </a:r>
            <a:r>
              <a:rPr lang="ru-RU" dirty="0"/>
              <a:t> </a:t>
            </a:r>
            <a:r>
              <a:rPr lang="ru-RU" dirty="0" err="1"/>
              <a:t>питання</a:t>
            </a:r>
            <a:r>
              <a:rPr lang="ru-RU" dirty="0"/>
              <a:t> про </a:t>
            </a:r>
            <a:r>
              <a:rPr lang="ru-RU" dirty="0" err="1"/>
              <a:t>продовження</a:t>
            </a:r>
            <a:r>
              <a:rPr lang="ru-RU" dirty="0"/>
              <a:t> строку на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прийняття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, в остаточному </a:t>
            </a:r>
            <a:r>
              <a:rPr lang="ru-RU" dirty="0" err="1"/>
              <a:t>рахунку</a:t>
            </a:r>
            <a:r>
              <a:rPr lang="ru-RU" dirty="0"/>
              <a:t>, </a:t>
            </a:r>
            <a:r>
              <a:rPr lang="ru-RU" dirty="0" err="1"/>
              <a:t>призводить</a:t>
            </a:r>
            <a:r>
              <a:rPr lang="ru-RU" dirty="0"/>
              <a:t> до </a:t>
            </a:r>
            <a:r>
              <a:rPr lang="ru-RU" dirty="0" err="1"/>
              <a:t>нестабільності</a:t>
            </a:r>
            <a:r>
              <a:rPr lang="ru-RU" dirty="0"/>
              <a:t> </a:t>
            </a:r>
            <a:r>
              <a:rPr lang="ru-RU" dirty="0" err="1"/>
              <a:t>їхніх</a:t>
            </a:r>
            <a:r>
              <a:rPr lang="ru-RU" dirty="0"/>
              <a:t> прав до </a:t>
            </a:r>
            <a:r>
              <a:rPr lang="ru-RU" dirty="0" err="1"/>
              <a:t>встановлення</a:t>
            </a:r>
            <a:r>
              <a:rPr lang="ru-RU" dirty="0"/>
              <a:t> </a:t>
            </a:r>
            <a:r>
              <a:rPr lang="ru-RU" dirty="0" err="1"/>
              <a:t>волі</a:t>
            </a:r>
            <a:r>
              <a:rPr lang="ru-RU" dirty="0"/>
              <a:t> не </a:t>
            </a:r>
            <a:r>
              <a:rPr lang="ru-RU" dirty="0" err="1"/>
              <a:t>повідомлених</a:t>
            </a:r>
            <a:r>
              <a:rPr lang="ru-RU" dirty="0"/>
              <a:t> </a:t>
            </a:r>
            <a:r>
              <a:rPr lang="ru-RU" dirty="0" err="1"/>
              <a:t>спадкоємців</a:t>
            </a:r>
            <a:r>
              <a:rPr lang="ru-RU" dirty="0" smtClean="0"/>
              <a:t>.</a:t>
            </a:r>
          </a:p>
          <a:p>
            <a:r>
              <a:rPr lang="ru-RU" dirty="0" smtClean="0"/>
              <a:t> </a:t>
            </a:r>
            <a:r>
              <a:rPr lang="ru-RU" dirty="0"/>
              <a:t>Коли ж до </a:t>
            </a:r>
            <a:r>
              <a:rPr lang="ru-RU" dirty="0" err="1"/>
              <a:t>нотаріуса</a:t>
            </a:r>
            <a:r>
              <a:rPr lang="ru-RU" dirty="0"/>
              <a:t> </a:t>
            </a:r>
            <a:r>
              <a:rPr lang="ru-RU" dirty="0" err="1"/>
              <a:t>звернеться</a:t>
            </a:r>
            <a:r>
              <a:rPr lang="ru-RU" dirty="0"/>
              <a:t> </a:t>
            </a:r>
            <a:r>
              <a:rPr lang="ru-RU" dirty="0" err="1"/>
              <a:t>хоча</a:t>
            </a:r>
            <a:r>
              <a:rPr lang="ru-RU" dirty="0"/>
              <a:t> б один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спадкоємців</a:t>
            </a:r>
            <a:r>
              <a:rPr lang="ru-RU" dirty="0"/>
              <a:t>, то </a:t>
            </a:r>
            <a:r>
              <a:rPr lang="ru-RU" dirty="0" err="1"/>
              <a:t>нотаріус</a:t>
            </a:r>
            <a:r>
              <a:rPr lang="ru-RU" dirty="0"/>
              <a:t> </a:t>
            </a:r>
            <a:r>
              <a:rPr lang="ru-RU" dirty="0" err="1"/>
              <a:t>може</a:t>
            </a:r>
            <a:r>
              <a:rPr lang="ru-RU" dirty="0"/>
              <a:t> </a:t>
            </a:r>
            <a:r>
              <a:rPr lang="ru-RU" dirty="0" err="1"/>
              <a:t>запропонувати</a:t>
            </a:r>
            <a:r>
              <a:rPr lang="ru-RU" dirty="0"/>
              <a:t> </a:t>
            </a:r>
            <a:r>
              <a:rPr lang="ru-RU" dirty="0" err="1"/>
              <a:t>йому</a:t>
            </a:r>
            <a:r>
              <a:rPr lang="ru-RU" dirty="0"/>
              <a:t> </a:t>
            </a:r>
            <a:r>
              <a:rPr lang="ru-RU" dirty="0" err="1"/>
              <a:t>повідомити</a:t>
            </a:r>
            <a:r>
              <a:rPr lang="ru-RU" dirty="0"/>
              <a:t> </a:t>
            </a:r>
            <a:r>
              <a:rPr lang="ru-RU" dirty="0" err="1"/>
              <a:t>інших</a:t>
            </a:r>
            <a:r>
              <a:rPr lang="ru-RU" dirty="0"/>
              <a:t> </a:t>
            </a:r>
            <a:r>
              <a:rPr lang="ru-RU" dirty="0" err="1"/>
              <a:t>спадкоємців</a:t>
            </a:r>
            <a:r>
              <a:rPr lang="ru-RU" dirty="0"/>
              <a:t> </a:t>
            </a:r>
            <a:r>
              <a:rPr lang="ru-RU" dirty="0" err="1"/>
              <a:t>усно</a:t>
            </a:r>
            <a:r>
              <a:rPr lang="ru-RU" dirty="0"/>
              <a:t> у </a:t>
            </a:r>
            <a:r>
              <a:rPr lang="ru-RU" dirty="0" err="1"/>
              <a:t>певний</a:t>
            </a:r>
            <a:r>
              <a:rPr lang="ru-RU" dirty="0"/>
              <a:t> строк</a:t>
            </a:r>
            <a:r>
              <a:rPr lang="ru-RU" dirty="0" smtClean="0"/>
              <a:t>.</a:t>
            </a:r>
          </a:p>
          <a:p>
            <a:r>
              <a:rPr lang="ru-RU" dirty="0" smtClean="0"/>
              <a:t> </a:t>
            </a:r>
            <a:r>
              <a:rPr lang="ru-RU" dirty="0"/>
              <a:t>На </a:t>
            </a:r>
            <a:r>
              <a:rPr lang="ru-RU" dirty="0" err="1"/>
              <a:t>спадкоємців</a:t>
            </a:r>
            <a:r>
              <a:rPr lang="ru-RU" dirty="0"/>
              <a:t> </a:t>
            </a:r>
            <a:r>
              <a:rPr lang="ru-RU" dirty="0" err="1"/>
              <a:t>покладається</a:t>
            </a:r>
            <a:r>
              <a:rPr lang="ru-RU" dirty="0"/>
              <a:t> </a:t>
            </a:r>
            <a:r>
              <a:rPr lang="ru-RU" dirty="0" err="1"/>
              <a:t>обов'язок</a:t>
            </a:r>
            <a:r>
              <a:rPr lang="ru-RU" dirty="0"/>
              <a:t> </a:t>
            </a:r>
            <a:r>
              <a:rPr lang="ru-RU" dirty="0" err="1"/>
              <a:t>повідомити</a:t>
            </a:r>
            <a:r>
              <a:rPr lang="ru-RU" dirty="0"/>
              <a:t> кредитора </a:t>
            </a:r>
            <a:r>
              <a:rPr lang="ru-RU" dirty="0" err="1"/>
              <a:t>спадкодавця</a:t>
            </a:r>
            <a:r>
              <a:rPr lang="ru-RU" dirty="0"/>
              <a:t> про </a:t>
            </a:r>
            <a:r>
              <a:rPr lang="ru-RU" dirty="0" err="1"/>
              <a:t>відкриття</a:t>
            </a:r>
            <a:r>
              <a:rPr lang="ru-RU" dirty="0"/>
              <a:t> </a:t>
            </a:r>
            <a:r>
              <a:rPr lang="ru-RU" dirty="0" err="1"/>
              <a:t>спадщини</a:t>
            </a:r>
            <a:r>
              <a:rPr lang="ru-RU" dirty="0"/>
              <a:t>, </a:t>
            </a:r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їм</a:t>
            </a:r>
            <a:r>
              <a:rPr lang="ru-RU" dirty="0"/>
              <a:t> </a:t>
            </a:r>
            <a:r>
              <a:rPr lang="ru-RU" dirty="0" err="1"/>
              <a:t>відомо</a:t>
            </a:r>
            <a:r>
              <a:rPr lang="ru-RU" dirty="0"/>
              <a:t> про </a:t>
            </a:r>
            <a:r>
              <a:rPr lang="ru-RU" dirty="0" err="1"/>
              <a:t>його</a:t>
            </a:r>
            <a:r>
              <a:rPr lang="ru-RU" dirty="0"/>
              <a:t> борги</a:t>
            </a:r>
            <a:r>
              <a:rPr lang="ru-RU" dirty="0" smtClean="0"/>
              <a:t>.</a:t>
            </a:r>
          </a:p>
          <a:p>
            <a:r>
              <a:rPr lang="ru-RU" dirty="0" smtClean="0"/>
              <a:t> </a:t>
            </a:r>
            <a:r>
              <a:rPr lang="ru-RU" dirty="0" err="1"/>
              <a:t>Якщо</a:t>
            </a:r>
            <a:r>
              <a:rPr lang="ru-RU" dirty="0"/>
              <a:t> ж у </a:t>
            </a:r>
            <a:r>
              <a:rPr lang="ru-RU" dirty="0" err="1"/>
              <a:t>визначений</a:t>
            </a:r>
            <a:r>
              <a:rPr lang="ru-RU" dirty="0"/>
              <a:t> </a:t>
            </a:r>
            <a:r>
              <a:rPr lang="ru-RU" dirty="0" err="1"/>
              <a:t>нотаріусом</a:t>
            </a:r>
            <a:r>
              <a:rPr lang="ru-RU" dirty="0"/>
              <a:t> строк </a:t>
            </a:r>
            <a:r>
              <a:rPr lang="ru-RU" dirty="0" err="1"/>
              <a:t>інші</a:t>
            </a:r>
            <a:r>
              <a:rPr lang="ru-RU" dirty="0"/>
              <a:t> </a:t>
            </a:r>
            <a:r>
              <a:rPr lang="ru-RU" dirty="0" err="1"/>
              <a:t>спадкоємці</a:t>
            </a:r>
            <a:r>
              <a:rPr lang="ru-RU" dirty="0"/>
              <a:t> не </a:t>
            </a:r>
            <a:r>
              <a:rPr lang="ru-RU" dirty="0" err="1"/>
              <a:t>з'являться</a:t>
            </a:r>
            <a:r>
              <a:rPr lang="ru-RU" dirty="0"/>
              <a:t>, </a:t>
            </a:r>
            <a:r>
              <a:rPr lang="ru-RU" dirty="0" err="1"/>
              <a:t>нотаріус</a:t>
            </a:r>
            <a:r>
              <a:rPr lang="ru-RU" dirty="0"/>
              <a:t> і у такому </a:t>
            </a:r>
            <a:r>
              <a:rPr lang="ru-RU" dirty="0" err="1"/>
              <a:t>разі</a:t>
            </a:r>
            <a:r>
              <a:rPr lang="ru-RU" dirty="0"/>
              <a:t> не </a:t>
            </a:r>
            <a:r>
              <a:rPr lang="ru-RU" dirty="0" err="1"/>
              <a:t>звільняється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обов'язку</a:t>
            </a:r>
            <a:r>
              <a:rPr lang="ru-RU" dirty="0"/>
              <a:t> </a:t>
            </a:r>
            <a:r>
              <a:rPr lang="ru-RU" dirty="0" err="1"/>
              <a:t>повідомлення</a:t>
            </a:r>
            <a:r>
              <a:rPr lang="ru-RU" dirty="0"/>
              <a:t> </a:t>
            </a:r>
            <a:r>
              <a:rPr lang="ru-RU" dirty="0" err="1"/>
              <a:t>спадкоємців</a:t>
            </a:r>
            <a:r>
              <a:rPr lang="ru-RU" dirty="0"/>
              <a:t>, </a:t>
            </a:r>
            <a:r>
              <a:rPr lang="ru-RU" dirty="0" err="1"/>
              <a:t>оскільки</a:t>
            </a:r>
            <a:r>
              <a:rPr lang="ru-RU" dirty="0"/>
              <a:t> </a:t>
            </a:r>
            <a:r>
              <a:rPr lang="ru-RU" dirty="0" err="1"/>
              <a:t>фактично</a:t>
            </a:r>
            <a:r>
              <a:rPr lang="ru-RU" dirty="0"/>
              <a:t> в </a:t>
            </a:r>
            <a:r>
              <a:rPr lang="ru-RU" dirty="0" err="1"/>
              <a:t>спадковій</a:t>
            </a:r>
            <a:r>
              <a:rPr lang="ru-RU" dirty="0"/>
              <a:t> </a:t>
            </a:r>
            <a:r>
              <a:rPr lang="ru-RU" dirty="0" err="1"/>
              <a:t>справі</a:t>
            </a:r>
            <a:r>
              <a:rPr lang="ru-RU" dirty="0"/>
              <a:t> не буде </a:t>
            </a:r>
            <a:r>
              <a:rPr lang="ru-RU" dirty="0" err="1"/>
              <a:t>доказів</a:t>
            </a:r>
            <a:r>
              <a:rPr lang="ru-RU" dirty="0"/>
              <a:t> </a:t>
            </a:r>
            <a:r>
              <a:rPr lang="ru-RU" dirty="0" err="1"/>
              <a:t>передачі</a:t>
            </a:r>
            <a:r>
              <a:rPr lang="ru-RU" dirty="0"/>
              <a:t> </a:t>
            </a:r>
            <a:r>
              <a:rPr lang="ru-RU" dirty="0" err="1"/>
              <a:t>повідомлення</a:t>
            </a:r>
            <a:r>
              <a:rPr lang="ru-RU" dirty="0"/>
              <a:t>. 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3602656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/>
              <a:t>Отже</a:t>
            </a:r>
            <a:r>
              <a:rPr lang="ru-RU" dirty="0"/>
              <a:t>, форма </a:t>
            </a:r>
            <a:r>
              <a:rPr lang="ru-RU" dirty="0" err="1"/>
              <a:t>нотаріальної</a:t>
            </a:r>
            <a:r>
              <a:rPr lang="ru-RU" dirty="0"/>
              <a:t> </a:t>
            </a:r>
            <a:r>
              <a:rPr lang="ru-RU" dirty="0" err="1"/>
              <a:t>послуги</a:t>
            </a:r>
            <a:r>
              <a:rPr lang="ru-RU" dirty="0"/>
              <a:t> </a:t>
            </a:r>
            <a:r>
              <a:rPr lang="ru-RU" dirty="0" err="1"/>
              <a:t>щодо</a:t>
            </a:r>
            <a:r>
              <a:rPr lang="ru-RU" dirty="0"/>
              <a:t> </a:t>
            </a:r>
            <a:r>
              <a:rPr lang="ru-RU" dirty="0" err="1"/>
              <a:t>повідомлення</a:t>
            </a:r>
            <a:r>
              <a:rPr lang="ru-RU" dirty="0"/>
              <a:t> </a:t>
            </a:r>
            <a:r>
              <a:rPr lang="ru-RU" dirty="0" err="1"/>
              <a:t>спадкоємців</a:t>
            </a:r>
            <a:r>
              <a:rPr lang="ru-RU" dirty="0"/>
              <a:t> </a:t>
            </a:r>
            <a:r>
              <a:rPr lang="ru-RU" dirty="0" err="1"/>
              <a:t>має</a:t>
            </a:r>
            <a:r>
              <a:rPr lang="ru-RU" dirty="0"/>
              <a:t> </a:t>
            </a:r>
            <a:r>
              <a:rPr lang="ru-RU" dirty="0" err="1"/>
              <a:t>складати</a:t>
            </a:r>
            <a:r>
              <a:rPr lang="ru-RU" dirty="0"/>
              <a:t> </a:t>
            </a:r>
            <a:r>
              <a:rPr lang="ru-RU" dirty="0" err="1"/>
              <a:t>нотаріальне</a:t>
            </a:r>
            <a:r>
              <a:rPr lang="ru-RU" dirty="0"/>
              <a:t> </a:t>
            </a:r>
            <a:r>
              <a:rPr lang="ru-RU" dirty="0" err="1"/>
              <a:t>провадження</a:t>
            </a:r>
            <a:r>
              <a:rPr lang="ru-RU" dirty="0"/>
              <a:t>, </a:t>
            </a:r>
            <a:r>
              <a:rPr lang="ru-RU" dirty="0" err="1"/>
              <a:t>відрізнятись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надіслання</a:t>
            </a:r>
            <a:r>
              <a:rPr lang="ru-RU" dirty="0"/>
              <a:t> </a:t>
            </a:r>
            <a:r>
              <a:rPr lang="ru-RU" dirty="0" err="1"/>
              <a:t>аналогічної</a:t>
            </a:r>
            <a:r>
              <a:rPr lang="ru-RU" dirty="0"/>
              <a:t> заяви простим </a:t>
            </a:r>
            <a:r>
              <a:rPr lang="ru-RU" dirty="0" err="1"/>
              <a:t>поштовим</a:t>
            </a:r>
            <a:r>
              <a:rPr lang="ru-RU" dirty="0"/>
              <a:t> </a:t>
            </a:r>
            <a:r>
              <a:rPr lang="ru-RU" dirty="0" err="1"/>
              <a:t>відправленням</a:t>
            </a:r>
            <a:r>
              <a:rPr lang="ru-RU" dirty="0"/>
              <a:t> </a:t>
            </a:r>
            <a:r>
              <a:rPr lang="ru-RU" dirty="0" err="1"/>
              <a:t>тим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має</a:t>
            </a:r>
            <a:r>
              <a:rPr lang="ru-RU" dirty="0"/>
              <a:t> </a:t>
            </a:r>
            <a:r>
              <a:rPr lang="ru-RU" dirty="0" err="1"/>
              <a:t>здійснюватись</a:t>
            </a:r>
            <a:r>
              <a:rPr lang="ru-RU" dirty="0"/>
              <a:t> </a:t>
            </a:r>
            <a:r>
              <a:rPr lang="ru-RU" dirty="0" err="1"/>
              <a:t>юридично</a:t>
            </a:r>
            <a:r>
              <a:rPr lang="ru-RU" dirty="0"/>
              <a:t> грамотно, а </a:t>
            </a:r>
            <a:r>
              <a:rPr lang="ru-RU" dirty="0" err="1"/>
              <a:t>також</a:t>
            </a:r>
            <a:r>
              <a:rPr lang="ru-RU" dirty="0"/>
              <a:t> повинна </a:t>
            </a:r>
            <a:r>
              <a:rPr lang="ru-RU" dirty="0" err="1"/>
              <a:t>мати</a:t>
            </a:r>
            <a:r>
              <a:rPr lang="ru-RU" dirty="0"/>
              <a:t> </a:t>
            </a:r>
            <a:r>
              <a:rPr lang="ru-RU" dirty="0" err="1"/>
              <a:t>офіційно</a:t>
            </a:r>
            <a:r>
              <a:rPr lang="ru-RU" dirty="0"/>
              <a:t> </a:t>
            </a:r>
            <a:r>
              <a:rPr lang="ru-RU" dirty="0" err="1"/>
              <a:t>визначений</a:t>
            </a:r>
            <a:r>
              <a:rPr lang="ru-RU" dirty="0"/>
              <a:t> </a:t>
            </a:r>
            <a:r>
              <a:rPr lang="ru-RU" dirty="0" err="1"/>
              <a:t>правовий</a:t>
            </a:r>
            <a:r>
              <a:rPr lang="ru-RU" dirty="0"/>
              <a:t> </a:t>
            </a:r>
            <a:r>
              <a:rPr lang="ru-RU" dirty="0" err="1"/>
              <a:t>зміст</a:t>
            </a:r>
            <a:r>
              <a:rPr lang="ru-RU" dirty="0"/>
              <a:t> і </a:t>
            </a:r>
            <a:r>
              <a:rPr lang="ru-RU" dirty="0" err="1"/>
              <a:t>передбачені</a:t>
            </a:r>
            <a:r>
              <a:rPr lang="ru-RU" dirty="0"/>
              <a:t> </a:t>
            </a:r>
            <a:r>
              <a:rPr lang="ru-RU" dirty="0" err="1"/>
              <a:t>випадки</a:t>
            </a:r>
            <a:r>
              <a:rPr lang="ru-RU" dirty="0"/>
              <a:t> </a:t>
            </a:r>
            <a:r>
              <a:rPr lang="ru-RU" dirty="0" err="1"/>
              <a:t>застосування</a:t>
            </a:r>
            <a:r>
              <a:rPr lang="ru-RU" dirty="0"/>
              <a:t>. Тому </a:t>
            </a:r>
            <a:r>
              <a:rPr lang="ru-RU" dirty="0" err="1"/>
              <a:t>слід</a:t>
            </a:r>
            <a:r>
              <a:rPr lang="ru-RU" dirty="0"/>
              <a:t> не </a:t>
            </a:r>
            <a:r>
              <a:rPr lang="ru-RU" dirty="0" err="1"/>
              <a:t>тільки</a:t>
            </a:r>
            <a:r>
              <a:rPr lang="ru-RU" dirty="0"/>
              <a:t> </a:t>
            </a:r>
            <a:r>
              <a:rPr lang="ru-RU" dirty="0" err="1"/>
              <a:t>регламентувати</a:t>
            </a:r>
            <a:r>
              <a:rPr lang="ru-RU" dirty="0"/>
              <a:t> процедуру і </a:t>
            </a:r>
            <a:r>
              <a:rPr lang="ru-RU" dirty="0" err="1"/>
              <a:t>зміст</a:t>
            </a:r>
            <a:r>
              <a:rPr lang="ru-RU" dirty="0"/>
              <a:t> </a:t>
            </a:r>
            <a:r>
              <a:rPr lang="ru-RU" dirty="0" err="1"/>
              <a:t>провадження</a:t>
            </a:r>
            <a:r>
              <a:rPr lang="ru-RU" dirty="0"/>
              <a:t> </a:t>
            </a:r>
            <a:r>
              <a:rPr lang="ru-RU" dirty="0" err="1"/>
              <a:t>щодо</a:t>
            </a:r>
            <a:r>
              <a:rPr lang="ru-RU" dirty="0"/>
              <a:t> </a:t>
            </a:r>
            <a:r>
              <a:rPr lang="ru-RU" dirty="0" err="1"/>
              <a:t>повідомлення</a:t>
            </a:r>
            <a:r>
              <a:rPr lang="ru-RU" dirty="0"/>
              <a:t> </a:t>
            </a:r>
            <a:r>
              <a:rPr lang="ru-RU" dirty="0" err="1"/>
              <a:t>спадкоємців</a:t>
            </a:r>
            <a:r>
              <a:rPr lang="ru-RU" dirty="0"/>
              <a:t>, а й </a:t>
            </a:r>
            <a:r>
              <a:rPr lang="ru-RU" dirty="0" err="1"/>
              <a:t>передбачити</a:t>
            </a:r>
            <a:r>
              <a:rPr lang="ru-RU" dirty="0"/>
              <a:t> </a:t>
            </a:r>
            <a:r>
              <a:rPr lang="ru-RU" dirty="0" err="1"/>
              <a:t>відповідну</a:t>
            </a:r>
            <a:r>
              <a:rPr lang="ru-RU" dirty="0"/>
              <a:t> плату за </a:t>
            </a:r>
            <a:r>
              <a:rPr lang="ru-RU" dirty="0" err="1"/>
              <a:t>це</a:t>
            </a:r>
            <a:r>
              <a:rPr lang="ru-RU" dirty="0"/>
              <a:t>.  </a:t>
            </a:r>
            <a:endParaRPr lang="en-US" dirty="0"/>
          </a:p>
          <a:p>
            <a:r>
              <a:rPr lang="ru-RU" dirty="0" err="1"/>
              <a:t>Витрати</a:t>
            </a:r>
            <a:r>
              <a:rPr lang="ru-RU" dirty="0"/>
              <a:t>, </a:t>
            </a:r>
            <a:r>
              <a:rPr lang="ru-RU" dirty="0" err="1"/>
              <a:t>пов'язані</a:t>
            </a:r>
            <a:r>
              <a:rPr lang="ru-RU" dirty="0"/>
              <a:t> з </a:t>
            </a:r>
            <a:r>
              <a:rPr lang="ru-RU" dirty="0" err="1"/>
              <a:t>поштовою</a:t>
            </a:r>
            <a:r>
              <a:rPr lang="ru-RU" dirty="0"/>
              <a:t> </a:t>
            </a:r>
            <a:r>
              <a:rPr lang="ru-RU" dirty="0" err="1"/>
              <a:t>пересилкою</a:t>
            </a:r>
            <a:r>
              <a:rPr lang="ru-RU" dirty="0"/>
              <a:t> заяви, </a:t>
            </a:r>
            <a:r>
              <a:rPr lang="ru-RU" dirty="0" err="1"/>
              <a:t>послугами</a:t>
            </a:r>
            <a:r>
              <a:rPr lang="ru-RU" dirty="0"/>
              <a:t> </a:t>
            </a:r>
            <a:r>
              <a:rPr lang="ru-RU" dirty="0" err="1"/>
              <a:t>кур'єра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з </a:t>
            </a:r>
            <a:r>
              <a:rPr lang="ru-RU" dirty="0" err="1"/>
              <a:t>використанням</a:t>
            </a:r>
            <a:r>
              <a:rPr lang="ru-RU" dirty="0"/>
              <a:t> </a:t>
            </a:r>
            <a:r>
              <a:rPr lang="ru-RU" dirty="0" err="1"/>
              <a:t>технічних</a:t>
            </a:r>
            <a:r>
              <a:rPr lang="ru-RU" dirty="0"/>
              <a:t> </a:t>
            </a:r>
            <a:r>
              <a:rPr lang="ru-RU" dirty="0" err="1"/>
              <a:t>засобів</a:t>
            </a:r>
            <a:r>
              <a:rPr lang="ru-RU" dirty="0"/>
              <a:t> </a:t>
            </a:r>
            <a:r>
              <a:rPr lang="ru-RU" dirty="0" err="1"/>
              <a:t>мають</a:t>
            </a:r>
            <a:r>
              <a:rPr lang="ru-RU" dirty="0"/>
              <a:t> </a:t>
            </a:r>
            <a:r>
              <a:rPr lang="ru-RU" dirty="0" err="1"/>
              <a:t>оплачуватись</a:t>
            </a:r>
            <a:r>
              <a:rPr lang="ru-RU" dirty="0"/>
              <a:t> за </a:t>
            </a:r>
            <a:r>
              <a:rPr lang="ru-RU" dirty="0" err="1"/>
              <a:t>рахунок</a:t>
            </a:r>
            <a:r>
              <a:rPr lang="ru-RU" dirty="0"/>
              <a:t> </a:t>
            </a:r>
            <a:r>
              <a:rPr lang="ru-RU" dirty="0" err="1"/>
              <a:t>спадкового</a:t>
            </a:r>
            <a:r>
              <a:rPr lang="ru-RU" dirty="0"/>
              <a:t> майна </a:t>
            </a:r>
            <a:r>
              <a:rPr lang="ru-RU" dirty="0" err="1"/>
              <a:t>або</a:t>
            </a:r>
            <a:r>
              <a:rPr lang="ru-RU" dirty="0"/>
              <a:t> за </a:t>
            </a:r>
            <a:r>
              <a:rPr lang="ru-RU" dirty="0" err="1"/>
              <a:t>погодженням</a:t>
            </a:r>
            <a:r>
              <a:rPr lang="ru-RU" dirty="0"/>
              <a:t> з </a:t>
            </a:r>
            <a:r>
              <a:rPr lang="ru-RU" dirty="0" err="1"/>
              <a:t>іншими</a:t>
            </a:r>
            <a:r>
              <a:rPr lang="ru-RU" dirty="0"/>
              <a:t> </a:t>
            </a:r>
            <a:r>
              <a:rPr lang="ru-RU" dirty="0" err="1"/>
              <a:t>спадкоємцями</a:t>
            </a:r>
            <a:r>
              <a:rPr lang="ru-RU" dirty="0"/>
              <a:t> за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рахунок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23014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ru-RU" sz="2000" dirty="0" err="1"/>
              <a:t>Відкриття</a:t>
            </a:r>
            <a:r>
              <a:rPr lang="ru-RU" sz="2000" dirty="0"/>
              <a:t> </a:t>
            </a:r>
            <a:r>
              <a:rPr lang="ru-RU" sz="2000" dirty="0" err="1"/>
              <a:t>спадщини</a:t>
            </a:r>
            <a:r>
              <a:rPr lang="ru-RU" sz="2000" dirty="0"/>
              <a:t>, </a:t>
            </a:r>
            <a:r>
              <a:rPr lang="ru-RU" sz="2000" dirty="0" err="1"/>
              <a:t>згідно</a:t>
            </a:r>
            <a:r>
              <a:rPr lang="ru-RU" sz="2000" dirty="0">
                <a:solidFill>
                  <a:srgbClr val="00B0F0"/>
                </a:solidFill>
              </a:rPr>
              <a:t> Порядку </a:t>
            </a:r>
            <a:r>
              <a:rPr lang="ru-RU" sz="2000" dirty="0" err="1">
                <a:solidFill>
                  <a:srgbClr val="00B0F0"/>
                </a:solidFill>
              </a:rPr>
              <a:t>вчинення</a:t>
            </a:r>
            <a:r>
              <a:rPr lang="ru-RU" sz="2000" dirty="0">
                <a:solidFill>
                  <a:srgbClr val="00B0F0"/>
                </a:solidFill>
              </a:rPr>
              <a:t> </a:t>
            </a:r>
            <a:r>
              <a:rPr lang="ru-RU" sz="2000" dirty="0" err="1">
                <a:solidFill>
                  <a:srgbClr val="00B0F0"/>
                </a:solidFill>
              </a:rPr>
              <a:t>нотаріальних</a:t>
            </a:r>
            <a:r>
              <a:rPr lang="ru-RU" sz="2000" dirty="0">
                <a:solidFill>
                  <a:srgbClr val="00B0F0"/>
                </a:solidFill>
              </a:rPr>
              <a:t> </a:t>
            </a:r>
            <a:r>
              <a:rPr lang="ru-RU" sz="2000" dirty="0" err="1">
                <a:solidFill>
                  <a:srgbClr val="00B0F0"/>
                </a:solidFill>
              </a:rPr>
              <a:t>дій</a:t>
            </a:r>
            <a:r>
              <a:rPr lang="ru-RU" sz="2000" dirty="0">
                <a:solidFill>
                  <a:srgbClr val="00B0F0"/>
                </a:solidFill>
              </a:rPr>
              <a:t> </a:t>
            </a:r>
            <a:r>
              <a:rPr lang="ru-RU" sz="2000" dirty="0" err="1">
                <a:solidFill>
                  <a:srgbClr val="00B0F0"/>
                </a:solidFill>
              </a:rPr>
              <a:t>нотаріусами</a:t>
            </a:r>
            <a:r>
              <a:rPr lang="ru-RU" sz="2000" dirty="0">
                <a:solidFill>
                  <a:srgbClr val="00B0F0"/>
                </a:solidFill>
              </a:rPr>
              <a:t> </a:t>
            </a:r>
            <a:r>
              <a:rPr lang="ru-RU" sz="2000" dirty="0" err="1">
                <a:solidFill>
                  <a:srgbClr val="00B0F0"/>
                </a:solidFill>
              </a:rPr>
              <a:t>України</a:t>
            </a:r>
            <a:r>
              <a:rPr lang="ru-RU" sz="2000" dirty="0">
                <a:solidFill>
                  <a:srgbClr val="00B0F0"/>
                </a:solidFill>
              </a:rPr>
              <a:t>,</a:t>
            </a:r>
            <a:r>
              <a:rPr lang="ru-RU" sz="2000" dirty="0"/>
              <a:t> </a:t>
            </a:r>
            <a:r>
              <a:rPr lang="ru-RU" sz="2000" dirty="0" err="1"/>
              <a:t>обумовлює</a:t>
            </a:r>
            <a:r>
              <a:rPr lang="ru-RU" sz="2000" dirty="0"/>
              <a:t> </a:t>
            </a:r>
            <a:r>
              <a:rPr lang="ru-RU" sz="2000" dirty="0" err="1"/>
              <a:t>перевірку</a:t>
            </a:r>
            <a:r>
              <a:rPr lang="ru-RU" sz="2000" dirty="0"/>
              <a:t> </a:t>
            </a:r>
            <a:r>
              <a:rPr lang="ru-RU" sz="2000" dirty="0" err="1" smtClean="0"/>
              <a:t>нотаріусом</a:t>
            </a:r>
            <a:endParaRPr lang="ru-RU" sz="2000" dirty="0" smtClean="0"/>
          </a:p>
          <a:p>
            <a:r>
              <a:rPr lang="ru-RU" sz="2000" dirty="0"/>
              <a:t>-</a:t>
            </a:r>
            <a:r>
              <a:rPr lang="ru-RU" sz="2000" dirty="0" smtClean="0"/>
              <a:t> </a:t>
            </a:r>
            <a:r>
              <a:rPr lang="ru-RU" sz="2000" dirty="0"/>
              <a:t>факту </a:t>
            </a:r>
            <a:r>
              <a:rPr lang="ru-RU" sz="2000" dirty="0" err="1"/>
              <a:t>смерті</a:t>
            </a:r>
            <a:r>
              <a:rPr lang="ru-RU" sz="2000" dirty="0"/>
              <a:t>, </a:t>
            </a:r>
            <a:endParaRPr lang="ru-RU" sz="2000" dirty="0" smtClean="0"/>
          </a:p>
          <a:p>
            <a:r>
              <a:rPr lang="ru-RU" sz="2000" dirty="0" smtClean="0"/>
              <a:t>часу </a:t>
            </a:r>
            <a:r>
              <a:rPr lang="ru-RU" sz="2000" dirty="0"/>
              <a:t>і </a:t>
            </a:r>
            <a:r>
              <a:rPr lang="ru-RU" sz="2000" dirty="0" err="1"/>
              <a:t>місця</a:t>
            </a:r>
            <a:r>
              <a:rPr lang="ru-RU" sz="2000" dirty="0"/>
              <a:t> </a:t>
            </a:r>
            <a:r>
              <a:rPr lang="ru-RU" sz="2000" dirty="0" err="1"/>
              <a:t>відкриття</a:t>
            </a:r>
            <a:r>
              <a:rPr lang="ru-RU" sz="2000" dirty="0"/>
              <a:t> </a:t>
            </a:r>
            <a:r>
              <a:rPr lang="ru-RU" sz="2000" dirty="0" err="1"/>
              <a:t>спадщини</a:t>
            </a:r>
            <a:r>
              <a:rPr lang="ru-RU" sz="2000" dirty="0"/>
              <a:t>. </a:t>
            </a:r>
            <a:endParaRPr lang="ru-RU" sz="2000" dirty="0" smtClean="0"/>
          </a:p>
          <a:p>
            <a:r>
              <a:rPr lang="ru-RU" sz="2000" dirty="0" err="1" smtClean="0"/>
              <a:t>Спадщина</a:t>
            </a:r>
            <a:r>
              <a:rPr lang="ru-RU" sz="2000" dirty="0" smtClean="0"/>
              <a:t> </a:t>
            </a:r>
            <a:r>
              <a:rPr lang="ru-RU" sz="2000" dirty="0" err="1"/>
              <a:t>відкривається</a:t>
            </a:r>
            <a:r>
              <a:rPr lang="ru-RU" sz="2000" dirty="0"/>
              <a:t> </a:t>
            </a:r>
            <a:r>
              <a:rPr lang="ru-RU" sz="2000" dirty="0" err="1"/>
              <a:t>внаслідок</a:t>
            </a:r>
            <a:r>
              <a:rPr lang="ru-RU" sz="2000" dirty="0"/>
              <a:t> </a:t>
            </a:r>
            <a:r>
              <a:rPr lang="ru-RU" sz="2000" dirty="0" err="1"/>
              <a:t>смерті</a:t>
            </a:r>
            <a:r>
              <a:rPr lang="ru-RU" sz="2000" dirty="0"/>
              <a:t> особи </a:t>
            </a:r>
            <a:r>
              <a:rPr lang="ru-RU" sz="2000" dirty="0" err="1"/>
              <a:t>або</a:t>
            </a:r>
            <a:r>
              <a:rPr lang="ru-RU" sz="2000" dirty="0"/>
              <a:t> </a:t>
            </a:r>
            <a:r>
              <a:rPr lang="ru-RU" sz="2000" dirty="0" err="1"/>
              <a:t>оголошення</a:t>
            </a:r>
            <a:r>
              <a:rPr lang="ru-RU" sz="2000" dirty="0"/>
              <a:t> </a:t>
            </a:r>
            <a:r>
              <a:rPr lang="ru-RU" sz="2000" dirty="0" err="1"/>
              <a:t>її</a:t>
            </a:r>
            <a:r>
              <a:rPr lang="ru-RU" sz="2000" dirty="0"/>
              <a:t> </a:t>
            </a:r>
            <a:r>
              <a:rPr lang="ru-RU" sz="2000" dirty="0" err="1"/>
              <a:t>померлою</a:t>
            </a:r>
            <a:r>
              <a:rPr lang="ru-RU" sz="2000" dirty="0"/>
              <a:t>. Тому </a:t>
            </a:r>
            <a:r>
              <a:rPr lang="ru-RU" sz="2000" dirty="0" err="1"/>
              <a:t>враховуючи</a:t>
            </a:r>
            <a:r>
              <a:rPr lang="ru-RU" sz="2000" dirty="0"/>
              <a:t> </a:t>
            </a:r>
            <a:r>
              <a:rPr lang="ru-RU" sz="2000" dirty="0" err="1"/>
              <a:t>цей</a:t>
            </a:r>
            <a:r>
              <a:rPr lang="ru-RU" sz="2000" dirty="0"/>
              <a:t> факт, </a:t>
            </a:r>
            <a:r>
              <a:rPr lang="ru-RU" sz="2000" dirty="0" err="1"/>
              <a:t>що</a:t>
            </a:r>
            <a:r>
              <a:rPr lang="ru-RU" sz="2000" dirty="0"/>
              <a:t> </a:t>
            </a:r>
            <a:r>
              <a:rPr lang="ru-RU" sz="2000" dirty="0" err="1"/>
              <a:t>спадщина</a:t>
            </a:r>
            <a:r>
              <a:rPr lang="ru-RU" sz="2000" dirty="0"/>
              <a:t> </a:t>
            </a:r>
            <a:r>
              <a:rPr lang="ru-RU" sz="2000" dirty="0" err="1"/>
              <a:t>відкривається</a:t>
            </a:r>
            <a:r>
              <a:rPr lang="ru-RU" sz="2000" dirty="0"/>
              <a:t> </a:t>
            </a:r>
            <a:r>
              <a:rPr lang="ru-RU" sz="2000" dirty="0" err="1"/>
              <a:t>саме</a:t>
            </a:r>
            <a:r>
              <a:rPr lang="ru-RU" sz="2000" dirty="0"/>
              <a:t> </a:t>
            </a:r>
            <a:r>
              <a:rPr lang="ru-RU" sz="2000" dirty="0" err="1"/>
              <a:t>внаслідок</a:t>
            </a:r>
            <a:r>
              <a:rPr lang="ru-RU" sz="2000" dirty="0"/>
              <a:t> </a:t>
            </a:r>
            <a:r>
              <a:rPr lang="ru-RU" sz="2000" dirty="0" err="1"/>
              <a:t>смерті</a:t>
            </a:r>
            <a:r>
              <a:rPr lang="ru-RU" sz="2000" dirty="0"/>
              <a:t> особи, </a:t>
            </a:r>
            <a:r>
              <a:rPr lang="ru-RU" sz="2000" dirty="0" err="1">
                <a:solidFill>
                  <a:srgbClr val="00B050"/>
                </a:solidFill>
              </a:rPr>
              <a:t>нотаріус</a:t>
            </a:r>
            <a:r>
              <a:rPr lang="ru-RU" sz="2000" dirty="0">
                <a:solidFill>
                  <a:srgbClr val="00B050"/>
                </a:solidFill>
              </a:rPr>
              <a:t> </a:t>
            </a:r>
            <a:r>
              <a:rPr lang="ru-RU" sz="2000" dirty="0" err="1" smtClean="0">
                <a:solidFill>
                  <a:srgbClr val="00B050"/>
                </a:solidFill>
              </a:rPr>
              <a:t>перевіряє</a:t>
            </a:r>
            <a:r>
              <a:rPr lang="ru-RU" sz="2000" dirty="0" smtClean="0">
                <a:solidFill>
                  <a:srgbClr val="00B050"/>
                </a:solidFill>
              </a:rPr>
              <a:t> </a:t>
            </a:r>
            <a:r>
              <a:rPr lang="ru-RU" sz="2000" dirty="0">
                <a:solidFill>
                  <a:srgbClr val="00B050"/>
                </a:solidFill>
              </a:rPr>
              <a:t>шляхом </a:t>
            </a:r>
            <a:r>
              <a:rPr lang="ru-RU" sz="2000" dirty="0" err="1">
                <a:solidFill>
                  <a:srgbClr val="00B050"/>
                </a:solidFill>
              </a:rPr>
              <a:t>витребовування</a:t>
            </a:r>
            <a:r>
              <a:rPr lang="ru-RU" sz="2000" dirty="0">
                <a:solidFill>
                  <a:srgbClr val="00B050"/>
                </a:solidFill>
              </a:rPr>
              <a:t> </a:t>
            </a:r>
            <a:r>
              <a:rPr lang="ru-RU" sz="2000" dirty="0" err="1">
                <a:solidFill>
                  <a:srgbClr val="00B050"/>
                </a:solidFill>
              </a:rPr>
              <a:t>від</a:t>
            </a:r>
            <a:r>
              <a:rPr lang="ru-RU" sz="2000" dirty="0">
                <a:solidFill>
                  <a:srgbClr val="00B050"/>
                </a:solidFill>
              </a:rPr>
              <a:t> </a:t>
            </a:r>
            <a:r>
              <a:rPr lang="ru-RU" sz="2000" dirty="0" err="1">
                <a:solidFill>
                  <a:srgbClr val="00B050"/>
                </a:solidFill>
              </a:rPr>
              <a:t>спадкоємця</a:t>
            </a:r>
            <a:r>
              <a:rPr lang="ru-RU" sz="2000" dirty="0">
                <a:solidFill>
                  <a:srgbClr val="00B050"/>
                </a:solidFill>
              </a:rPr>
              <a:t> </a:t>
            </a:r>
            <a:r>
              <a:rPr lang="ru-RU" sz="2000" dirty="0" err="1">
                <a:solidFill>
                  <a:srgbClr val="00B050"/>
                </a:solidFill>
              </a:rPr>
              <a:t>свідоцтва</a:t>
            </a:r>
            <a:r>
              <a:rPr lang="ru-RU" sz="2000" dirty="0">
                <a:solidFill>
                  <a:srgbClr val="00B050"/>
                </a:solidFill>
              </a:rPr>
              <a:t> про смерть, виданого органом </a:t>
            </a:r>
            <a:r>
              <a:rPr lang="ru-RU" sz="2000" dirty="0" err="1">
                <a:solidFill>
                  <a:srgbClr val="00B050"/>
                </a:solidFill>
              </a:rPr>
              <a:t>державної</a:t>
            </a:r>
            <a:r>
              <a:rPr lang="ru-RU" sz="2000" dirty="0">
                <a:solidFill>
                  <a:srgbClr val="00B050"/>
                </a:solidFill>
              </a:rPr>
              <a:t> </a:t>
            </a:r>
            <a:r>
              <a:rPr lang="ru-RU" sz="2000" dirty="0" err="1">
                <a:solidFill>
                  <a:srgbClr val="00B050"/>
                </a:solidFill>
              </a:rPr>
              <a:t>реєстрації</a:t>
            </a:r>
            <a:r>
              <a:rPr lang="ru-RU" sz="2000" dirty="0">
                <a:solidFill>
                  <a:srgbClr val="00B050"/>
                </a:solidFill>
              </a:rPr>
              <a:t> </a:t>
            </a:r>
            <a:r>
              <a:rPr lang="ru-RU" sz="2000" dirty="0" err="1">
                <a:solidFill>
                  <a:srgbClr val="00B050"/>
                </a:solidFill>
              </a:rPr>
              <a:t>актів</a:t>
            </a:r>
            <a:r>
              <a:rPr lang="ru-RU" sz="2000" dirty="0">
                <a:solidFill>
                  <a:srgbClr val="00B050"/>
                </a:solidFill>
              </a:rPr>
              <a:t> </a:t>
            </a:r>
            <a:r>
              <a:rPr lang="ru-RU" sz="2000" dirty="0" err="1">
                <a:solidFill>
                  <a:srgbClr val="00B050"/>
                </a:solidFill>
              </a:rPr>
              <a:t>цивільного</a:t>
            </a:r>
            <a:r>
              <a:rPr lang="ru-RU" sz="2000" dirty="0">
                <a:solidFill>
                  <a:srgbClr val="00B050"/>
                </a:solidFill>
              </a:rPr>
              <a:t> стану.</a:t>
            </a:r>
            <a:r>
              <a:rPr lang="ru-RU" sz="2000" dirty="0"/>
              <a:t> </a:t>
            </a:r>
            <a:endParaRPr lang="ru-RU" sz="2000" dirty="0" smtClean="0"/>
          </a:p>
          <a:p>
            <a:r>
              <a:rPr lang="ru-RU" sz="2000" dirty="0" smtClean="0">
                <a:solidFill>
                  <a:srgbClr val="00B0F0"/>
                </a:solidFill>
              </a:rPr>
              <a:t>У </a:t>
            </a:r>
            <a:r>
              <a:rPr lang="ru-RU" sz="2000" dirty="0" err="1">
                <a:solidFill>
                  <a:srgbClr val="00B0F0"/>
                </a:solidFill>
              </a:rPr>
              <a:t>разі</a:t>
            </a:r>
            <a:r>
              <a:rPr lang="ru-RU" sz="2000" dirty="0">
                <a:solidFill>
                  <a:srgbClr val="00B0F0"/>
                </a:solidFill>
              </a:rPr>
              <a:t> </a:t>
            </a:r>
            <a:r>
              <a:rPr lang="ru-RU" sz="2000" dirty="0" err="1">
                <a:solidFill>
                  <a:srgbClr val="00B0F0"/>
                </a:solidFill>
              </a:rPr>
              <a:t>неможливості</a:t>
            </a:r>
            <a:r>
              <a:rPr lang="ru-RU" sz="2000" dirty="0">
                <a:solidFill>
                  <a:srgbClr val="00B0F0"/>
                </a:solidFill>
              </a:rPr>
              <a:t> </a:t>
            </a:r>
            <a:r>
              <a:rPr lang="ru-RU" sz="2000" dirty="0" err="1">
                <a:solidFill>
                  <a:srgbClr val="00B0F0"/>
                </a:solidFill>
              </a:rPr>
              <a:t>пред’явлення</a:t>
            </a:r>
            <a:r>
              <a:rPr lang="ru-RU" sz="2000" dirty="0">
                <a:solidFill>
                  <a:srgbClr val="00B0F0"/>
                </a:solidFill>
              </a:rPr>
              <a:t> </a:t>
            </a:r>
            <a:r>
              <a:rPr lang="ru-RU" sz="2000" dirty="0" err="1">
                <a:solidFill>
                  <a:srgbClr val="00B0F0"/>
                </a:solidFill>
              </a:rPr>
              <a:t>спадкоємцями</a:t>
            </a:r>
            <a:r>
              <a:rPr lang="ru-RU" sz="2000" dirty="0">
                <a:solidFill>
                  <a:srgbClr val="00B0F0"/>
                </a:solidFill>
              </a:rPr>
              <a:t> </a:t>
            </a:r>
            <a:r>
              <a:rPr lang="ru-RU" sz="2000" dirty="0" err="1">
                <a:solidFill>
                  <a:srgbClr val="00B0F0"/>
                </a:solidFill>
              </a:rPr>
              <a:t>свідоцтва</a:t>
            </a:r>
            <a:r>
              <a:rPr lang="ru-RU" sz="2000" dirty="0">
                <a:solidFill>
                  <a:srgbClr val="00B0F0"/>
                </a:solidFill>
              </a:rPr>
              <a:t> про смерть </a:t>
            </a:r>
            <a:r>
              <a:rPr lang="ru-RU" sz="2000" dirty="0" err="1">
                <a:solidFill>
                  <a:srgbClr val="00B0F0"/>
                </a:solidFill>
              </a:rPr>
              <a:t>спадкодавця</a:t>
            </a:r>
            <a:r>
              <a:rPr lang="ru-RU" sz="2000" dirty="0">
                <a:solidFill>
                  <a:srgbClr val="00B0F0"/>
                </a:solidFill>
              </a:rPr>
              <a:t> </a:t>
            </a:r>
            <a:r>
              <a:rPr lang="ru-RU" sz="2000" dirty="0" err="1">
                <a:solidFill>
                  <a:srgbClr val="00B0F0"/>
                </a:solidFill>
              </a:rPr>
              <a:t>нотаріус</a:t>
            </a:r>
            <a:r>
              <a:rPr lang="ru-RU" sz="2000" dirty="0">
                <a:solidFill>
                  <a:srgbClr val="00B0F0"/>
                </a:solidFill>
              </a:rPr>
              <a:t> повинен </a:t>
            </a:r>
            <a:r>
              <a:rPr lang="ru-RU" sz="2000" dirty="0" err="1">
                <a:solidFill>
                  <a:srgbClr val="00B0F0"/>
                </a:solidFill>
              </a:rPr>
              <a:t>витребувати</a:t>
            </a:r>
            <a:r>
              <a:rPr lang="ru-RU" sz="2000" dirty="0">
                <a:solidFill>
                  <a:srgbClr val="00B0F0"/>
                </a:solidFill>
              </a:rPr>
              <a:t> </a:t>
            </a:r>
            <a:r>
              <a:rPr lang="ru-RU" sz="2000" dirty="0" err="1">
                <a:solidFill>
                  <a:srgbClr val="00B0F0"/>
                </a:solidFill>
              </a:rPr>
              <a:t>від</a:t>
            </a:r>
            <a:r>
              <a:rPr lang="ru-RU" sz="2000" dirty="0">
                <a:solidFill>
                  <a:srgbClr val="00B0F0"/>
                </a:solidFill>
              </a:rPr>
              <a:t> органу </a:t>
            </a:r>
            <a:r>
              <a:rPr lang="ru-RU" sz="2000" dirty="0" err="1">
                <a:solidFill>
                  <a:srgbClr val="00B0F0"/>
                </a:solidFill>
              </a:rPr>
              <a:t>державної</a:t>
            </a:r>
            <a:r>
              <a:rPr lang="ru-RU" sz="2000" dirty="0">
                <a:solidFill>
                  <a:srgbClr val="00B0F0"/>
                </a:solidFill>
              </a:rPr>
              <a:t> </a:t>
            </a:r>
            <a:r>
              <a:rPr lang="ru-RU" sz="2000" dirty="0" err="1">
                <a:solidFill>
                  <a:srgbClr val="00B0F0"/>
                </a:solidFill>
              </a:rPr>
              <a:t>реєстрації</a:t>
            </a:r>
            <a:r>
              <a:rPr lang="ru-RU" sz="2000" dirty="0">
                <a:solidFill>
                  <a:srgbClr val="00B0F0"/>
                </a:solidFill>
              </a:rPr>
              <a:t> </a:t>
            </a:r>
            <a:r>
              <a:rPr lang="ru-RU" sz="2000" dirty="0" err="1">
                <a:solidFill>
                  <a:srgbClr val="00B0F0"/>
                </a:solidFill>
              </a:rPr>
              <a:t>актів</a:t>
            </a:r>
            <a:r>
              <a:rPr lang="ru-RU" sz="2000" dirty="0">
                <a:solidFill>
                  <a:srgbClr val="00B0F0"/>
                </a:solidFill>
              </a:rPr>
              <a:t> </a:t>
            </a:r>
            <a:r>
              <a:rPr lang="ru-RU" sz="2000" dirty="0" err="1">
                <a:solidFill>
                  <a:srgbClr val="00B0F0"/>
                </a:solidFill>
              </a:rPr>
              <a:t>цивільного</a:t>
            </a:r>
            <a:r>
              <a:rPr lang="ru-RU" sz="2000" dirty="0">
                <a:solidFill>
                  <a:srgbClr val="00B0F0"/>
                </a:solidFill>
              </a:rPr>
              <a:t> стану </a:t>
            </a:r>
            <a:r>
              <a:rPr lang="ru-RU" sz="2000" dirty="0" err="1">
                <a:solidFill>
                  <a:srgbClr val="00B0F0"/>
                </a:solidFill>
              </a:rPr>
              <a:t>копію</a:t>
            </a:r>
            <a:r>
              <a:rPr lang="ru-RU" sz="2000" dirty="0">
                <a:solidFill>
                  <a:srgbClr val="00B0F0"/>
                </a:solidFill>
              </a:rPr>
              <a:t> актового </a:t>
            </a:r>
            <a:r>
              <a:rPr lang="ru-RU" sz="2000" dirty="0" err="1">
                <a:solidFill>
                  <a:srgbClr val="00B0F0"/>
                </a:solidFill>
              </a:rPr>
              <a:t>запису</a:t>
            </a:r>
            <a:r>
              <a:rPr lang="ru-RU" sz="2000" dirty="0">
                <a:solidFill>
                  <a:srgbClr val="00B0F0"/>
                </a:solidFill>
              </a:rPr>
              <a:t> про смерть </a:t>
            </a:r>
            <a:r>
              <a:rPr lang="ru-RU" sz="2000" dirty="0" err="1">
                <a:solidFill>
                  <a:srgbClr val="00B0F0"/>
                </a:solidFill>
              </a:rPr>
              <a:t>спадкодавця</a:t>
            </a:r>
            <a:r>
              <a:rPr lang="ru-RU" sz="2000" dirty="0">
                <a:solidFill>
                  <a:srgbClr val="00B0F0"/>
                </a:solidFill>
              </a:rPr>
              <a:t> </a:t>
            </a:r>
            <a:r>
              <a:rPr lang="ru-RU" sz="2000" dirty="0" err="1">
                <a:solidFill>
                  <a:srgbClr val="00B0F0"/>
                </a:solidFill>
              </a:rPr>
              <a:t>або</a:t>
            </a:r>
            <a:r>
              <a:rPr lang="ru-RU" sz="2000" dirty="0">
                <a:solidFill>
                  <a:srgbClr val="00B0F0"/>
                </a:solidFill>
              </a:rPr>
              <a:t> </a:t>
            </a:r>
            <a:r>
              <a:rPr lang="ru-RU" sz="2000" dirty="0" err="1">
                <a:solidFill>
                  <a:srgbClr val="00B0F0"/>
                </a:solidFill>
              </a:rPr>
              <a:t>повний</a:t>
            </a:r>
            <a:r>
              <a:rPr lang="ru-RU" sz="2000" dirty="0">
                <a:solidFill>
                  <a:srgbClr val="00B0F0"/>
                </a:solidFill>
              </a:rPr>
              <a:t> </a:t>
            </a:r>
            <a:r>
              <a:rPr lang="ru-RU" sz="2000" dirty="0" err="1">
                <a:solidFill>
                  <a:srgbClr val="00B0F0"/>
                </a:solidFill>
              </a:rPr>
              <a:t>витяг</a:t>
            </a:r>
            <a:r>
              <a:rPr lang="ru-RU" sz="2000" dirty="0">
                <a:solidFill>
                  <a:srgbClr val="00B0F0"/>
                </a:solidFill>
              </a:rPr>
              <a:t> з Державного </a:t>
            </a:r>
            <a:r>
              <a:rPr lang="ru-RU" sz="2000" dirty="0" err="1">
                <a:solidFill>
                  <a:srgbClr val="00B0F0"/>
                </a:solidFill>
              </a:rPr>
              <a:t>реєстру</a:t>
            </a:r>
            <a:r>
              <a:rPr lang="ru-RU" sz="2000" dirty="0">
                <a:solidFill>
                  <a:srgbClr val="00B0F0"/>
                </a:solidFill>
              </a:rPr>
              <a:t> </a:t>
            </a:r>
            <a:r>
              <a:rPr lang="ru-RU" sz="2000" dirty="0" err="1">
                <a:solidFill>
                  <a:srgbClr val="00B0F0"/>
                </a:solidFill>
              </a:rPr>
              <a:t>актів</a:t>
            </a:r>
            <a:r>
              <a:rPr lang="ru-RU" sz="2000" dirty="0">
                <a:solidFill>
                  <a:srgbClr val="00B0F0"/>
                </a:solidFill>
              </a:rPr>
              <a:t> </a:t>
            </a:r>
            <a:r>
              <a:rPr lang="ru-RU" sz="2000" dirty="0" err="1">
                <a:solidFill>
                  <a:srgbClr val="00B0F0"/>
                </a:solidFill>
              </a:rPr>
              <a:t>цивільного</a:t>
            </a:r>
            <a:r>
              <a:rPr lang="ru-RU" sz="2000" dirty="0">
                <a:solidFill>
                  <a:srgbClr val="00B0F0"/>
                </a:solidFill>
              </a:rPr>
              <a:t> стану </a:t>
            </a:r>
            <a:r>
              <a:rPr lang="ru-RU" sz="2000" dirty="0" err="1">
                <a:solidFill>
                  <a:srgbClr val="00B0F0"/>
                </a:solidFill>
              </a:rPr>
              <a:t>громадян</a:t>
            </a:r>
            <a:r>
              <a:rPr lang="ru-RU" sz="2000" dirty="0">
                <a:solidFill>
                  <a:srgbClr val="00B0F0"/>
                </a:solidFill>
              </a:rPr>
              <a:t> </a:t>
            </a:r>
            <a:r>
              <a:rPr lang="ru-RU" sz="2000" dirty="0" err="1">
                <a:solidFill>
                  <a:srgbClr val="00B0F0"/>
                </a:solidFill>
              </a:rPr>
              <a:t>щодо</a:t>
            </a:r>
            <a:r>
              <a:rPr lang="ru-RU" sz="2000" dirty="0">
                <a:solidFill>
                  <a:srgbClr val="00B0F0"/>
                </a:solidFill>
              </a:rPr>
              <a:t> актового </a:t>
            </a:r>
            <a:r>
              <a:rPr lang="ru-RU" sz="2000" dirty="0" err="1">
                <a:solidFill>
                  <a:srgbClr val="00B0F0"/>
                </a:solidFill>
              </a:rPr>
              <a:t>запису</a:t>
            </a:r>
            <a:r>
              <a:rPr lang="ru-RU" sz="2000" dirty="0">
                <a:solidFill>
                  <a:srgbClr val="00B0F0"/>
                </a:solidFill>
              </a:rPr>
              <a:t> про смерть</a:t>
            </a:r>
            <a:r>
              <a:rPr lang="ru-RU" sz="2000" dirty="0" smtClean="0">
                <a:solidFill>
                  <a:srgbClr val="00B0F0"/>
                </a:solidFill>
              </a:rPr>
              <a:t>.</a:t>
            </a:r>
          </a:p>
          <a:p>
            <a:r>
              <a:rPr lang="ru-RU" sz="2000" dirty="0" smtClean="0"/>
              <a:t> </a:t>
            </a:r>
            <a:r>
              <a:rPr lang="ru-RU" sz="2000" dirty="0" err="1"/>
              <a:t>Якщо</a:t>
            </a:r>
            <a:r>
              <a:rPr lang="ru-RU" sz="2000" dirty="0"/>
              <a:t> смерть </a:t>
            </a:r>
            <a:r>
              <a:rPr lang="ru-RU" sz="2000" dirty="0" err="1"/>
              <a:t>громадянина</a:t>
            </a:r>
            <a:r>
              <a:rPr lang="ru-RU" sz="2000" dirty="0"/>
              <a:t> </a:t>
            </a:r>
            <a:r>
              <a:rPr lang="ru-RU" sz="2000" dirty="0" err="1"/>
              <a:t>була</a:t>
            </a:r>
            <a:r>
              <a:rPr lang="ru-RU" sz="2000" dirty="0"/>
              <a:t> </a:t>
            </a:r>
            <a:r>
              <a:rPr lang="ru-RU" sz="2000" dirty="0" err="1"/>
              <a:t>зареєстрована</a:t>
            </a:r>
            <a:r>
              <a:rPr lang="ru-RU" sz="2000" dirty="0"/>
              <a:t> на </a:t>
            </a:r>
            <a:r>
              <a:rPr lang="ru-RU" sz="2000" dirty="0" err="1"/>
              <a:t>території</a:t>
            </a:r>
            <a:r>
              <a:rPr lang="ru-RU" sz="2000" dirty="0"/>
              <a:t> </a:t>
            </a:r>
            <a:r>
              <a:rPr lang="ru-RU" sz="2000" dirty="0" err="1"/>
              <a:t>іншої</a:t>
            </a:r>
            <a:r>
              <a:rPr lang="ru-RU" sz="2000" dirty="0"/>
              <a:t> </a:t>
            </a:r>
            <a:r>
              <a:rPr lang="ru-RU" sz="2000" dirty="0" err="1"/>
              <a:t>держави</a:t>
            </a:r>
            <a:r>
              <a:rPr lang="ru-RU" sz="2000" dirty="0"/>
              <a:t>, </a:t>
            </a:r>
            <a:r>
              <a:rPr lang="ru-RU" sz="2000" dirty="0" err="1"/>
              <a:t>нотаріусу</a:t>
            </a:r>
            <a:r>
              <a:rPr lang="ru-RU" sz="2000" dirty="0"/>
              <a:t> </a:t>
            </a:r>
            <a:r>
              <a:rPr lang="ru-RU" sz="2000" dirty="0" err="1"/>
              <a:t>подається</a:t>
            </a:r>
            <a:r>
              <a:rPr lang="ru-RU" sz="2000" dirty="0"/>
              <a:t> </a:t>
            </a:r>
            <a:r>
              <a:rPr lang="ru-RU" sz="2000" dirty="0" err="1"/>
              <a:t>відповідний</a:t>
            </a:r>
            <a:r>
              <a:rPr lang="ru-RU" sz="2000" dirty="0"/>
              <a:t> документ, </a:t>
            </a:r>
            <a:r>
              <a:rPr lang="ru-RU" sz="2000" dirty="0" err="1"/>
              <a:t>виданий</a:t>
            </a:r>
            <a:r>
              <a:rPr lang="ru-RU" sz="2000" dirty="0"/>
              <a:t> </a:t>
            </a:r>
            <a:r>
              <a:rPr lang="ru-RU" sz="2000" dirty="0" err="1"/>
              <a:t>компетентними</a:t>
            </a:r>
            <a:r>
              <a:rPr lang="ru-RU" sz="2000" dirty="0"/>
              <a:t> органами </a:t>
            </a:r>
            <a:r>
              <a:rPr lang="ru-RU" sz="2000" dirty="0" err="1"/>
              <a:t>іноземної</a:t>
            </a:r>
            <a:r>
              <a:rPr lang="ru-RU" sz="2000" dirty="0"/>
              <a:t> </a:t>
            </a:r>
            <a:r>
              <a:rPr lang="ru-RU" sz="2000" dirty="0" err="1"/>
              <a:t>держави</a:t>
            </a:r>
            <a:r>
              <a:rPr lang="ru-RU" sz="2000" dirty="0"/>
              <a:t>, </a:t>
            </a:r>
            <a:r>
              <a:rPr lang="ru-RU" sz="2000" dirty="0" err="1"/>
              <a:t>який</a:t>
            </a:r>
            <a:r>
              <a:rPr lang="ru-RU" sz="2000" dirty="0"/>
              <a:t> є </a:t>
            </a:r>
            <a:r>
              <a:rPr lang="ru-RU" sz="2000" dirty="0" err="1"/>
              <a:t>дійсним</a:t>
            </a:r>
            <a:r>
              <a:rPr lang="ru-RU" sz="2000" dirty="0"/>
              <a:t> на </a:t>
            </a:r>
            <a:r>
              <a:rPr lang="ru-RU" sz="2000" dirty="0" err="1"/>
              <a:t>території</a:t>
            </a:r>
            <a:r>
              <a:rPr lang="ru-RU" sz="2000" dirty="0"/>
              <a:t> </a:t>
            </a:r>
            <a:r>
              <a:rPr lang="ru-RU" sz="2000" dirty="0" err="1"/>
              <a:t>України</a:t>
            </a:r>
            <a:r>
              <a:rPr lang="ru-RU" sz="2000" dirty="0"/>
              <a:t> за </a:t>
            </a:r>
            <a:r>
              <a:rPr lang="ru-RU" sz="2000" dirty="0" err="1"/>
              <a:t>умови</a:t>
            </a:r>
            <a:r>
              <a:rPr lang="ru-RU" sz="2000" dirty="0"/>
              <a:t> </a:t>
            </a:r>
            <a:r>
              <a:rPr lang="ru-RU" sz="2000" dirty="0" err="1"/>
              <a:t>його</a:t>
            </a:r>
            <a:r>
              <a:rPr lang="ru-RU" sz="2000" dirty="0"/>
              <a:t> </a:t>
            </a:r>
            <a:r>
              <a:rPr lang="ru-RU" sz="2000" dirty="0" err="1"/>
              <a:t>легалізації</a:t>
            </a:r>
            <a:r>
              <a:rPr lang="ru-RU" sz="2000" dirty="0"/>
              <a:t>, </a:t>
            </a:r>
            <a:r>
              <a:rPr lang="ru-RU" sz="2000" dirty="0" err="1"/>
              <a:t>якщо</a:t>
            </a:r>
            <a:r>
              <a:rPr lang="ru-RU" sz="2000" dirty="0"/>
              <a:t> </a:t>
            </a:r>
            <a:r>
              <a:rPr lang="ru-RU" sz="2000" dirty="0" err="1"/>
              <a:t>інше</a:t>
            </a:r>
            <a:r>
              <a:rPr lang="ru-RU" sz="2000" dirty="0"/>
              <a:t> не </a:t>
            </a:r>
            <a:r>
              <a:rPr lang="ru-RU" sz="2000" dirty="0" err="1"/>
              <a:t>передбачено</a:t>
            </a:r>
            <a:r>
              <a:rPr lang="ru-RU" sz="2000" dirty="0"/>
              <a:t> законом, </a:t>
            </a:r>
            <a:r>
              <a:rPr lang="ru-RU" sz="2000" dirty="0" err="1"/>
              <a:t>міжнародними</a:t>
            </a:r>
            <a:r>
              <a:rPr lang="ru-RU" sz="2000" dirty="0"/>
              <a:t> договорами </a:t>
            </a:r>
            <a:r>
              <a:rPr lang="ru-RU" sz="2000" dirty="0" err="1"/>
              <a:t>України</a:t>
            </a:r>
            <a:r>
              <a:rPr lang="ru-RU" sz="2000" dirty="0"/>
              <a:t>.</a:t>
            </a:r>
            <a:r>
              <a:rPr lang="en-US" sz="2000" dirty="0"/>
              <a:t> </a:t>
            </a:r>
          </a:p>
          <a:p>
            <a:r>
              <a:rPr lang="en-US" sz="2000" dirty="0" err="1">
                <a:solidFill>
                  <a:srgbClr val="FFC000"/>
                </a:solidFill>
              </a:rPr>
              <a:t>Про</a:t>
            </a:r>
            <a:r>
              <a:rPr lang="en-US" sz="2000" dirty="0">
                <a:solidFill>
                  <a:srgbClr val="FFC000"/>
                </a:solidFill>
              </a:rPr>
              <a:t> </a:t>
            </a:r>
            <a:r>
              <a:rPr lang="en-US" sz="2000" dirty="0" err="1">
                <a:solidFill>
                  <a:srgbClr val="FFC000"/>
                </a:solidFill>
              </a:rPr>
              <a:t>затвердження</a:t>
            </a:r>
            <a:r>
              <a:rPr lang="en-US" sz="2000" dirty="0">
                <a:solidFill>
                  <a:srgbClr val="FFC000"/>
                </a:solidFill>
              </a:rPr>
              <a:t> </a:t>
            </a:r>
            <a:r>
              <a:rPr lang="en-US" sz="2000" dirty="0" err="1">
                <a:solidFill>
                  <a:srgbClr val="FFC000"/>
                </a:solidFill>
              </a:rPr>
              <a:t>Порядку</a:t>
            </a:r>
            <a:r>
              <a:rPr lang="en-US" sz="2000" dirty="0">
                <a:solidFill>
                  <a:srgbClr val="FFC000"/>
                </a:solidFill>
              </a:rPr>
              <a:t> </a:t>
            </a:r>
            <a:r>
              <a:rPr lang="en-US" sz="2000" dirty="0" err="1">
                <a:solidFill>
                  <a:srgbClr val="FFC000"/>
                </a:solidFill>
              </a:rPr>
              <a:t>вчинення</a:t>
            </a:r>
            <a:r>
              <a:rPr lang="en-US" sz="2000" dirty="0">
                <a:solidFill>
                  <a:srgbClr val="FFC000"/>
                </a:solidFill>
              </a:rPr>
              <a:t> </a:t>
            </a:r>
            <a:r>
              <a:rPr lang="en-US" sz="2000" dirty="0" err="1">
                <a:solidFill>
                  <a:srgbClr val="FFC000"/>
                </a:solidFill>
              </a:rPr>
              <a:t>нотаріальних</a:t>
            </a:r>
            <a:r>
              <a:rPr lang="en-US" sz="2000" dirty="0">
                <a:solidFill>
                  <a:srgbClr val="FFC000"/>
                </a:solidFill>
              </a:rPr>
              <a:t> </a:t>
            </a:r>
            <a:r>
              <a:rPr lang="en-US" sz="2000" dirty="0" err="1">
                <a:solidFill>
                  <a:srgbClr val="FFC000"/>
                </a:solidFill>
              </a:rPr>
              <a:t>дій</a:t>
            </a:r>
            <a:r>
              <a:rPr lang="en-US" sz="2000" dirty="0">
                <a:solidFill>
                  <a:srgbClr val="FFC000"/>
                </a:solidFill>
              </a:rPr>
              <a:t> </a:t>
            </a:r>
            <a:r>
              <a:rPr lang="en-US" sz="2000" dirty="0" err="1">
                <a:solidFill>
                  <a:srgbClr val="FFC000"/>
                </a:solidFill>
              </a:rPr>
              <a:t>нотаріусами</a:t>
            </a:r>
            <a:r>
              <a:rPr lang="en-US" sz="2000" dirty="0">
                <a:solidFill>
                  <a:srgbClr val="FFC000"/>
                </a:solidFill>
              </a:rPr>
              <a:t> </a:t>
            </a:r>
            <a:r>
              <a:rPr lang="en-US" sz="2000" dirty="0" err="1">
                <a:solidFill>
                  <a:srgbClr val="FFC000"/>
                </a:solidFill>
              </a:rPr>
              <a:t>України</a:t>
            </a:r>
            <a:r>
              <a:rPr lang="en-US" sz="2000" dirty="0">
                <a:solidFill>
                  <a:srgbClr val="FFC000"/>
                </a:solidFill>
              </a:rPr>
              <a:t>: </a:t>
            </a:r>
            <a:r>
              <a:rPr lang="en-US" sz="2000" dirty="0" err="1">
                <a:solidFill>
                  <a:srgbClr val="FFC000"/>
                </a:solidFill>
              </a:rPr>
              <a:t>Наказ</a:t>
            </a:r>
            <a:r>
              <a:rPr lang="en-US" sz="2000" dirty="0">
                <a:solidFill>
                  <a:srgbClr val="FFC000"/>
                </a:solidFill>
              </a:rPr>
              <a:t> </a:t>
            </a:r>
            <a:r>
              <a:rPr lang="en-US" sz="2000" dirty="0" err="1">
                <a:solidFill>
                  <a:srgbClr val="FFC000"/>
                </a:solidFill>
              </a:rPr>
              <a:t>Міністерства</a:t>
            </a:r>
            <a:r>
              <a:rPr lang="en-US" sz="2000" dirty="0">
                <a:solidFill>
                  <a:srgbClr val="FFC000"/>
                </a:solidFill>
              </a:rPr>
              <a:t> </a:t>
            </a:r>
            <a:r>
              <a:rPr lang="en-US" sz="2000" dirty="0" err="1">
                <a:solidFill>
                  <a:srgbClr val="FFC000"/>
                </a:solidFill>
              </a:rPr>
              <a:t>юстиції</a:t>
            </a:r>
            <a:r>
              <a:rPr lang="en-US" sz="2000" dirty="0">
                <a:solidFill>
                  <a:srgbClr val="FFC000"/>
                </a:solidFill>
              </a:rPr>
              <a:t> </a:t>
            </a:r>
            <a:r>
              <a:rPr lang="en-US" sz="2000" dirty="0" err="1">
                <a:solidFill>
                  <a:srgbClr val="FFC000"/>
                </a:solidFill>
              </a:rPr>
              <a:t>України</a:t>
            </a:r>
            <a:r>
              <a:rPr lang="en-US" sz="2000" dirty="0">
                <a:solidFill>
                  <a:srgbClr val="FFC000"/>
                </a:solidFill>
              </a:rPr>
              <a:t> </a:t>
            </a:r>
            <a:r>
              <a:rPr lang="en-US" sz="2000" dirty="0" err="1">
                <a:solidFill>
                  <a:srgbClr val="FFC000"/>
                </a:solidFill>
              </a:rPr>
              <a:t>від</a:t>
            </a:r>
            <a:r>
              <a:rPr lang="en-US" sz="2000" dirty="0">
                <a:solidFill>
                  <a:srgbClr val="FFC000"/>
                </a:solidFill>
              </a:rPr>
              <a:t> 22.02.2012 № 296/ //</a:t>
            </a:r>
            <a:r>
              <a:rPr lang="en-US" sz="2000" dirty="0" err="1">
                <a:solidFill>
                  <a:srgbClr val="FFC000"/>
                </a:solidFill>
              </a:rPr>
              <a:t>Офіційний</a:t>
            </a:r>
            <a:r>
              <a:rPr lang="en-US" sz="2000" dirty="0">
                <a:solidFill>
                  <a:srgbClr val="FFC000"/>
                </a:solidFill>
              </a:rPr>
              <a:t> </a:t>
            </a:r>
            <a:r>
              <a:rPr lang="en-US" sz="2000" dirty="0" err="1">
                <a:solidFill>
                  <a:srgbClr val="FFC000"/>
                </a:solidFill>
              </a:rPr>
              <a:t>вісник</a:t>
            </a:r>
            <a:r>
              <a:rPr lang="en-US" sz="2000" dirty="0">
                <a:solidFill>
                  <a:srgbClr val="FFC000"/>
                </a:solidFill>
              </a:rPr>
              <a:t> </a:t>
            </a:r>
            <a:r>
              <a:rPr lang="en-US" sz="2000" dirty="0" err="1">
                <a:solidFill>
                  <a:srgbClr val="FFC000"/>
                </a:solidFill>
              </a:rPr>
              <a:t>України</a:t>
            </a:r>
            <a:r>
              <a:rPr lang="en-US" sz="2000" dirty="0">
                <a:solidFill>
                  <a:srgbClr val="FFC000"/>
                </a:solidFill>
              </a:rPr>
              <a:t> </a:t>
            </a:r>
            <a:r>
              <a:rPr lang="en-US" sz="2000" dirty="0" err="1">
                <a:solidFill>
                  <a:srgbClr val="FFC000"/>
                </a:solidFill>
              </a:rPr>
              <a:t>від</a:t>
            </a:r>
            <a:r>
              <a:rPr lang="en-US" sz="2000" dirty="0">
                <a:solidFill>
                  <a:srgbClr val="FFC000"/>
                </a:solidFill>
              </a:rPr>
              <a:t> 07.03.2012 р., № 17, </a:t>
            </a:r>
            <a:r>
              <a:rPr lang="en-US" sz="2000" dirty="0" err="1">
                <a:solidFill>
                  <a:srgbClr val="FFC000"/>
                </a:solidFill>
              </a:rPr>
              <a:t>стор</a:t>
            </a:r>
            <a:r>
              <a:rPr lang="en-US" sz="2000" dirty="0">
                <a:solidFill>
                  <a:srgbClr val="FFC000"/>
                </a:solidFill>
              </a:rPr>
              <a:t>. </a:t>
            </a:r>
            <a:r>
              <a:rPr lang="ru-RU" sz="2000" dirty="0">
                <a:solidFill>
                  <a:srgbClr val="FFC000"/>
                </a:solidFill>
              </a:rPr>
              <a:t>66, </a:t>
            </a:r>
            <a:r>
              <a:rPr lang="ru-RU" sz="2000" dirty="0" err="1">
                <a:solidFill>
                  <a:srgbClr val="FFC000"/>
                </a:solidFill>
              </a:rPr>
              <a:t>стаття</a:t>
            </a:r>
            <a:r>
              <a:rPr lang="ru-RU" sz="2000" dirty="0">
                <a:solidFill>
                  <a:srgbClr val="FFC000"/>
                </a:solidFill>
              </a:rPr>
              <a:t> 632 </a:t>
            </a:r>
            <a:endParaRPr lang="en-US" sz="2000" dirty="0">
              <a:solidFill>
                <a:srgbClr val="FFC000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217231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/>
              <a:t>Після</a:t>
            </a:r>
            <a:r>
              <a:rPr lang="ru-RU" dirty="0"/>
              <a:t> </a:t>
            </a:r>
            <a:r>
              <a:rPr lang="ru-RU" dirty="0" err="1"/>
              <a:t>повідомлення</a:t>
            </a:r>
            <a:r>
              <a:rPr lang="ru-RU" dirty="0"/>
              <a:t> про </a:t>
            </a:r>
            <a:r>
              <a:rPr lang="ru-RU" dirty="0" err="1"/>
              <a:t>відкриття</a:t>
            </a:r>
            <a:r>
              <a:rPr lang="ru-RU" dirty="0"/>
              <a:t> </a:t>
            </a:r>
            <a:r>
              <a:rPr lang="ru-RU" dirty="0" err="1"/>
              <a:t>спадщини</a:t>
            </a:r>
            <a:r>
              <a:rPr lang="ru-RU" dirty="0"/>
              <a:t> </a:t>
            </a:r>
            <a:r>
              <a:rPr lang="ru-RU" dirty="0" err="1"/>
              <a:t>нотаріус</a:t>
            </a:r>
            <a:r>
              <a:rPr lang="ru-RU" dirty="0"/>
              <a:t> проводить </a:t>
            </a:r>
            <a:r>
              <a:rPr lang="ru-RU" dirty="0" err="1"/>
              <a:t>опис</a:t>
            </a:r>
            <a:r>
              <a:rPr lang="ru-RU" dirty="0"/>
              <a:t> майна </a:t>
            </a:r>
            <a:r>
              <a:rPr lang="ru-RU" dirty="0" err="1"/>
              <a:t>спадкодавця</a:t>
            </a:r>
            <a:r>
              <a:rPr lang="ru-RU" dirty="0"/>
              <a:t> та </a:t>
            </a:r>
            <a:r>
              <a:rPr lang="ru-RU" dirty="0" err="1"/>
              <a:t>повідомляє</a:t>
            </a:r>
            <a:r>
              <a:rPr lang="ru-RU" dirty="0"/>
              <a:t> </a:t>
            </a:r>
            <a:r>
              <a:rPr lang="ru-RU" dirty="0" err="1"/>
              <a:t>житлово-експлуатаційні</a:t>
            </a:r>
            <a:r>
              <a:rPr lang="ru-RU" dirty="0"/>
              <a:t> </a:t>
            </a:r>
            <a:r>
              <a:rPr lang="ru-RU" dirty="0" err="1"/>
              <a:t>органи,а</a:t>
            </a:r>
            <a:r>
              <a:rPr lang="ru-RU" dirty="0"/>
              <a:t> в </a:t>
            </a:r>
            <a:r>
              <a:rPr lang="ru-RU" dirty="0" err="1"/>
              <a:t>разі</a:t>
            </a:r>
            <a:r>
              <a:rPr lang="ru-RU" dirty="0"/>
              <a:t> </a:t>
            </a:r>
            <a:r>
              <a:rPr lang="ru-RU" dirty="0" err="1"/>
              <a:t>необхідності</a:t>
            </a:r>
            <a:r>
              <a:rPr lang="ru-RU" dirty="0"/>
              <a:t> – </a:t>
            </a:r>
            <a:r>
              <a:rPr lang="ru-RU" dirty="0" err="1"/>
              <a:t>органи</a:t>
            </a:r>
            <a:r>
              <a:rPr lang="ru-RU" dirty="0"/>
              <a:t> </a:t>
            </a:r>
            <a:r>
              <a:rPr lang="ru-RU" dirty="0" err="1"/>
              <a:t>внутрішніх</a:t>
            </a:r>
            <a:r>
              <a:rPr lang="ru-RU" dirty="0"/>
              <a:t> справ та </a:t>
            </a:r>
            <a:r>
              <a:rPr lang="ru-RU" dirty="0" err="1"/>
              <a:t>інших</a:t>
            </a:r>
            <a:r>
              <a:rPr lang="ru-RU" dirty="0"/>
              <a:t> </a:t>
            </a:r>
            <a:r>
              <a:rPr lang="ru-RU" dirty="0" err="1"/>
              <a:t>заінтересованих</a:t>
            </a:r>
            <a:r>
              <a:rPr lang="ru-RU" dirty="0"/>
              <a:t> </a:t>
            </a:r>
            <a:r>
              <a:rPr lang="ru-RU" dirty="0" err="1"/>
              <a:t>осіб</a:t>
            </a:r>
            <a:r>
              <a:rPr lang="ru-RU" dirty="0"/>
              <a:t> (кредитора). </a:t>
            </a:r>
            <a:endParaRPr lang="ru-RU" dirty="0" smtClean="0"/>
          </a:p>
          <a:p>
            <a:r>
              <a:rPr lang="ru-RU" dirty="0" err="1" smtClean="0"/>
              <a:t>Якщо</a:t>
            </a:r>
            <a:r>
              <a:rPr lang="ru-RU" dirty="0" smtClean="0"/>
              <a:t> </a:t>
            </a:r>
            <a:r>
              <a:rPr lang="ru-RU" dirty="0"/>
              <a:t>є </a:t>
            </a:r>
            <a:r>
              <a:rPr lang="ru-RU" dirty="0" err="1"/>
              <a:t>підстави</a:t>
            </a:r>
            <a:r>
              <a:rPr lang="ru-RU" dirty="0"/>
              <a:t> </a:t>
            </a:r>
            <a:r>
              <a:rPr lang="ru-RU" dirty="0" err="1"/>
              <a:t>вважати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спадщина</a:t>
            </a:r>
            <a:r>
              <a:rPr lang="ru-RU" dirty="0"/>
              <a:t> </a:t>
            </a:r>
            <a:r>
              <a:rPr lang="ru-RU" dirty="0" err="1"/>
              <a:t>може</a:t>
            </a:r>
            <a:r>
              <a:rPr lang="ru-RU" dirty="0"/>
              <a:t> бути </a:t>
            </a:r>
            <a:r>
              <a:rPr lang="ru-RU" dirty="0" err="1"/>
              <a:t>визнана</a:t>
            </a:r>
            <a:r>
              <a:rPr lang="ru-RU" dirty="0"/>
              <a:t> </a:t>
            </a:r>
            <a:r>
              <a:rPr lang="ru-RU" dirty="0" err="1"/>
              <a:t>відумерлою,нотаріус</a:t>
            </a:r>
            <a:r>
              <a:rPr lang="ru-RU" dirty="0"/>
              <a:t> повинен </a:t>
            </a:r>
            <a:r>
              <a:rPr lang="ru-RU" dirty="0" err="1"/>
              <a:t>повідомити</a:t>
            </a:r>
            <a:r>
              <a:rPr lang="ru-RU" dirty="0"/>
              <a:t> </a:t>
            </a:r>
            <a:r>
              <a:rPr lang="ru-RU" dirty="0" err="1"/>
              <a:t>відповідний</a:t>
            </a:r>
            <a:r>
              <a:rPr lang="ru-RU" dirty="0"/>
              <a:t> орган </a:t>
            </a:r>
            <a:r>
              <a:rPr lang="ru-RU" dirty="0" err="1"/>
              <a:t>місцевого</a:t>
            </a:r>
            <a:r>
              <a:rPr lang="ru-RU" dirty="0"/>
              <a:t> </a:t>
            </a:r>
            <a:r>
              <a:rPr lang="ru-RU" dirty="0" err="1"/>
              <a:t>самоврядування</a:t>
            </a:r>
            <a:r>
              <a:rPr lang="ru-RU" dirty="0"/>
              <a:t>. </a:t>
            </a:r>
            <a:endParaRPr lang="ru-RU" dirty="0" smtClean="0"/>
          </a:p>
          <a:p>
            <a:r>
              <a:rPr lang="ru-RU" dirty="0" err="1" smtClean="0"/>
              <a:t>Нотаріус</a:t>
            </a:r>
            <a:r>
              <a:rPr lang="ru-RU" dirty="0" smtClean="0"/>
              <a:t> </a:t>
            </a:r>
            <a:r>
              <a:rPr lang="ru-RU" dirty="0"/>
              <a:t>та </a:t>
            </a:r>
            <a:r>
              <a:rPr lang="ru-RU" dirty="0" err="1"/>
              <a:t>заінтересована</a:t>
            </a:r>
            <a:r>
              <a:rPr lang="ru-RU" dirty="0"/>
              <a:t> особа </a:t>
            </a:r>
            <a:r>
              <a:rPr lang="ru-RU" dirty="0" err="1"/>
              <a:t>повинні</a:t>
            </a:r>
            <a:r>
              <a:rPr lang="ru-RU" dirty="0"/>
              <a:t> </a:t>
            </a:r>
            <a:r>
              <a:rPr lang="ru-RU" dirty="0" err="1"/>
              <a:t>вжити</a:t>
            </a:r>
            <a:r>
              <a:rPr lang="ru-RU" dirty="0"/>
              <a:t> </a:t>
            </a:r>
            <a:r>
              <a:rPr lang="ru-RU" dirty="0" err="1"/>
              <a:t>заходів</a:t>
            </a:r>
            <a:r>
              <a:rPr lang="ru-RU" dirty="0"/>
              <a:t> для </a:t>
            </a:r>
            <a:r>
              <a:rPr lang="ru-RU" dirty="0" err="1"/>
              <a:t>залучення</a:t>
            </a:r>
            <a:r>
              <a:rPr lang="ru-RU" dirty="0"/>
              <a:t> до </a:t>
            </a:r>
            <a:r>
              <a:rPr lang="ru-RU" dirty="0" err="1"/>
              <a:t>участі</a:t>
            </a:r>
            <a:r>
              <a:rPr lang="ru-RU" dirty="0"/>
              <a:t> в </a:t>
            </a:r>
            <a:r>
              <a:rPr lang="ru-RU" dirty="0" err="1"/>
              <a:t>проведенні</a:t>
            </a:r>
            <a:r>
              <a:rPr lang="ru-RU" dirty="0"/>
              <a:t> </a:t>
            </a:r>
            <a:r>
              <a:rPr lang="ru-RU" dirty="0" err="1"/>
              <a:t>опису</a:t>
            </a:r>
            <a:r>
              <a:rPr lang="ru-RU" dirty="0"/>
              <a:t> майна </a:t>
            </a:r>
            <a:r>
              <a:rPr lang="ru-RU" dirty="0" err="1"/>
              <a:t>свідків</a:t>
            </a:r>
            <a:r>
              <a:rPr lang="ru-RU" dirty="0"/>
              <a:t> (не </a:t>
            </a:r>
            <a:r>
              <a:rPr lang="ru-RU" dirty="0" err="1"/>
              <a:t>менше</a:t>
            </a:r>
            <a:r>
              <a:rPr lang="ru-RU" dirty="0"/>
              <a:t> </a:t>
            </a:r>
            <a:r>
              <a:rPr lang="ru-RU" dirty="0" err="1"/>
              <a:t>двох</a:t>
            </a:r>
            <a:r>
              <a:rPr lang="ru-RU" dirty="0" smtClean="0"/>
              <a:t>).</a:t>
            </a:r>
          </a:p>
          <a:p>
            <a:r>
              <a:rPr lang="ru-RU" dirty="0" smtClean="0"/>
              <a:t> </a:t>
            </a:r>
            <a:r>
              <a:rPr lang="ru-RU" dirty="0" err="1"/>
              <a:t>Свідками</a:t>
            </a:r>
            <a:r>
              <a:rPr lang="ru-RU" dirty="0"/>
              <a:t> </a:t>
            </a:r>
            <a:r>
              <a:rPr lang="ru-RU" dirty="0" err="1"/>
              <a:t>можуть</a:t>
            </a:r>
            <a:r>
              <a:rPr lang="ru-RU" dirty="0"/>
              <a:t> бути будь-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незаінтересовані</a:t>
            </a:r>
            <a:r>
              <a:rPr lang="ru-RU" dirty="0"/>
              <a:t> особи з </a:t>
            </a:r>
            <a:r>
              <a:rPr lang="ru-RU" dirty="0" err="1"/>
              <a:t>повною</a:t>
            </a:r>
            <a:r>
              <a:rPr lang="ru-RU" dirty="0"/>
              <a:t> </a:t>
            </a:r>
            <a:r>
              <a:rPr lang="ru-RU" dirty="0" err="1"/>
              <a:t>цивільною</a:t>
            </a:r>
            <a:r>
              <a:rPr lang="ru-RU" dirty="0"/>
              <a:t> </a:t>
            </a:r>
            <a:r>
              <a:rPr lang="ru-RU" dirty="0" err="1"/>
              <a:t>дієздатністю</a:t>
            </a:r>
            <a:r>
              <a:rPr lang="ru-RU" dirty="0"/>
              <a:t>. </a:t>
            </a:r>
            <a:r>
              <a:rPr lang="ru-RU" dirty="0" err="1"/>
              <a:t>Свідки</a:t>
            </a:r>
            <a:r>
              <a:rPr lang="ru-RU" dirty="0"/>
              <a:t> не </a:t>
            </a:r>
            <a:r>
              <a:rPr lang="ru-RU" dirty="0" err="1"/>
              <a:t>беруть</a:t>
            </a:r>
            <a:r>
              <a:rPr lang="ru-RU" dirty="0"/>
              <a:t> </a:t>
            </a:r>
            <a:r>
              <a:rPr lang="ru-RU" dirty="0" err="1"/>
              <a:t>участі</a:t>
            </a:r>
            <a:r>
              <a:rPr lang="ru-RU" dirty="0"/>
              <a:t> в </a:t>
            </a:r>
            <a:r>
              <a:rPr lang="ru-RU" dirty="0" err="1"/>
              <a:t>оцінюванні</a:t>
            </a:r>
            <a:r>
              <a:rPr lang="ru-RU" dirty="0"/>
              <a:t> майна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8882096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5. Склад </a:t>
            </a:r>
            <a:r>
              <a:rPr lang="ru-RU" dirty="0" err="1"/>
              <a:t>спадщини</a:t>
            </a:r>
            <a:r>
              <a:rPr lang="ru-RU" dirty="0"/>
              <a:t> </a:t>
            </a:r>
            <a:r>
              <a:rPr lang="en-US" dirty="0"/>
              <a:t/>
            </a:r>
            <a:br>
              <a:rPr lang="en-US" dirty="0"/>
            </a:br>
            <a:r>
              <a:rPr lang="ru-RU" dirty="0"/>
              <a:t> 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ru-RU" sz="2200" dirty="0" err="1"/>
              <a:t>Спадщина</a:t>
            </a:r>
            <a:r>
              <a:rPr lang="ru-RU" sz="2200" dirty="0"/>
              <a:t> становить один </a:t>
            </a:r>
            <a:r>
              <a:rPr lang="ru-RU" sz="2200" dirty="0" err="1"/>
              <a:t>із</a:t>
            </a:r>
            <a:r>
              <a:rPr lang="ru-RU" sz="2200" dirty="0"/>
              <a:t> </a:t>
            </a:r>
            <a:r>
              <a:rPr lang="ru-RU" sz="2200" dirty="0" err="1"/>
              <a:t>видів</a:t>
            </a:r>
            <a:r>
              <a:rPr lang="ru-RU" sz="2200" dirty="0"/>
              <a:t> </a:t>
            </a:r>
            <a:r>
              <a:rPr lang="ru-RU" sz="2200" dirty="0" err="1"/>
              <a:t>об'єктів</a:t>
            </a:r>
            <a:r>
              <a:rPr lang="ru-RU" sz="2200" dirty="0"/>
              <a:t> </a:t>
            </a:r>
            <a:r>
              <a:rPr lang="ru-RU" sz="2200" dirty="0" err="1"/>
              <a:t>цивільних</a:t>
            </a:r>
            <a:r>
              <a:rPr lang="ru-RU" sz="2200" dirty="0"/>
              <a:t> прав, </a:t>
            </a:r>
            <a:r>
              <a:rPr lang="ru-RU" sz="2200" dirty="0" err="1"/>
              <a:t>що</a:t>
            </a:r>
            <a:r>
              <a:rPr lang="ru-RU" sz="2200" dirty="0"/>
              <a:t> </a:t>
            </a:r>
            <a:r>
              <a:rPr lang="ru-RU" sz="2200" dirty="0" err="1"/>
              <a:t>характеризується</a:t>
            </a:r>
            <a:r>
              <a:rPr lang="ru-RU" sz="2200" dirty="0"/>
              <a:t> </a:t>
            </a:r>
            <a:r>
              <a:rPr lang="ru-RU" sz="2200" dirty="0" err="1"/>
              <a:t>локальним</a:t>
            </a:r>
            <a:r>
              <a:rPr lang="ru-RU" sz="2200" dirty="0"/>
              <a:t> характером, </a:t>
            </a:r>
            <a:r>
              <a:rPr lang="ru-RU" sz="2200" dirty="0" err="1"/>
              <a:t>адже</a:t>
            </a:r>
            <a:r>
              <a:rPr lang="ru-RU" sz="2200" dirty="0"/>
              <a:t> </a:t>
            </a:r>
            <a:r>
              <a:rPr lang="ru-RU" sz="2200" dirty="0" err="1"/>
              <a:t>може</a:t>
            </a:r>
            <a:r>
              <a:rPr lang="ru-RU" sz="2200" dirty="0"/>
              <a:t> </a:t>
            </a:r>
            <a:r>
              <a:rPr lang="ru-RU" sz="2200" dirty="0" err="1"/>
              <a:t>виступати</a:t>
            </a:r>
            <a:r>
              <a:rPr lang="ru-RU" sz="2200" dirty="0"/>
              <a:t> </a:t>
            </a:r>
            <a:r>
              <a:rPr lang="ru-RU" sz="2200" dirty="0" err="1"/>
              <a:t>об'єктом</a:t>
            </a:r>
            <a:r>
              <a:rPr lang="ru-RU" sz="2200" dirty="0"/>
              <a:t> </a:t>
            </a:r>
            <a:r>
              <a:rPr lang="ru-RU" sz="2200" dirty="0" err="1"/>
              <a:t>лише</a:t>
            </a:r>
            <a:r>
              <a:rPr lang="ru-RU" sz="2200" dirty="0"/>
              <a:t> </a:t>
            </a:r>
            <a:r>
              <a:rPr lang="ru-RU" sz="2200" dirty="0" err="1"/>
              <a:t>спадкових</a:t>
            </a:r>
            <a:r>
              <a:rPr lang="ru-RU" sz="2200" dirty="0"/>
              <a:t> </a:t>
            </a:r>
            <a:r>
              <a:rPr lang="ru-RU" sz="2200" dirty="0" err="1"/>
              <a:t>правовідносин</a:t>
            </a:r>
            <a:r>
              <a:rPr lang="ru-RU" sz="2200" dirty="0"/>
              <a:t>. </a:t>
            </a:r>
            <a:endParaRPr lang="ru-RU" sz="2200" dirty="0" smtClean="0"/>
          </a:p>
          <a:p>
            <a:r>
              <a:rPr lang="ru-RU" sz="2200" dirty="0" err="1" smtClean="0"/>
              <a:t>Крім</a:t>
            </a:r>
            <a:r>
              <a:rPr lang="ru-RU" sz="2200" dirty="0" smtClean="0"/>
              <a:t> </a:t>
            </a:r>
            <a:r>
              <a:rPr lang="ru-RU" sz="2200" dirty="0"/>
              <a:t>того, </a:t>
            </a:r>
            <a:r>
              <a:rPr lang="ru-RU" sz="2200" dirty="0" err="1"/>
              <a:t>спадщина</a:t>
            </a:r>
            <a:r>
              <a:rPr lang="ru-RU" sz="2200" dirty="0"/>
              <a:t> </a:t>
            </a:r>
            <a:r>
              <a:rPr lang="ru-RU" sz="2200" dirty="0" err="1"/>
              <a:t>має</a:t>
            </a:r>
            <a:r>
              <a:rPr lang="ru-RU" sz="2200" dirty="0"/>
              <a:t> </a:t>
            </a:r>
            <a:r>
              <a:rPr lang="ru-RU" sz="2200" dirty="0" err="1"/>
              <a:t>чітко</a:t>
            </a:r>
            <a:r>
              <a:rPr lang="ru-RU" sz="2200" dirty="0"/>
              <a:t> </a:t>
            </a:r>
            <a:r>
              <a:rPr lang="ru-RU" sz="2200" dirty="0" err="1"/>
              <a:t>визначені</a:t>
            </a:r>
            <a:r>
              <a:rPr lang="ru-RU" sz="2200" dirty="0"/>
              <a:t> </a:t>
            </a:r>
            <a:r>
              <a:rPr lang="ru-RU" sz="2200" dirty="0" err="1"/>
              <a:t>межі</a:t>
            </a:r>
            <a:r>
              <a:rPr lang="ru-RU" sz="2200" dirty="0"/>
              <a:t> </a:t>
            </a:r>
            <a:r>
              <a:rPr lang="ru-RU" sz="2200" dirty="0" err="1"/>
              <a:t>існування</a:t>
            </a:r>
            <a:r>
              <a:rPr lang="ru-RU" sz="2200" dirty="0"/>
              <a:t> - з часу </a:t>
            </a:r>
            <a:r>
              <a:rPr lang="ru-RU" sz="2200" dirty="0" err="1"/>
              <a:t>відкриття</a:t>
            </a:r>
            <a:r>
              <a:rPr lang="ru-RU" sz="2200" dirty="0"/>
              <a:t> </a:t>
            </a:r>
            <a:r>
              <a:rPr lang="ru-RU" sz="2200" dirty="0" err="1"/>
              <a:t>спадщини</a:t>
            </a:r>
            <a:r>
              <a:rPr lang="ru-RU" sz="2200" dirty="0"/>
              <a:t> до </a:t>
            </a:r>
            <a:r>
              <a:rPr lang="ru-RU" sz="2200" dirty="0" err="1"/>
              <a:t>оформлення</a:t>
            </a:r>
            <a:r>
              <a:rPr lang="ru-RU" sz="2200" dirty="0"/>
              <a:t> </a:t>
            </a:r>
            <a:r>
              <a:rPr lang="ru-RU" sz="2200" dirty="0" err="1"/>
              <a:t>спадкоємцями</a:t>
            </a:r>
            <a:r>
              <a:rPr lang="ru-RU" sz="2200" dirty="0"/>
              <a:t> прав на </a:t>
            </a:r>
            <a:r>
              <a:rPr lang="ru-RU" sz="2200" dirty="0" err="1"/>
              <a:t>спадщину</a:t>
            </a:r>
            <a:r>
              <a:rPr lang="ru-RU" sz="2200" dirty="0"/>
              <a:t>. </a:t>
            </a:r>
            <a:endParaRPr lang="ru-RU" sz="2200" b="1" dirty="0" smtClean="0">
              <a:solidFill>
                <a:srgbClr val="00B0F0"/>
              </a:solidFill>
            </a:endParaRPr>
          </a:p>
          <a:p>
            <a:endParaRPr lang="ru-RU" sz="2400" b="1" dirty="0">
              <a:solidFill>
                <a:srgbClr val="00B0F0"/>
              </a:solidFill>
            </a:endParaRPr>
          </a:p>
          <a:p>
            <a:r>
              <a:rPr lang="ru-RU" sz="2400" b="1" dirty="0" err="1" smtClean="0">
                <a:solidFill>
                  <a:srgbClr val="00B0F0"/>
                </a:solidFill>
              </a:rPr>
              <a:t>Стаття</a:t>
            </a:r>
            <a:r>
              <a:rPr lang="ru-RU" sz="2400" b="1" dirty="0" smtClean="0">
                <a:solidFill>
                  <a:srgbClr val="00B0F0"/>
                </a:solidFill>
              </a:rPr>
              <a:t> </a:t>
            </a:r>
            <a:r>
              <a:rPr lang="ru-RU" sz="2400" b="1" dirty="0">
                <a:solidFill>
                  <a:srgbClr val="00B0F0"/>
                </a:solidFill>
              </a:rPr>
              <a:t>1218.</a:t>
            </a:r>
            <a:r>
              <a:rPr lang="ru-RU" sz="2400" dirty="0">
                <a:solidFill>
                  <a:srgbClr val="00B0F0"/>
                </a:solidFill>
              </a:rPr>
              <a:t> Склад </a:t>
            </a:r>
            <a:r>
              <a:rPr lang="ru-RU" sz="2400" dirty="0" err="1">
                <a:solidFill>
                  <a:srgbClr val="00B0F0"/>
                </a:solidFill>
              </a:rPr>
              <a:t>спадщини</a:t>
            </a:r>
            <a:endParaRPr lang="ru-RU" sz="2400" dirty="0">
              <a:solidFill>
                <a:srgbClr val="00B0F0"/>
              </a:solidFill>
            </a:endParaRPr>
          </a:p>
          <a:p>
            <a:r>
              <a:rPr lang="ru-RU" sz="2400" dirty="0">
                <a:solidFill>
                  <a:srgbClr val="00B0F0"/>
                </a:solidFill>
              </a:rPr>
              <a:t>1. До складу </a:t>
            </a:r>
            <a:r>
              <a:rPr lang="ru-RU" sz="2400" dirty="0" err="1">
                <a:solidFill>
                  <a:srgbClr val="00B0F0"/>
                </a:solidFill>
              </a:rPr>
              <a:t>спадщини</a:t>
            </a:r>
            <a:r>
              <a:rPr lang="ru-RU" sz="2400" dirty="0">
                <a:solidFill>
                  <a:srgbClr val="00B0F0"/>
                </a:solidFill>
              </a:rPr>
              <a:t> </a:t>
            </a:r>
            <a:r>
              <a:rPr lang="ru-RU" sz="2400" dirty="0" err="1">
                <a:solidFill>
                  <a:srgbClr val="00B0F0"/>
                </a:solidFill>
              </a:rPr>
              <a:t>входять</a:t>
            </a:r>
            <a:r>
              <a:rPr lang="ru-RU" sz="2400" dirty="0">
                <a:solidFill>
                  <a:srgbClr val="00B0F0"/>
                </a:solidFill>
              </a:rPr>
              <a:t> </a:t>
            </a:r>
            <a:r>
              <a:rPr lang="ru-RU" sz="2400" dirty="0" err="1">
                <a:solidFill>
                  <a:srgbClr val="00B0F0"/>
                </a:solidFill>
              </a:rPr>
              <a:t>усі</a:t>
            </a:r>
            <a:r>
              <a:rPr lang="ru-RU" sz="2400" dirty="0">
                <a:solidFill>
                  <a:srgbClr val="00B0F0"/>
                </a:solidFill>
              </a:rPr>
              <a:t> права та </a:t>
            </a:r>
            <a:r>
              <a:rPr lang="ru-RU" sz="2400" dirty="0" err="1">
                <a:solidFill>
                  <a:srgbClr val="00B0F0"/>
                </a:solidFill>
              </a:rPr>
              <a:t>обов'язки</a:t>
            </a:r>
            <a:r>
              <a:rPr lang="ru-RU" sz="2400" dirty="0">
                <a:solidFill>
                  <a:srgbClr val="00B0F0"/>
                </a:solidFill>
              </a:rPr>
              <a:t>, </a:t>
            </a:r>
            <a:r>
              <a:rPr lang="ru-RU" sz="2400" dirty="0" err="1">
                <a:solidFill>
                  <a:srgbClr val="00B0F0"/>
                </a:solidFill>
              </a:rPr>
              <a:t>що</a:t>
            </a:r>
            <a:r>
              <a:rPr lang="ru-RU" sz="2400" dirty="0">
                <a:solidFill>
                  <a:srgbClr val="00B0F0"/>
                </a:solidFill>
              </a:rPr>
              <a:t> належали </a:t>
            </a:r>
            <a:r>
              <a:rPr lang="ru-RU" sz="2400" dirty="0" err="1">
                <a:solidFill>
                  <a:srgbClr val="00B0F0"/>
                </a:solidFill>
              </a:rPr>
              <a:t>спадкодавцеві</a:t>
            </a:r>
            <a:r>
              <a:rPr lang="ru-RU" sz="2400" dirty="0">
                <a:solidFill>
                  <a:srgbClr val="00B0F0"/>
                </a:solidFill>
              </a:rPr>
              <a:t> на момент </a:t>
            </a:r>
            <a:r>
              <a:rPr lang="ru-RU" sz="2400" dirty="0" err="1">
                <a:solidFill>
                  <a:srgbClr val="00B0F0"/>
                </a:solidFill>
              </a:rPr>
              <a:t>відкриття</a:t>
            </a:r>
            <a:r>
              <a:rPr lang="ru-RU" sz="2400" dirty="0">
                <a:solidFill>
                  <a:srgbClr val="00B0F0"/>
                </a:solidFill>
              </a:rPr>
              <a:t> </a:t>
            </a:r>
            <a:r>
              <a:rPr lang="ru-RU" sz="2400" dirty="0" err="1">
                <a:solidFill>
                  <a:srgbClr val="00B0F0"/>
                </a:solidFill>
              </a:rPr>
              <a:t>спадщини</a:t>
            </a:r>
            <a:r>
              <a:rPr lang="ru-RU" sz="2400" dirty="0">
                <a:solidFill>
                  <a:srgbClr val="00B0F0"/>
                </a:solidFill>
              </a:rPr>
              <a:t> і не </a:t>
            </a:r>
            <a:r>
              <a:rPr lang="ru-RU" sz="2400" dirty="0" err="1">
                <a:solidFill>
                  <a:srgbClr val="00B0F0"/>
                </a:solidFill>
              </a:rPr>
              <a:t>припинилися</a:t>
            </a:r>
            <a:r>
              <a:rPr lang="ru-RU" sz="2400" dirty="0">
                <a:solidFill>
                  <a:srgbClr val="00B0F0"/>
                </a:solidFill>
              </a:rPr>
              <a:t> </a:t>
            </a:r>
            <a:r>
              <a:rPr lang="ru-RU" sz="2400" dirty="0" err="1">
                <a:solidFill>
                  <a:srgbClr val="00B0F0"/>
                </a:solidFill>
              </a:rPr>
              <a:t>внаслідок</a:t>
            </a:r>
            <a:r>
              <a:rPr lang="ru-RU" sz="2400" dirty="0">
                <a:solidFill>
                  <a:srgbClr val="00B0F0"/>
                </a:solidFill>
              </a:rPr>
              <a:t> </a:t>
            </a:r>
            <a:r>
              <a:rPr lang="ru-RU" sz="2400" dirty="0" err="1">
                <a:solidFill>
                  <a:srgbClr val="00B0F0"/>
                </a:solidFill>
              </a:rPr>
              <a:t>його</a:t>
            </a:r>
            <a:r>
              <a:rPr lang="ru-RU" sz="2400" dirty="0">
                <a:solidFill>
                  <a:srgbClr val="00B0F0"/>
                </a:solidFill>
              </a:rPr>
              <a:t> </a:t>
            </a:r>
            <a:r>
              <a:rPr lang="ru-RU" sz="2400" dirty="0" err="1">
                <a:solidFill>
                  <a:srgbClr val="00B0F0"/>
                </a:solidFill>
              </a:rPr>
              <a:t>смерті</a:t>
            </a:r>
            <a:r>
              <a:rPr lang="ru-RU" sz="2400" dirty="0">
                <a:solidFill>
                  <a:srgbClr val="00B0F0"/>
                </a:solidFill>
              </a:rPr>
              <a:t>.</a:t>
            </a:r>
          </a:p>
          <a:p>
            <a:r>
              <a:rPr lang="ru-RU" dirty="0"/>
              <a:t>Таким чином, до складу </a:t>
            </a:r>
            <a:r>
              <a:rPr lang="ru-RU" dirty="0" err="1"/>
              <a:t>спадщини</a:t>
            </a:r>
            <a:r>
              <a:rPr lang="ru-RU" dirty="0"/>
              <a:t> входить не </a:t>
            </a:r>
            <a:r>
              <a:rPr lang="ru-RU" dirty="0" err="1"/>
              <a:t>майно</a:t>
            </a:r>
            <a:r>
              <a:rPr lang="ru-RU" dirty="0"/>
              <a:t>, а </a:t>
            </a:r>
            <a:r>
              <a:rPr lang="ru-RU" dirty="0" err="1"/>
              <a:t>саме</a:t>
            </a:r>
            <a:r>
              <a:rPr lang="ru-RU" dirty="0"/>
              <a:t> право на </a:t>
            </a:r>
            <a:r>
              <a:rPr lang="ru-RU" dirty="0" err="1"/>
              <a:t>майно</a:t>
            </a:r>
            <a:r>
              <a:rPr lang="ru-RU" dirty="0"/>
              <a:t>.</a:t>
            </a:r>
            <a:r>
              <a:rPr lang="ru-RU" dirty="0"/>
              <a:t/>
            </a:r>
            <a:br>
              <a:rPr lang="ru-RU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2277305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2000" dirty="0"/>
              <a:t>Те, </a:t>
            </a:r>
            <a:r>
              <a:rPr lang="ru-RU" sz="2000" dirty="0" err="1"/>
              <a:t>що</a:t>
            </a:r>
            <a:r>
              <a:rPr lang="ru-RU" sz="2000" dirty="0"/>
              <a:t> ЦК </a:t>
            </a:r>
            <a:r>
              <a:rPr lang="ru-RU" sz="2000" dirty="0" err="1"/>
              <a:t>України</a:t>
            </a:r>
            <a:r>
              <a:rPr lang="ru-RU" sz="2000" dirty="0"/>
              <a:t> </a:t>
            </a:r>
            <a:r>
              <a:rPr lang="ru-RU" sz="2000" dirty="0" err="1"/>
              <a:t>визначає</a:t>
            </a:r>
            <a:r>
              <a:rPr lang="ru-RU" sz="2000" dirty="0"/>
              <a:t> склад </a:t>
            </a:r>
            <a:r>
              <a:rPr lang="ru-RU" sz="2000" dirty="0" err="1"/>
              <a:t>спадщини</a:t>
            </a:r>
            <a:r>
              <a:rPr lang="ru-RU" sz="2000" dirty="0"/>
              <a:t> </a:t>
            </a:r>
            <a:r>
              <a:rPr lang="ru-RU" sz="2000" dirty="0" err="1"/>
              <a:t>лише</a:t>
            </a:r>
            <a:r>
              <a:rPr lang="ru-RU" sz="2000" dirty="0"/>
              <a:t> як </a:t>
            </a:r>
            <a:r>
              <a:rPr lang="ru-RU" sz="2000" dirty="0" err="1"/>
              <a:t>сукупність</a:t>
            </a:r>
            <a:r>
              <a:rPr lang="ru-RU" sz="2000" dirty="0"/>
              <a:t> прав та </a:t>
            </a:r>
            <a:r>
              <a:rPr lang="ru-RU" sz="2000" dirty="0" err="1"/>
              <a:t>обов’язків</a:t>
            </a:r>
            <a:r>
              <a:rPr lang="ru-RU" sz="2000" dirty="0"/>
              <a:t>, </a:t>
            </a:r>
            <a:r>
              <a:rPr lang="ru-RU" sz="2000" dirty="0" err="1"/>
              <a:t>виключає</a:t>
            </a:r>
            <a:r>
              <a:rPr lang="ru-RU" sz="2000" dirty="0"/>
              <a:t> з </a:t>
            </a:r>
            <a:r>
              <a:rPr lang="ru-RU" sz="2000" dirty="0" err="1"/>
              <a:t>її</a:t>
            </a:r>
            <a:r>
              <a:rPr lang="ru-RU" sz="2000" dirty="0"/>
              <a:t> складу </a:t>
            </a:r>
            <a:r>
              <a:rPr lang="ru-RU" sz="2000" dirty="0" err="1"/>
              <a:t>речі</a:t>
            </a:r>
            <a:r>
              <a:rPr lang="ru-RU" sz="2000" dirty="0"/>
              <a:t>, на </a:t>
            </a:r>
            <a:r>
              <a:rPr lang="ru-RU" sz="2000" dirty="0" err="1"/>
              <a:t>які</a:t>
            </a:r>
            <a:r>
              <a:rPr lang="ru-RU" sz="2000" dirty="0"/>
              <a:t> у </a:t>
            </a:r>
            <a:r>
              <a:rPr lang="ru-RU" sz="2000" dirty="0" err="1"/>
              <a:t>спадкодавця</a:t>
            </a:r>
            <a:r>
              <a:rPr lang="ru-RU" sz="2000" dirty="0"/>
              <a:t> не </a:t>
            </a:r>
            <a:r>
              <a:rPr lang="ru-RU" sz="2000" dirty="0" err="1"/>
              <a:t>було</a:t>
            </a:r>
            <a:r>
              <a:rPr lang="ru-RU" sz="2000" dirty="0"/>
              <a:t> прав. </a:t>
            </a:r>
            <a:r>
              <a:rPr lang="ru-RU" sz="2000" dirty="0" err="1"/>
              <a:t>Тобто</a:t>
            </a:r>
            <a:r>
              <a:rPr lang="ru-RU" sz="2000" dirty="0"/>
              <a:t> до складу </a:t>
            </a:r>
            <a:r>
              <a:rPr lang="ru-RU" sz="2000" dirty="0" err="1"/>
              <a:t>спадщини</a:t>
            </a:r>
            <a:r>
              <a:rPr lang="ru-RU" sz="2000" dirty="0"/>
              <a:t> не </a:t>
            </a:r>
            <a:r>
              <a:rPr lang="ru-RU" sz="2000" dirty="0" err="1"/>
              <a:t>потрапляє</a:t>
            </a:r>
            <a:r>
              <a:rPr lang="ru-RU" sz="2000" dirty="0"/>
              <a:t> самочинно </a:t>
            </a:r>
            <a:r>
              <a:rPr lang="ru-RU" sz="2000" dirty="0" err="1"/>
              <a:t>збудоване</a:t>
            </a:r>
            <a:r>
              <a:rPr lang="ru-RU" sz="2000" dirty="0"/>
              <a:t> </a:t>
            </a:r>
            <a:r>
              <a:rPr lang="ru-RU" sz="2000" dirty="0" err="1"/>
              <a:t>майно</a:t>
            </a:r>
            <a:r>
              <a:rPr lang="ru-RU" sz="2000" dirty="0"/>
              <a:t>, на яке </a:t>
            </a:r>
            <a:r>
              <a:rPr lang="ru-RU" sz="2000" dirty="0" err="1"/>
              <a:t>спадкодавець</a:t>
            </a:r>
            <a:r>
              <a:rPr lang="ru-RU" sz="2000" dirty="0"/>
              <a:t> не </a:t>
            </a:r>
            <a:r>
              <a:rPr lang="ru-RU" sz="2000" dirty="0" err="1"/>
              <a:t>набув</a:t>
            </a:r>
            <a:r>
              <a:rPr lang="ru-RU" sz="2000" dirty="0"/>
              <a:t> права </a:t>
            </a:r>
            <a:r>
              <a:rPr lang="ru-RU" sz="2000" dirty="0" err="1"/>
              <a:t>власності</a:t>
            </a:r>
            <a:r>
              <a:rPr lang="ru-RU" sz="2000" dirty="0"/>
              <a:t> та </a:t>
            </a:r>
            <a:r>
              <a:rPr lang="ru-RU" sz="2000" dirty="0" err="1"/>
              <a:t>інше</a:t>
            </a:r>
            <a:r>
              <a:rPr lang="ru-RU" sz="2000" dirty="0"/>
              <a:t> </a:t>
            </a:r>
            <a:r>
              <a:rPr lang="ru-RU" sz="2000" dirty="0" err="1"/>
              <a:t>майно</a:t>
            </a:r>
            <a:r>
              <a:rPr lang="ru-RU" sz="2000" dirty="0"/>
              <a:t> у </a:t>
            </a:r>
            <a:r>
              <a:rPr lang="ru-RU" sz="2000" dirty="0" err="1"/>
              <a:t>відсутності</a:t>
            </a:r>
            <a:r>
              <a:rPr lang="ru-RU" sz="2000" dirty="0"/>
              <a:t> прав на </a:t>
            </a:r>
            <a:r>
              <a:rPr lang="ru-RU" sz="2000" dirty="0" err="1"/>
              <a:t>нього</a:t>
            </a:r>
            <a:r>
              <a:rPr lang="ru-RU" sz="2000" dirty="0"/>
              <a:t>. </a:t>
            </a:r>
            <a:endParaRPr lang="ru-RU" sz="2000" dirty="0" smtClean="0"/>
          </a:p>
          <a:p>
            <a:r>
              <a:rPr lang="ru-RU" sz="2000" dirty="0" err="1" smtClean="0"/>
              <a:t>Отже</a:t>
            </a:r>
            <a:r>
              <a:rPr lang="ru-RU" sz="2000" dirty="0"/>
              <a:t>, </a:t>
            </a:r>
            <a:r>
              <a:rPr lang="ru-RU" sz="2000" dirty="0" err="1"/>
              <a:t>фізичної</a:t>
            </a:r>
            <a:r>
              <a:rPr lang="ru-RU" sz="2000" dirty="0"/>
              <a:t> </a:t>
            </a:r>
            <a:r>
              <a:rPr lang="ru-RU" sz="2000" dirty="0" err="1"/>
              <a:t>наявності</a:t>
            </a:r>
            <a:r>
              <a:rPr lang="ru-RU" sz="2000" dirty="0"/>
              <a:t> у </a:t>
            </a:r>
            <a:r>
              <a:rPr lang="ru-RU" sz="2000" dirty="0" err="1"/>
              <a:t>спадкодавця</a:t>
            </a:r>
            <a:r>
              <a:rPr lang="ru-RU" sz="2000" dirty="0"/>
              <a:t> (в </a:t>
            </a:r>
            <a:r>
              <a:rPr lang="ru-RU" sz="2000" dirty="0" err="1"/>
              <a:t>його</a:t>
            </a:r>
            <a:r>
              <a:rPr lang="ru-RU" sz="2000" dirty="0"/>
              <a:t> </a:t>
            </a:r>
            <a:r>
              <a:rPr lang="ru-RU" sz="2000" dirty="0" err="1"/>
              <a:t>господарстві</a:t>
            </a:r>
            <a:r>
              <a:rPr lang="ru-RU" sz="2000" dirty="0"/>
              <a:t>, в </a:t>
            </a:r>
            <a:r>
              <a:rPr lang="ru-RU" sz="2000" dirty="0" err="1"/>
              <a:t>його</a:t>
            </a:r>
            <a:r>
              <a:rPr lang="ru-RU" sz="2000" dirty="0"/>
              <a:t> </a:t>
            </a:r>
            <a:r>
              <a:rPr lang="ru-RU" sz="2000" dirty="0" err="1"/>
              <a:t>оточенні</a:t>
            </a:r>
            <a:r>
              <a:rPr lang="ru-RU" sz="2000" dirty="0"/>
              <a:t>) речей, </a:t>
            </a:r>
            <a:r>
              <a:rPr lang="ru-RU" sz="2000" dirty="0" err="1"/>
              <a:t>якими</a:t>
            </a:r>
            <a:r>
              <a:rPr lang="ru-RU" sz="2000" dirty="0"/>
              <a:t> </a:t>
            </a:r>
            <a:r>
              <a:rPr lang="ru-RU" sz="2000" dirty="0" err="1"/>
              <a:t>він</a:t>
            </a:r>
            <a:r>
              <a:rPr lang="ru-RU" sz="2000" dirty="0"/>
              <a:t> </a:t>
            </a:r>
            <a:r>
              <a:rPr lang="ru-RU" sz="2000" dirty="0" err="1"/>
              <a:t>користувався</a:t>
            </a:r>
            <a:r>
              <a:rPr lang="ru-RU" sz="2000" dirty="0"/>
              <a:t>, не </a:t>
            </a:r>
            <a:r>
              <a:rPr lang="ru-RU" sz="2000" dirty="0" err="1"/>
              <a:t>достатньо</a:t>
            </a:r>
            <a:r>
              <a:rPr lang="ru-RU" sz="2000" dirty="0"/>
              <a:t>. Для </a:t>
            </a:r>
            <a:r>
              <a:rPr lang="ru-RU" sz="2000" dirty="0" err="1"/>
              <a:t>спадкування</a:t>
            </a:r>
            <a:r>
              <a:rPr lang="ru-RU" sz="2000" dirty="0"/>
              <a:t> </a:t>
            </a:r>
            <a:r>
              <a:rPr lang="ru-RU" sz="2000" dirty="0" err="1"/>
              <a:t>єдиним</a:t>
            </a:r>
            <a:r>
              <a:rPr lang="ru-RU" sz="2000" dirty="0"/>
              <a:t> </a:t>
            </a:r>
            <a:r>
              <a:rPr lang="ru-RU" sz="2000" dirty="0" err="1"/>
              <a:t>показником</a:t>
            </a:r>
            <a:r>
              <a:rPr lang="ru-RU" sz="2000" dirty="0"/>
              <a:t> </a:t>
            </a:r>
            <a:r>
              <a:rPr lang="ru-RU" sz="2000" dirty="0" err="1"/>
              <a:t>входження</a:t>
            </a:r>
            <a:r>
              <a:rPr lang="ru-RU" sz="2000" dirty="0"/>
              <a:t> до складу </a:t>
            </a:r>
            <a:r>
              <a:rPr lang="ru-RU" sz="2000" dirty="0" err="1"/>
              <a:t>спадщини</a:t>
            </a:r>
            <a:r>
              <a:rPr lang="ru-RU" sz="2000" dirty="0"/>
              <a:t> є </a:t>
            </a:r>
            <a:r>
              <a:rPr lang="ru-RU" sz="2000" dirty="0" err="1"/>
              <a:t>наявність</a:t>
            </a:r>
            <a:r>
              <a:rPr lang="ru-RU" sz="2000" dirty="0"/>
              <a:t> прав на </a:t>
            </a:r>
            <a:r>
              <a:rPr lang="ru-RU" sz="2000" dirty="0" err="1"/>
              <a:t>це</a:t>
            </a:r>
            <a:r>
              <a:rPr lang="ru-RU" sz="2000" dirty="0"/>
              <a:t> </a:t>
            </a:r>
            <a:r>
              <a:rPr lang="ru-RU" sz="2000" dirty="0" err="1"/>
              <a:t>майно</a:t>
            </a:r>
            <a:r>
              <a:rPr lang="ru-RU" sz="2000" dirty="0"/>
              <a:t>. </a:t>
            </a:r>
            <a:endParaRPr lang="en-US" sz="2000" dirty="0"/>
          </a:p>
          <a:p>
            <a:endParaRPr lang="ru-RU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873033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/>
              <a:t>До складу </a:t>
            </a:r>
            <a:r>
              <a:rPr lang="ru-RU" dirty="0" err="1"/>
              <a:t>спадщини</a:t>
            </a:r>
            <a:r>
              <a:rPr lang="ru-RU" dirty="0"/>
              <a:t> </a:t>
            </a:r>
            <a:r>
              <a:rPr lang="ru-RU" dirty="0" err="1"/>
              <a:t>входять</a:t>
            </a:r>
            <a:r>
              <a:rPr lang="ru-RU" dirty="0"/>
              <a:t> </a:t>
            </a:r>
            <a:r>
              <a:rPr lang="ru-RU" dirty="0" err="1"/>
              <a:t>лише</a:t>
            </a:r>
            <a:r>
              <a:rPr lang="ru-RU" dirty="0"/>
              <a:t> </a:t>
            </a:r>
            <a:r>
              <a:rPr lang="ru-RU" dirty="0" err="1"/>
              <a:t>ті</a:t>
            </a:r>
            <a:r>
              <a:rPr lang="ru-RU" dirty="0"/>
              <a:t> права та </a:t>
            </a:r>
            <a:r>
              <a:rPr lang="ru-RU" dirty="0" err="1"/>
              <a:t>обов'язки</a:t>
            </a:r>
            <a:r>
              <a:rPr lang="ru-RU" dirty="0"/>
              <a:t>, </a:t>
            </a:r>
            <a:r>
              <a:rPr lang="ru-RU" dirty="0" err="1"/>
              <a:t>носієм</a:t>
            </a:r>
            <a:r>
              <a:rPr lang="ru-RU" dirty="0"/>
              <a:t> </a:t>
            </a:r>
            <a:r>
              <a:rPr lang="ru-RU" dirty="0" err="1"/>
              <a:t>яких</a:t>
            </a:r>
            <a:r>
              <a:rPr lang="ru-RU" dirty="0"/>
              <a:t> за </a:t>
            </a:r>
            <a:r>
              <a:rPr lang="ru-RU" dirty="0" err="1"/>
              <a:t>життя</a:t>
            </a:r>
            <a:r>
              <a:rPr lang="ru-RU" dirty="0"/>
              <a:t> </a:t>
            </a:r>
            <a:r>
              <a:rPr lang="ru-RU" dirty="0" err="1"/>
              <a:t>був</a:t>
            </a:r>
            <a:r>
              <a:rPr lang="ru-RU" dirty="0"/>
              <a:t> сам </a:t>
            </a:r>
            <a:r>
              <a:rPr lang="ru-RU" dirty="0" err="1"/>
              <a:t>спадкодавець</a:t>
            </a:r>
            <a:r>
              <a:rPr lang="ru-RU" dirty="0"/>
              <a:t>. Права та </a:t>
            </a:r>
            <a:r>
              <a:rPr lang="ru-RU" dirty="0" err="1"/>
              <a:t>обов'язки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виникають</a:t>
            </a:r>
            <a:r>
              <a:rPr lang="ru-RU" dirty="0"/>
              <a:t> у </a:t>
            </a:r>
            <a:r>
              <a:rPr lang="ru-RU" dirty="0" err="1"/>
              <a:t>зв'язку</a:t>
            </a:r>
            <a:r>
              <a:rPr lang="ru-RU" dirty="0"/>
              <a:t> </a:t>
            </a:r>
            <a:r>
              <a:rPr lang="ru-RU" dirty="0" err="1"/>
              <a:t>зі</a:t>
            </a:r>
            <a:r>
              <a:rPr lang="ru-RU" dirty="0"/>
              <a:t> </a:t>
            </a:r>
            <a:r>
              <a:rPr lang="ru-RU" dirty="0" err="1"/>
              <a:t>смертю</a:t>
            </a:r>
            <a:r>
              <a:rPr lang="ru-RU" dirty="0"/>
              <a:t> </a:t>
            </a:r>
            <a:r>
              <a:rPr lang="ru-RU" dirty="0" err="1"/>
              <a:t>спадкодавця</a:t>
            </a:r>
            <a:r>
              <a:rPr lang="ru-RU" dirty="0"/>
              <a:t>, </a:t>
            </a:r>
            <a:r>
              <a:rPr lang="ru-RU" dirty="0" err="1"/>
              <a:t>ґрунтуються</a:t>
            </a:r>
            <a:r>
              <a:rPr lang="ru-RU" dirty="0"/>
              <a:t> на </a:t>
            </a:r>
            <a:r>
              <a:rPr lang="ru-RU" dirty="0" err="1"/>
              <a:t>інших</a:t>
            </a:r>
            <a:r>
              <a:rPr lang="ru-RU" dirty="0"/>
              <a:t> </a:t>
            </a:r>
            <a:r>
              <a:rPr lang="ru-RU" dirty="0" err="1"/>
              <a:t>підставах</a:t>
            </a:r>
            <a:r>
              <a:rPr lang="ru-RU" dirty="0" smtClean="0"/>
              <a:t>.</a:t>
            </a:r>
          </a:p>
          <a:p>
            <a:r>
              <a:rPr lang="ru-RU" dirty="0" smtClean="0"/>
              <a:t> П-</a:t>
            </a:r>
            <a:r>
              <a:rPr lang="ru-RU" dirty="0" err="1" smtClean="0"/>
              <a:t>одруге</a:t>
            </a:r>
            <a:r>
              <a:rPr lang="ru-RU" dirty="0"/>
              <a:t>, не </a:t>
            </a:r>
            <a:r>
              <a:rPr lang="ru-RU" dirty="0" err="1"/>
              <a:t>всі</a:t>
            </a:r>
            <a:r>
              <a:rPr lang="ru-RU" dirty="0"/>
              <a:t> права та </a:t>
            </a:r>
            <a:r>
              <a:rPr lang="ru-RU" dirty="0" err="1"/>
              <a:t>обов'язки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належали </a:t>
            </a:r>
            <a:r>
              <a:rPr lang="ru-RU" dirty="0" err="1"/>
              <a:t>спадкодавцеві</a:t>
            </a:r>
            <a:r>
              <a:rPr lang="ru-RU" dirty="0"/>
              <a:t> за </a:t>
            </a:r>
            <a:r>
              <a:rPr lang="ru-RU" dirty="0" err="1"/>
              <a:t>життя</a:t>
            </a:r>
            <a:r>
              <a:rPr lang="ru-RU" dirty="0"/>
              <a:t>, </a:t>
            </a:r>
            <a:r>
              <a:rPr lang="ru-RU" dirty="0" err="1"/>
              <a:t>здатні</a:t>
            </a:r>
            <a:r>
              <a:rPr lang="ru-RU" dirty="0"/>
              <a:t> за </a:t>
            </a:r>
            <a:r>
              <a:rPr lang="ru-RU" dirty="0" err="1"/>
              <a:t>своєю</a:t>
            </a:r>
            <a:r>
              <a:rPr lang="ru-RU" dirty="0"/>
              <a:t> природою </a:t>
            </a:r>
            <a:r>
              <a:rPr lang="ru-RU" dirty="0" err="1"/>
              <a:t>переходити</a:t>
            </a:r>
            <a:r>
              <a:rPr lang="ru-RU" dirty="0"/>
              <a:t> до </a:t>
            </a:r>
            <a:r>
              <a:rPr lang="ru-RU" dirty="0" err="1"/>
              <a:t>інших</a:t>
            </a:r>
            <a:r>
              <a:rPr lang="ru-RU" dirty="0"/>
              <a:t> </a:t>
            </a:r>
            <a:r>
              <a:rPr lang="ru-RU" dirty="0" err="1"/>
              <a:t>осіб</a:t>
            </a:r>
            <a:r>
              <a:rPr lang="ru-RU" dirty="0"/>
              <a:t>. </a:t>
            </a:r>
            <a:endParaRPr lang="ru-RU" dirty="0" smtClean="0"/>
          </a:p>
          <a:p>
            <a:r>
              <a:rPr lang="ru-RU" dirty="0" err="1" smtClean="0"/>
              <a:t>По-третє</a:t>
            </a:r>
            <a:r>
              <a:rPr lang="ru-RU" dirty="0"/>
              <a:t>, </a:t>
            </a:r>
            <a:r>
              <a:rPr lang="ru-RU" dirty="0" err="1"/>
              <a:t>перехід</a:t>
            </a:r>
            <a:r>
              <a:rPr lang="ru-RU" dirty="0"/>
              <a:t> у </a:t>
            </a:r>
            <a:r>
              <a:rPr lang="ru-RU" dirty="0" err="1"/>
              <a:t>спадщину</a:t>
            </a:r>
            <a:r>
              <a:rPr lang="ru-RU" dirty="0"/>
              <a:t> </a:t>
            </a:r>
            <a:r>
              <a:rPr lang="ru-RU" dirty="0" err="1"/>
              <a:t>окремих</a:t>
            </a:r>
            <a:r>
              <a:rPr lang="ru-RU" dirty="0"/>
              <a:t> прав та </a:t>
            </a:r>
            <a:r>
              <a:rPr lang="ru-RU" dirty="0" err="1"/>
              <a:t>обов'язків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належали </a:t>
            </a:r>
            <a:r>
              <a:rPr lang="ru-RU" dirty="0" err="1"/>
              <a:t>спадкодавцеві</a:t>
            </a:r>
            <a:r>
              <a:rPr lang="ru-RU" dirty="0"/>
              <a:t> за </a:t>
            </a:r>
            <a:r>
              <a:rPr lang="ru-RU" dirty="0" err="1"/>
              <a:t>життя</a:t>
            </a:r>
            <a:r>
              <a:rPr lang="ru-RU" dirty="0"/>
              <a:t>, </a:t>
            </a:r>
            <a:r>
              <a:rPr lang="ru-RU" dirty="0" err="1"/>
              <a:t>можуть</a:t>
            </a:r>
            <a:r>
              <a:rPr lang="ru-RU" dirty="0"/>
              <a:t> бути </a:t>
            </a:r>
            <a:r>
              <a:rPr lang="ru-RU" dirty="0" err="1"/>
              <a:t>виключені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обмежені</a:t>
            </a:r>
            <a:r>
              <a:rPr lang="ru-RU" dirty="0"/>
              <a:t> на </a:t>
            </a:r>
            <a:r>
              <a:rPr lang="ru-RU" dirty="0" err="1"/>
              <a:t>підставі</a:t>
            </a:r>
            <a:r>
              <a:rPr lang="ru-RU" dirty="0"/>
              <a:t> </a:t>
            </a:r>
            <a:r>
              <a:rPr lang="ru-RU" dirty="0" err="1"/>
              <a:t>прямої</a:t>
            </a:r>
            <a:r>
              <a:rPr lang="ru-RU" dirty="0"/>
              <a:t> </a:t>
            </a:r>
            <a:r>
              <a:rPr lang="ru-RU" dirty="0" err="1"/>
              <a:t>вказівки</a:t>
            </a:r>
            <a:r>
              <a:rPr lang="ru-RU" dirty="0"/>
              <a:t> закону. </a:t>
            </a:r>
            <a:endParaRPr lang="ru-RU" dirty="0" smtClean="0"/>
          </a:p>
          <a:p>
            <a:r>
              <a:rPr lang="ru-RU" dirty="0" err="1" smtClean="0"/>
              <a:t>По-четверте</a:t>
            </a:r>
            <a:r>
              <a:rPr lang="ru-RU" dirty="0"/>
              <a:t>, у </a:t>
            </a:r>
            <a:r>
              <a:rPr lang="ru-RU" dirty="0" err="1"/>
              <a:t>спадщину</a:t>
            </a:r>
            <a:r>
              <a:rPr lang="ru-RU" dirty="0"/>
              <a:t> </a:t>
            </a:r>
            <a:r>
              <a:rPr lang="ru-RU" dirty="0" err="1"/>
              <a:t>можуть</a:t>
            </a:r>
            <a:r>
              <a:rPr lang="ru-RU" dirty="0"/>
              <a:t> </a:t>
            </a:r>
            <a:r>
              <a:rPr lang="ru-RU" dirty="0" err="1"/>
              <a:t>переходити</a:t>
            </a:r>
            <a:r>
              <a:rPr lang="ru-RU" dirty="0"/>
              <a:t> права та </a:t>
            </a:r>
            <a:r>
              <a:rPr lang="ru-RU" dirty="0" err="1"/>
              <a:t>обов'язки</a:t>
            </a:r>
            <a:r>
              <a:rPr lang="ru-RU" dirty="0"/>
              <a:t> не </a:t>
            </a:r>
            <a:r>
              <a:rPr lang="ru-RU" dirty="0" err="1"/>
              <a:t>тільки</a:t>
            </a:r>
            <a:r>
              <a:rPr lang="ru-RU" dirty="0"/>
              <a:t> з </a:t>
            </a:r>
            <a:r>
              <a:rPr lang="ru-RU" dirty="0" err="1"/>
              <a:t>майновим</a:t>
            </a:r>
            <a:r>
              <a:rPr lang="ru-RU" dirty="0"/>
              <a:t>, а й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немайновим</a:t>
            </a:r>
            <a:r>
              <a:rPr lang="ru-RU" dirty="0"/>
              <a:t> </a:t>
            </a:r>
            <a:r>
              <a:rPr lang="ru-RU" dirty="0" err="1"/>
              <a:t>змістом</a:t>
            </a:r>
            <a:r>
              <a:rPr lang="ru-RU" dirty="0"/>
              <a:t>. </a:t>
            </a:r>
            <a:endParaRPr lang="ru-RU" dirty="0" smtClean="0"/>
          </a:p>
          <a:p>
            <a:r>
              <a:rPr lang="ru-RU" dirty="0" err="1" smtClean="0"/>
              <a:t>По-п'яте</a:t>
            </a:r>
            <a:r>
              <a:rPr lang="ru-RU" dirty="0"/>
              <a:t>, у </a:t>
            </a:r>
            <a:r>
              <a:rPr lang="ru-RU" dirty="0" err="1"/>
              <a:t>випадках</a:t>
            </a:r>
            <a:r>
              <a:rPr lang="ru-RU" dirty="0"/>
              <a:t>, прямо </a:t>
            </a:r>
            <a:r>
              <a:rPr lang="ru-RU" dirty="0" err="1"/>
              <a:t>передбачених</a:t>
            </a:r>
            <a:r>
              <a:rPr lang="ru-RU" dirty="0"/>
              <a:t> законом, у </a:t>
            </a:r>
            <a:r>
              <a:rPr lang="ru-RU" dirty="0" err="1"/>
              <a:t>спадщину</a:t>
            </a:r>
            <a:r>
              <a:rPr lang="ru-RU" dirty="0"/>
              <a:t> </a:t>
            </a:r>
            <a:r>
              <a:rPr lang="ru-RU" dirty="0" err="1"/>
              <a:t>можуть</a:t>
            </a:r>
            <a:r>
              <a:rPr lang="ru-RU" dirty="0"/>
              <a:t> </a:t>
            </a:r>
            <a:r>
              <a:rPr lang="ru-RU" dirty="0" err="1"/>
              <a:t>переходити</a:t>
            </a:r>
            <a:r>
              <a:rPr lang="ru-RU" dirty="0"/>
              <a:t> </a:t>
            </a:r>
            <a:r>
              <a:rPr lang="ru-RU" dirty="0" err="1"/>
              <a:t>охоронювані</a:t>
            </a:r>
            <a:r>
              <a:rPr lang="ru-RU" dirty="0"/>
              <a:t> законом </a:t>
            </a:r>
            <a:r>
              <a:rPr lang="ru-RU" dirty="0" err="1"/>
              <a:t>інтереси</a:t>
            </a:r>
            <a:r>
              <a:rPr lang="ru-RU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7639356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err="1" smtClean="0"/>
              <a:t>Наприклад</a:t>
            </a:r>
            <a:r>
              <a:rPr lang="ru-RU" dirty="0"/>
              <a:t>, коли </a:t>
            </a:r>
            <a:r>
              <a:rPr lang="ru-RU" dirty="0" err="1"/>
              <a:t>громадянин</a:t>
            </a:r>
            <a:r>
              <a:rPr lang="ru-RU" dirty="0"/>
              <a:t> почав </a:t>
            </a:r>
            <a:r>
              <a:rPr lang="ru-RU" dirty="0" err="1"/>
              <a:t>приватизовувати</a:t>
            </a:r>
            <a:r>
              <a:rPr lang="ru-RU" dirty="0"/>
              <a:t> </a:t>
            </a:r>
            <a:r>
              <a:rPr lang="ru-RU" dirty="0" err="1"/>
              <a:t>своє</a:t>
            </a:r>
            <a:r>
              <a:rPr lang="ru-RU" dirty="0"/>
              <a:t> </a:t>
            </a:r>
            <a:r>
              <a:rPr lang="ru-RU" dirty="0" err="1"/>
              <a:t>житло</a:t>
            </a:r>
            <a:r>
              <a:rPr lang="ru-RU" dirty="0"/>
              <a:t>, та не </a:t>
            </a:r>
            <a:r>
              <a:rPr lang="ru-RU" dirty="0" err="1"/>
              <a:t>встиг</a:t>
            </a:r>
            <a:r>
              <a:rPr lang="ru-RU" dirty="0"/>
              <a:t> </a:t>
            </a:r>
            <a:r>
              <a:rPr lang="ru-RU" dirty="0" err="1"/>
              <a:t>внаслідок</a:t>
            </a:r>
            <a:r>
              <a:rPr lang="ru-RU" dirty="0"/>
              <a:t> </a:t>
            </a:r>
            <a:r>
              <a:rPr lang="ru-RU" dirty="0" err="1"/>
              <a:t>смерті</a:t>
            </a:r>
            <a:r>
              <a:rPr lang="ru-RU" dirty="0"/>
              <a:t> </a:t>
            </a:r>
            <a:r>
              <a:rPr lang="ru-RU" dirty="0" err="1"/>
              <a:t>завершити</a:t>
            </a:r>
            <a:r>
              <a:rPr lang="ru-RU" dirty="0"/>
              <a:t> </a:t>
            </a:r>
            <a:r>
              <a:rPr lang="ru-RU" dirty="0" err="1"/>
              <a:t>цей</a:t>
            </a:r>
            <a:r>
              <a:rPr lang="ru-RU" dirty="0"/>
              <a:t> </a:t>
            </a:r>
            <a:r>
              <a:rPr lang="ru-RU" dirty="0" err="1"/>
              <a:t>процес</a:t>
            </a:r>
            <a:r>
              <a:rPr lang="ru-RU" dirty="0"/>
              <a:t> до </a:t>
            </a:r>
            <a:r>
              <a:rPr lang="ru-RU" dirty="0" err="1"/>
              <a:t>кінця</a:t>
            </a:r>
            <a:r>
              <a:rPr lang="ru-RU" dirty="0"/>
              <a:t>. У таких </a:t>
            </a:r>
            <a:r>
              <a:rPr lang="ru-RU" dirty="0" err="1"/>
              <a:t>випадках</a:t>
            </a:r>
            <a:r>
              <a:rPr lang="ru-RU" dirty="0"/>
              <a:t> </a:t>
            </a:r>
            <a:r>
              <a:rPr lang="ru-RU" dirty="0" err="1"/>
              <a:t>спадкоємці</a:t>
            </a:r>
            <a:r>
              <a:rPr lang="ru-RU" dirty="0"/>
              <a:t> </a:t>
            </a:r>
            <a:r>
              <a:rPr lang="ru-RU" dirty="0" err="1"/>
              <a:t>мають</a:t>
            </a:r>
            <a:r>
              <a:rPr lang="ru-RU" dirty="0"/>
              <a:t> право </a:t>
            </a:r>
            <a:r>
              <a:rPr lang="ru-RU" dirty="0" err="1"/>
              <a:t>завершити</a:t>
            </a:r>
            <a:r>
              <a:rPr lang="ru-RU" dirty="0"/>
              <a:t> </a:t>
            </a:r>
            <a:r>
              <a:rPr lang="ru-RU" dirty="0" err="1"/>
              <a:t>розпочатий</a:t>
            </a:r>
            <a:r>
              <a:rPr lang="ru-RU" dirty="0"/>
              <a:t> </a:t>
            </a:r>
            <a:r>
              <a:rPr lang="ru-RU" dirty="0" err="1"/>
              <a:t>спадкодавцем</a:t>
            </a:r>
            <a:r>
              <a:rPr lang="ru-RU" dirty="0"/>
              <a:t> </a:t>
            </a:r>
            <a:r>
              <a:rPr lang="ru-RU" dirty="0" err="1"/>
              <a:t>процес</a:t>
            </a:r>
            <a:r>
              <a:rPr lang="ru-RU" dirty="0"/>
              <a:t> </a:t>
            </a:r>
            <a:r>
              <a:rPr lang="ru-RU" dirty="0" err="1"/>
              <a:t>приватизації</a:t>
            </a:r>
            <a:r>
              <a:rPr lang="ru-RU" dirty="0"/>
              <a:t> </a:t>
            </a:r>
            <a:r>
              <a:rPr lang="ru-RU" dirty="0" err="1"/>
              <a:t>житла</a:t>
            </a:r>
            <a:r>
              <a:rPr lang="ru-RU" dirty="0"/>
              <a:t> та стати </a:t>
            </a:r>
            <a:r>
              <a:rPr lang="ru-RU" dirty="0" err="1"/>
              <a:t>власником</a:t>
            </a:r>
            <a:r>
              <a:rPr lang="ru-RU" dirty="0"/>
              <a:t> майна. </a:t>
            </a:r>
            <a:r>
              <a:rPr lang="ru-RU" dirty="0" err="1"/>
              <a:t>Оскільки</a:t>
            </a:r>
            <a:r>
              <a:rPr lang="ru-RU" dirty="0"/>
              <a:t> </a:t>
            </a:r>
            <a:r>
              <a:rPr lang="ru-RU" dirty="0" err="1"/>
              <a:t>спадкодавець</a:t>
            </a:r>
            <a:r>
              <a:rPr lang="ru-RU" dirty="0"/>
              <a:t> за </a:t>
            </a:r>
            <a:r>
              <a:rPr lang="ru-RU" dirty="0" err="1"/>
              <a:t>життя</a:t>
            </a:r>
            <a:r>
              <a:rPr lang="ru-RU" dirty="0"/>
              <a:t> </a:t>
            </a:r>
            <a:r>
              <a:rPr lang="ru-RU" dirty="0" err="1"/>
              <a:t>встиг</a:t>
            </a:r>
            <a:r>
              <a:rPr lang="ru-RU" dirty="0"/>
              <a:t> </a:t>
            </a:r>
            <a:r>
              <a:rPr lang="ru-RU" dirty="0" err="1"/>
              <a:t>виразити</a:t>
            </a:r>
            <a:r>
              <a:rPr lang="ru-RU" dirty="0"/>
              <a:t> свою волю на </a:t>
            </a:r>
            <a:r>
              <a:rPr lang="ru-RU" dirty="0" err="1"/>
              <a:t>приватизацію</a:t>
            </a:r>
            <a:r>
              <a:rPr lang="ru-RU" dirty="0"/>
              <a:t> </a:t>
            </a:r>
            <a:r>
              <a:rPr lang="ru-RU" dirty="0" err="1"/>
              <a:t>житла</a:t>
            </a:r>
            <a:r>
              <a:rPr lang="ru-RU" dirty="0"/>
              <a:t> (подав </a:t>
            </a:r>
            <a:r>
              <a:rPr lang="ru-RU" dirty="0" err="1"/>
              <a:t>належні</a:t>
            </a:r>
            <a:r>
              <a:rPr lang="ru-RU" dirty="0"/>
              <a:t> </a:t>
            </a:r>
            <a:r>
              <a:rPr lang="ru-RU" dirty="0" err="1"/>
              <a:t>документи</a:t>
            </a:r>
            <a:r>
              <a:rPr lang="ru-RU" dirty="0"/>
              <a:t>), але помер, то право на </a:t>
            </a:r>
            <a:r>
              <a:rPr lang="ru-RU" dirty="0" err="1"/>
              <a:t>приватизацію</a:t>
            </a:r>
            <a:r>
              <a:rPr lang="ru-RU" dirty="0"/>
              <a:t> </a:t>
            </a:r>
            <a:r>
              <a:rPr lang="ru-RU" dirty="0" err="1"/>
              <a:t>перейшло</a:t>
            </a:r>
            <a:r>
              <a:rPr lang="ru-RU" dirty="0"/>
              <a:t> у </a:t>
            </a:r>
            <a:r>
              <a:rPr lang="ru-RU" dirty="0" err="1"/>
              <a:t>стадію</a:t>
            </a:r>
            <a:r>
              <a:rPr lang="ru-RU" dirty="0"/>
              <a:t> </a:t>
            </a:r>
            <a:r>
              <a:rPr lang="ru-RU" dirty="0" err="1"/>
              <a:t>реалізації</a:t>
            </a:r>
            <a:r>
              <a:rPr lang="ru-RU" dirty="0"/>
              <a:t>, </a:t>
            </a:r>
            <a:r>
              <a:rPr lang="ru-RU" dirty="0" err="1"/>
              <a:t>зупинившись</a:t>
            </a:r>
            <a:r>
              <a:rPr lang="ru-RU" dirty="0"/>
              <a:t> на шляху до </a:t>
            </a:r>
            <a:r>
              <a:rPr lang="ru-RU" dirty="0" err="1"/>
              <a:t>суб'єктного</a:t>
            </a:r>
            <a:r>
              <a:rPr lang="ru-RU" dirty="0"/>
              <a:t> права, і тому </a:t>
            </a:r>
            <a:r>
              <a:rPr lang="ru-RU" dirty="0" err="1"/>
              <a:t>може</a:t>
            </a:r>
            <a:r>
              <a:rPr lang="ru-RU" dirty="0"/>
              <a:t> стати </a:t>
            </a:r>
            <a:r>
              <a:rPr lang="ru-RU" dirty="0" err="1"/>
              <a:t>об'єктом</a:t>
            </a:r>
            <a:r>
              <a:rPr lang="ru-RU" dirty="0"/>
              <a:t> </a:t>
            </a:r>
            <a:r>
              <a:rPr lang="ru-RU" dirty="0" err="1"/>
              <a:t>спадкування</a:t>
            </a:r>
            <a:r>
              <a:rPr lang="ru-RU" dirty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7747151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/>
              <a:t>Заробітна</a:t>
            </a:r>
            <a:r>
              <a:rPr lang="ru-RU" dirty="0"/>
              <a:t> плата, </a:t>
            </a:r>
            <a:r>
              <a:rPr lang="ru-RU" dirty="0" err="1"/>
              <a:t>пенсія</a:t>
            </a:r>
            <a:r>
              <a:rPr lang="ru-RU" dirty="0"/>
              <a:t>, </a:t>
            </a:r>
            <a:r>
              <a:rPr lang="ru-RU" dirty="0" err="1"/>
              <a:t>стипендія</a:t>
            </a:r>
            <a:r>
              <a:rPr lang="ru-RU" dirty="0"/>
              <a:t>, </a:t>
            </a:r>
            <a:r>
              <a:rPr lang="ru-RU" dirty="0" err="1"/>
              <a:t>аліменти</a:t>
            </a:r>
            <a:r>
              <a:rPr lang="ru-RU" dirty="0"/>
              <a:t>, </a:t>
            </a:r>
            <a:r>
              <a:rPr lang="ru-RU" dirty="0" err="1"/>
              <a:t>допомога</a:t>
            </a:r>
            <a:r>
              <a:rPr lang="ru-RU" dirty="0"/>
              <a:t> у </a:t>
            </a:r>
            <a:r>
              <a:rPr lang="ru-RU" dirty="0" err="1"/>
              <a:t>зв'язку</a:t>
            </a:r>
            <a:r>
              <a:rPr lang="ru-RU" dirty="0"/>
              <a:t> з </a:t>
            </a:r>
            <a:r>
              <a:rPr lang="ru-RU" dirty="0" err="1"/>
              <a:t>тимчасовою</a:t>
            </a:r>
            <a:r>
              <a:rPr lang="ru-RU" dirty="0"/>
              <a:t> </a:t>
            </a:r>
            <a:r>
              <a:rPr lang="ru-RU" dirty="0" err="1"/>
              <a:t>непрацездатністю</a:t>
            </a:r>
            <a:r>
              <a:rPr lang="ru-RU" dirty="0"/>
              <a:t>, </a:t>
            </a:r>
            <a:r>
              <a:rPr lang="ru-RU" dirty="0" err="1"/>
              <a:t>суми</a:t>
            </a:r>
            <a:r>
              <a:rPr lang="ru-RU" dirty="0"/>
              <a:t> </a:t>
            </a:r>
            <a:r>
              <a:rPr lang="ru-RU" dirty="0" err="1"/>
              <a:t>відшкодувань</a:t>
            </a:r>
            <a:r>
              <a:rPr lang="ru-RU" dirty="0"/>
              <a:t> у </a:t>
            </a:r>
            <a:r>
              <a:rPr lang="ru-RU" dirty="0" err="1"/>
              <a:t>зв'язку</a:t>
            </a:r>
            <a:r>
              <a:rPr lang="ru-RU" dirty="0"/>
              <a:t> з </a:t>
            </a:r>
            <a:r>
              <a:rPr lang="ru-RU" dirty="0" err="1"/>
              <a:t>каліцтвом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іншим</a:t>
            </a:r>
            <a:r>
              <a:rPr lang="ru-RU" dirty="0"/>
              <a:t> </a:t>
            </a:r>
            <a:r>
              <a:rPr lang="ru-RU" dirty="0" err="1"/>
              <a:t>ушкодженням</a:t>
            </a:r>
            <a:r>
              <a:rPr lang="ru-RU" dirty="0"/>
              <a:t> </a:t>
            </a:r>
            <a:r>
              <a:rPr lang="ru-RU" dirty="0" err="1"/>
              <a:t>здоров'я</a:t>
            </a:r>
            <a:r>
              <a:rPr lang="ru-RU" dirty="0"/>
              <a:t>, </a:t>
            </a:r>
            <a:r>
              <a:rPr lang="ru-RU" dirty="0" err="1"/>
              <a:t>інші</a:t>
            </a:r>
            <a:r>
              <a:rPr lang="ru-RU" dirty="0"/>
              <a:t> </a:t>
            </a:r>
            <a:r>
              <a:rPr lang="ru-RU" dirty="0" err="1"/>
              <a:t>соціальні</a:t>
            </a:r>
            <a:r>
              <a:rPr lang="ru-RU" dirty="0"/>
              <a:t> </a:t>
            </a:r>
            <a:r>
              <a:rPr lang="ru-RU" dirty="0" err="1"/>
              <a:t>виплати</a:t>
            </a:r>
            <a:r>
              <a:rPr lang="ru-RU" dirty="0"/>
              <a:t>, </a:t>
            </a:r>
            <a:r>
              <a:rPr lang="ru-RU" dirty="0" err="1"/>
              <a:t>нараховані</a:t>
            </a:r>
            <a:r>
              <a:rPr lang="ru-RU" dirty="0"/>
              <a:t> </a:t>
            </a:r>
            <a:r>
              <a:rPr lang="ru-RU" dirty="0" err="1"/>
              <a:t>спадкодавцеві</a:t>
            </a:r>
            <a:r>
              <a:rPr lang="ru-RU" dirty="0"/>
              <a:t>, але не </a:t>
            </a:r>
            <a:r>
              <a:rPr lang="ru-RU" dirty="0" err="1"/>
              <a:t>одержані</a:t>
            </a:r>
            <a:r>
              <a:rPr lang="ru-RU" dirty="0"/>
              <a:t> ним за </a:t>
            </a:r>
            <a:r>
              <a:rPr lang="ru-RU" dirty="0" err="1"/>
              <a:t>життя</a:t>
            </a:r>
            <a:r>
              <a:rPr lang="ru-RU" dirty="0"/>
              <a:t>, </a:t>
            </a:r>
            <a:r>
              <a:rPr lang="ru-RU" dirty="0" err="1"/>
              <a:t>передаються</a:t>
            </a:r>
            <a:r>
              <a:rPr lang="ru-RU" dirty="0"/>
              <a:t> членам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сім'ї</a:t>
            </a:r>
            <a:r>
              <a:rPr lang="ru-RU" dirty="0"/>
              <a:t>, а у </a:t>
            </a:r>
            <a:r>
              <a:rPr lang="ru-RU" dirty="0" err="1"/>
              <a:t>разі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відсутності</a:t>
            </a:r>
            <a:r>
              <a:rPr lang="ru-RU" dirty="0"/>
              <a:t> – </a:t>
            </a:r>
            <a:r>
              <a:rPr lang="ru-RU" dirty="0" err="1"/>
              <a:t>входять</a:t>
            </a:r>
            <a:r>
              <a:rPr lang="ru-RU" dirty="0"/>
              <a:t> до складу </a:t>
            </a:r>
            <a:r>
              <a:rPr lang="ru-RU" dirty="0" err="1"/>
              <a:t>спадщини</a:t>
            </a:r>
            <a:r>
              <a:rPr lang="ru-RU" dirty="0"/>
              <a:t> (ст. 1227 ЦК </a:t>
            </a:r>
            <a:r>
              <a:rPr lang="ru-RU" dirty="0" err="1"/>
              <a:t>України</a:t>
            </a:r>
            <a:r>
              <a:rPr lang="ru-RU" dirty="0"/>
              <a:t>). </a:t>
            </a:r>
            <a:endParaRPr lang="en-US" dirty="0"/>
          </a:p>
          <a:p>
            <a:r>
              <a:rPr lang="ru-RU" dirty="0"/>
              <a:t>До складу </a:t>
            </a:r>
            <a:r>
              <a:rPr lang="ru-RU" dirty="0" err="1"/>
              <a:t>спадщини</a:t>
            </a:r>
            <a:r>
              <a:rPr lang="ru-RU" dirty="0"/>
              <a:t> </a:t>
            </a:r>
            <a:r>
              <a:rPr lang="ru-RU" dirty="0" err="1"/>
              <a:t>входять</a:t>
            </a:r>
            <a:r>
              <a:rPr lang="ru-RU" dirty="0"/>
              <a:t> і </a:t>
            </a:r>
            <a:r>
              <a:rPr lang="ru-RU" dirty="0" err="1"/>
              <a:t>речові</a:t>
            </a:r>
            <a:r>
              <a:rPr lang="ru-RU" dirty="0"/>
              <a:t> права (права на </a:t>
            </a:r>
            <a:r>
              <a:rPr lang="ru-RU" dirty="0" err="1"/>
              <a:t>чужі</a:t>
            </a:r>
            <a:r>
              <a:rPr lang="ru-RU" dirty="0"/>
              <a:t> </a:t>
            </a:r>
            <a:r>
              <a:rPr lang="ru-RU" dirty="0" err="1"/>
              <a:t>речі</a:t>
            </a:r>
            <a:r>
              <a:rPr lang="ru-RU" dirty="0"/>
              <a:t>) -</a:t>
            </a:r>
            <a:r>
              <a:rPr lang="ru-RU" dirty="0" err="1"/>
              <a:t>сервітути</a:t>
            </a:r>
            <a:r>
              <a:rPr lang="ru-RU" dirty="0"/>
              <a:t>, </a:t>
            </a:r>
            <a:r>
              <a:rPr lang="ru-RU" dirty="0" err="1"/>
              <a:t>емфітевзис</a:t>
            </a:r>
            <a:r>
              <a:rPr lang="ru-RU" dirty="0"/>
              <a:t>, </a:t>
            </a:r>
            <a:r>
              <a:rPr lang="ru-RU" dirty="0" err="1"/>
              <a:t>суперфіцій</a:t>
            </a:r>
            <a:r>
              <a:rPr lang="ru-RU" dirty="0"/>
              <a:t>. 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2407777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2000" dirty="0" err="1"/>
              <a:t>Щодо</a:t>
            </a:r>
            <a:r>
              <a:rPr lang="ru-RU" sz="2000" dirty="0"/>
              <a:t> </a:t>
            </a:r>
            <a:r>
              <a:rPr lang="ru-RU" sz="2000" dirty="0" err="1"/>
              <a:t>сервітутів</a:t>
            </a:r>
            <a:r>
              <a:rPr lang="ru-RU" sz="2000" dirty="0"/>
              <a:t> (ч. 6 ст. 403 ЦК </a:t>
            </a:r>
            <a:r>
              <a:rPr lang="ru-RU" sz="2000" dirty="0" err="1"/>
              <a:t>України</a:t>
            </a:r>
            <a:r>
              <a:rPr lang="ru-RU" sz="2000" dirty="0"/>
              <a:t>), </a:t>
            </a:r>
            <a:r>
              <a:rPr lang="ru-RU" sz="2000" dirty="0" err="1"/>
              <a:t>слід</a:t>
            </a:r>
            <a:r>
              <a:rPr lang="ru-RU" sz="2000" dirty="0"/>
              <a:t> </a:t>
            </a:r>
            <a:r>
              <a:rPr lang="ru-RU" sz="2000" dirty="0" err="1"/>
              <a:t>зауважити</a:t>
            </a:r>
            <a:r>
              <a:rPr lang="ru-RU" sz="2000" dirty="0"/>
              <a:t>, </a:t>
            </a:r>
            <a:r>
              <a:rPr lang="ru-RU" sz="2000" dirty="0" err="1"/>
              <a:t>що</a:t>
            </a:r>
            <a:r>
              <a:rPr lang="ru-RU" sz="2000" dirty="0"/>
              <a:t> </a:t>
            </a:r>
            <a:r>
              <a:rPr lang="ru-RU" sz="2000" dirty="0" err="1"/>
              <a:t>земельні</a:t>
            </a:r>
            <a:r>
              <a:rPr lang="ru-RU" sz="2000" dirty="0"/>
              <a:t> </a:t>
            </a:r>
            <a:r>
              <a:rPr lang="ru-RU" sz="2000" dirty="0" err="1"/>
              <a:t>сервітути</a:t>
            </a:r>
            <a:r>
              <a:rPr lang="ru-RU" sz="2000" dirty="0"/>
              <a:t> </a:t>
            </a:r>
            <a:r>
              <a:rPr lang="ru-RU" sz="2000" dirty="0" err="1"/>
              <a:t>входять</a:t>
            </a:r>
            <a:r>
              <a:rPr lang="ru-RU" sz="2000" dirty="0"/>
              <a:t> до складу </a:t>
            </a:r>
            <a:r>
              <a:rPr lang="ru-RU" sz="2000" dirty="0" err="1"/>
              <a:t>спадщини</a:t>
            </a:r>
            <a:r>
              <a:rPr lang="ru-RU" sz="2000" dirty="0"/>
              <a:t>, </a:t>
            </a:r>
            <a:r>
              <a:rPr lang="ru-RU" sz="2000" dirty="0" err="1"/>
              <a:t>оскільки</a:t>
            </a:r>
            <a:r>
              <a:rPr lang="ru-RU" sz="2000" dirty="0"/>
              <a:t> вони </a:t>
            </a:r>
            <a:r>
              <a:rPr lang="ru-RU" sz="2000" dirty="0" err="1"/>
              <a:t>стають</a:t>
            </a:r>
            <a:r>
              <a:rPr lang="ru-RU" sz="2000" dirty="0"/>
              <a:t> </a:t>
            </a:r>
            <a:r>
              <a:rPr lang="ru-RU" sz="2000" dirty="0" err="1"/>
              <a:t>властивістю</a:t>
            </a:r>
            <a:r>
              <a:rPr lang="ru-RU" sz="2000" dirty="0"/>
              <a:t> </a:t>
            </a:r>
            <a:r>
              <a:rPr lang="ru-RU" sz="2000" dirty="0" err="1"/>
              <a:t>земельної</a:t>
            </a:r>
            <a:r>
              <a:rPr lang="ru-RU" sz="2000" dirty="0"/>
              <a:t> </a:t>
            </a:r>
            <a:r>
              <a:rPr lang="ru-RU" sz="2000" dirty="0" err="1"/>
              <a:t>ділянки</a:t>
            </a:r>
            <a:r>
              <a:rPr lang="ru-RU" sz="2000" dirty="0"/>
              <a:t> і є </a:t>
            </a:r>
            <a:r>
              <a:rPr lang="ru-RU" sz="2000" dirty="0" err="1"/>
              <a:t>невідривною</a:t>
            </a:r>
            <a:r>
              <a:rPr lang="ru-RU" sz="2000" dirty="0"/>
              <a:t> </a:t>
            </a:r>
            <a:r>
              <a:rPr lang="ru-RU" sz="2000" dirty="0" err="1"/>
              <a:t>її</a:t>
            </a:r>
            <a:r>
              <a:rPr lang="ru-RU" sz="2000" dirty="0"/>
              <a:t> характеристикою </a:t>
            </a:r>
            <a:r>
              <a:rPr lang="ru-RU" sz="2000" dirty="0" err="1"/>
              <a:t>поряд</a:t>
            </a:r>
            <a:r>
              <a:rPr lang="ru-RU" sz="2000" dirty="0"/>
              <a:t> </a:t>
            </a:r>
            <a:r>
              <a:rPr lang="ru-RU" sz="2000" dirty="0" err="1"/>
              <a:t>із</a:t>
            </a:r>
            <a:r>
              <a:rPr lang="ru-RU" sz="2000" dirty="0"/>
              <a:t> </a:t>
            </a:r>
            <a:r>
              <a:rPr lang="ru-RU" sz="2000" dirty="0" err="1"/>
              <a:t>її</a:t>
            </a:r>
            <a:r>
              <a:rPr lang="ru-RU" sz="2000" dirty="0"/>
              <a:t> </a:t>
            </a:r>
            <a:r>
              <a:rPr lang="ru-RU" sz="2000" dirty="0" err="1"/>
              <a:t>розміром</a:t>
            </a:r>
            <a:r>
              <a:rPr lang="ru-RU" sz="2000" dirty="0"/>
              <a:t>, </a:t>
            </a:r>
            <a:r>
              <a:rPr lang="ru-RU" sz="2000" dirty="0" err="1"/>
              <a:t>місцем</a:t>
            </a:r>
            <a:r>
              <a:rPr lang="ru-RU" sz="2000" dirty="0"/>
              <a:t> </a:t>
            </a:r>
            <a:r>
              <a:rPr lang="ru-RU" sz="2000" dirty="0" err="1"/>
              <a:t>розташування</a:t>
            </a:r>
            <a:r>
              <a:rPr lang="ru-RU" sz="2000" dirty="0"/>
              <a:t> </a:t>
            </a:r>
            <a:r>
              <a:rPr lang="ru-RU" sz="2000" dirty="0" err="1"/>
              <a:t>тощо</a:t>
            </a:r>
            <a:r>
              <a:rPr lang="ru-RU" sz="2000" dirty="0"/>
              <a:t>. </a:t>
            </a:r>
            <a:r>
              <a:rPr lang="ru-RU" sz="2000" dirty="0" err="1"/>
              <a:t>Особисті</a:t>
            </a:r>
            <a:r>
              <a:rPr lang="ru-RU" sz="2000" dirty="0"/>
              <a:t> ж </a:t>
            </a:r>
            <a:r>
              <a:rPr lang="ru-RU" sz="2000" dirty="0" err="1"/>
              <a:t>сервітути</a:t>
            </a:r>
            <a:r>
              <a:rPr lang="ru-RU" sz="2000" dirty="0"/>
              <a:t> (</a:t>
            </a:r>
            <a:r>
              <a:rPr lang="ru-RU" sz="2000" dirty="0" err="1"/>
              <a:t>наприклад</a:t>
            </a:r>
            <a:r>
              <a:rPr lang="ru-RU" sz="2000" dirty="0"/>
              <a:t>, право особи на </a:t>
            </a:r>
            <a:r>
              <a:rPr lang="ru-RU" sz="2000" dirty="0" err="1"/>
              <a:t>проживання</a:t>
            </a:r>
            <a:r>
              <a:rPr lang="ru-RU" sz="2000" dirty="0"/>
              <a:t> у </a:t>
            </a:r>
            <a:r>
              <a:rPr lang="ru-RU" sz="2000" dirty="0" err="1"/>
              <a:t>певному</a:t>
            </a:r>
            <a:r>
              <a:rPr lang="ru-RU" sz="2000" dirty="0"/>
              <a:t> </a:t>
            </a:r>
            <a:r>
              <a:rPr lang="ru-RU" sz="2000" dirty="0" err="1"/>
              <a:t>приміщенні</a:t>
            </a:r>
            <a:r>
              <a:rPr lang="ru-RU" sz="2000" dirty="0"/>
              <a:t>) до складу </a:t>
            </a:r>
            <a:r>
              <a:rPr lang="ru-RU" sz="2000" dirty="0" err="1"/>
              <a:t>спадщини</a:t>
            </a:r>
            <a:r>
              <a:rPr lang="ru-RU" sz="2000" dirty="0"/>
              <a:t> особи, яка </a:t>
            </a:r>
            <a:r>
              <a:rPr lang="ru-RU" sz="2000" dirty="0" err="1"/>
              <a:t>наділена</a:t>
            </a:r>
            <a:r>
              <a:rPr lang="ru-RU" sz="2000" dirty="0"/>
              <a:t> </a:t>
            </a:r>
            <a:r>
              <a:rPr lang="ru-RU" sz="2000" dirty="0" err="1"/>
              <a:t>цим</a:t>
            </a:r>
            <a:r>
              <a:rPr lang="ru-RU" sz="2000" dirty="0"/>
              <a:t> правом, не </a:t>
            </a:r>
            <a:r>
              <a:rPr lang="ru-RU" sz="2000" dirty="0" err="1"/>
              <a:t>входять</a:t>
            </a:r>
            <a:r>
              <a:rPr lang="ru-RU" sz="2000" dirty="0"/>
              <a:t>, </a:t>
            </a:r>
            <a:r>
              <a:rPr lang="ru-RU" sz="2000" dirty="0" err="1"/>
              <a:t>бо</a:t>
            </a:r>
            <a:r>
              <a:rPr lang="ru-RU" sz="2000" dirty="0"/>
              <a:t> </a:t>
            </a:r>
            <a:r>
              <a:rPr lang="ru-RU" sz="2000" dirty="0" err="1"/>
              <a:t>саме</a:t>
            </a:r>
            <a:r>
              <a:rPr lang="ru-RU" sz="2000" dirty="0"/>
              <a:t> </a:t>
            </a:r>
            <a:r>
              <a:rPr lang="ru-RU" sz="2000" dirty="0" err="1"/>
              <a:t>їй</a:t>
            </a:r>
            <a:r>
              <a:rPr lang="ru-RU" sz="2000" dirty="0"/>
              <a:t> </a:t>
            </a:r>
            <a:r>
              <a:rPr lang="ru-RU" sz="2000" dirty="0" err="1"/>
              <a:t>надавався</a:t>
            </a:r>
            <a:r>
              <a:rPr lang="ru-RU" sz="2000" dirty="0"/>
              <a:t> </a:t>
            </a:r>
            <a:r>
              <a:rPr lang="ru-RU" sz="2000" dirty="0" err="1"/>
              <a:t>цей</a:t>
            </a:r>
            <a:r>
              <a:rPr lang="ru-RU" sz="2000" dirty="0"/>
              <a:t> </a:t>
            </a:r>
            <a:r>
              <a:rPr lang="ru-RU" sz="2000" dirty="0" err="1"/>
              <a:t>сервітут</a:t>
            </a:r>
            <a:r>
              <a:rPr lang="ru-RU" sz="2000" dirty="0"/>
              <a:t>. </a:t>
            </a:r>
            <a:r>
              <a:rPr lang="ru-RU" sz="2000" dirty="0" err="1"/>
              <a:t>Навпаки</a:t>
            </a:r>
            <a:r>
              <a:rPr lang="ru-RU" sz="2000" dirty="0"/>
              <a:t> ж, до складу </a:t>
            </a:r>
            <a:r>
              <a:rPr lang="ru-RU" sz="2000" dirty="0" err="1"/>
              <a:t>спадщини</a:t>
            </a:r>
            <a:r>
              <a:rPr lang="ru-RU" sz="2000" dirty="0"/>
              <a:t> </a:t>
            </a:r>
            <a:r>
              <a:rPr lang="ru-RU" sz="2000" dirty="0" err="1"/>
              <a:t>власника</a:t>
            </a:r>
            <a:r>
              <a:rPr lang="ru-RU" sz="2000" dirty="0"/>
              <a:t> майна, </a:t>
            </a:r>
            <a:r>
              <a:rPr lang="ru-RU" sz="2000" dirty="0" err="1"/>
              <a:t>щодо</a:t>
            </a:r>
            <a:r>
              <a:rPr lang="ru-RU" sz="2000" dirty="0"/>
              <a:t> </a:t>
            </a:r>
            <a:r>
              <a:rPr lang="ru-RU" sz="2000" dirty="0" err="1"/>
              <a:t>якого</a:t>
            </a:r>
            <a:r>
              <a:rPr lang="ru-RU" sz="2000" dirty="0"/>
              <a:t> </a:t>
            </a:r>
            <a:r>
              <a:rPr lang="ru-RU" sz="2000" dirty="0" err="1"/>
              <a:t>встановлено</a:t>
            </a:r>
            <a:r>
              <a:rPr lang="ru-RU" sz="2000" dirty="0"/>
              <a:t> </a:t>
            </a:r>
            <a:r>
              <a:rPr lang="ru-RU" sz="2000" dirty="0" err="1"/>
              <a:t>сервітутне</a:t>
            </a:r>
            <a:r>
              <a:rPr lang="ru-RU" sz="2000" dirty="0"/>
              <a:t> право, входить </a:t>
            </a:r>
            <a:r>
              <a:rPr lang="ru-RU" sz="2000" dirty="0" err="1"/>
              <a:t>обов'язок</a:t>
            </a:r>
            <a:r>
              <a:rPr lang="ru-RU" sz="2000" dirty="0"/>
              <a:t> не </a:t>
            </a:r>
            <a:r>
              <a:rPr lang="ru-RU" sz="2000" dirty="0" err="1"/>
              <a:t>порушувати</a:t>
            </a:r>
            <a:r>
              <a:rPr lang="ru-RU" sz="2000" dirty="0"/>
              <a:t> право </a:t>
            </a:r>
            <a:r>
              <a:rPr lang="ru-RU" sz="2000" dirty="0" err="1"/>
              <a:t>суб'єкта</a:t>
            </a:r>
            <a:r>
              <a:rPr lang="ru-RU" sz="2000" dirty="0"/>
              <a:t> </a:t>
            </a:r>
            <a:r>
              <a:rPr lang="ru-RU" sz="2000" dirty="0" err="1"/>
              <a:t>сервітуту</a:t>
            </a:r>
            <a:r>
              <a:rPr lang="ru-RU" sz="2000" dirty="0"/>
              <a:t>, </a:t>
            </a:r>
            <a:r>
              <a:rPr lang="ru-RU" sz="2000" dirty="0" err="1"/>
              <a:t>тобто</a:t>
            </a:r>
            <a:r>
              <a:rPr lang="ru-RU" sz="2000" dirty="0"/>
              <a:t> особи, яка </a:t>
            </a:r>
            <a:r>
              <a:rPr lang="ru-RU" sz="2000" dirty="0" err="1"/>
              <a:t>проживає</a:t>
            </a:r>
            <a:r>
              <a:rPr lang="ru-RU" sz="2000" dirty="0"/>
              <a:t> в чужому </a:t>
            </a:r>
            <a:r>
              <a:rPr lang="ru-RU" sz="2000" dirty="0" err="1"/>
              <a:t>приміщенні</a:t>
            </a:r>
            <a:r>
              <a:rPr lang="ru-RU" sz="2000" dirty="0"/>
              <a:t>. </a:t>
            </a:r>
            <a:endParaRPr lang="en-US" sz="20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3221451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 err="1"/>
              <a:t>Слід</a:t>
            </a:r>
            <a:r>
              <a:rPr lang="ru-RU" dirty="0"/>
              <a:t> </a:t>
            </a:r>
            <a:r>
              <a:rPr lang="ru-RU" dirty="0" err="1"/>
              <a:t>вказати</a:t>
            </a:r>
            <a:r>
              <a:rPr lang="ru-RU" dirty="0"/>
              <a:t> на </a:t>
            </a:r>
            <a:r>
              <a:rPr lang="ru-RU" dirty="0" err="1"/>
              <a:t>певні</a:t>
            </a:r>
            <a:r>
              <a:rPr lang="ru-RU" dirty="0"/>
              <a:t> </a:t>
            </a:r>
            <a:r>
              <a:rPr lang="ru-RU" dirty="0" err="1"/>
              <a:t>особливості</a:t>
            </a:r>
            <a:r>
              <a:rPr lang="ru-RU" dirty="0"/>
              <a:t> </a:t>
            </a:r>
            <a:r>
              <a:rPr lang="ru-RU" dirty="0" err="1"/>
              <a:t>спадкування</a:t>
            </a:r>
            <a:r>
              <a:rPr lang="ru-RU" dirty="0"/>
              <a:t> майна,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перебуває</a:t>
            </a:r>
            <a:r>
              <a:rPr lang="ru-RU" dirty="0"/>
              <a:t> у </a:t>
            </a:r>
            <a:r>
              <a:rPr lang="ru-RU" dirty="0" err="1">
                <a:solidFill>
                  <a:srgbClr val="00B0F0"/>
                </a:solidFill>
              </a:rPr>
              <a:t>спільній</a:t>
            </a:r>
            <a:r>
              <a:rPr lang="ru-RU" dirty="0">
                <a:solidFill>
                  <a:srgbClr val="00B0F0"/>
                </a:solidFill>
              </a:rPr>
              <a:t> </a:t>
            </a:r>
            <a:r>
              <a:rPr lang="ru-RU" dirty="0" err="1">
                <a:solidFill>
                  <a:srgbClr val="00B0F0"/>
                </a:solidFill>
              </a:rPr>
              <a:t>сумісній</a:t>
            </a:r>
            <a:r>
              <a:rPr lang="ru-RU" dirty="0">
                <a:solidFill>
                  <a:srgbClr val="00B0F0"/>
                </a:solidFill>
              </a:rPr>
              <a:t> </a:t>
            </a:r>
            <a:r>
              <a:rPr lang="ru-RU" dirty="0" err="1">
                <a:solidFill>
                  <a:srgbClr val="00B0F0"/>
                </a:solidFill>
              </a:rPr>
              <a:t>власності</a:t>
            </a:r>
            <a:r>
              <a:rPr lang="ru-RU" smtClean="0"/>
              <a:t>:</a:t>
            </a:r>
          </a:p>
          <a:p>
            <a:r>
              <a:rPr lang="ru-RU" smtClean="0"/>
              <a:t> </a:t>
            </a:r>
            <a:r>
              <a:rPr lang="ru-RU" dirty="0"/>
              <a:t>до складу </a:t>
            </a:r>
            <a:r>
              <a:rPr lang="ru-RU" dirty="0" err="1"/>
              <a:t>спадщини</a:t>
            </a:r>
            <a:r>
              <a:rPr lang="ru-RU" dirty="0"/>
              <a:t> входить не все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майно</a:t>
            </a:r>
            <a:r>
              <a:rPr lang="ru-RU" dirty="0"/>
              <a:t>, </a:t>
            </a:r>
            <a:r>
              <a:rPr lang="ru-RU" dirty="0" err="1"/>
              <a:t>адже</a:t>
            </a:r>
            <a:r>
              <a:rPr lang="ru-RU" dirty="0"/>
              <a:t> </a:t>
            </a:r>
            <a:r>
              <a:rPr lang="ru-RU" dirty="0" err="1"/>
              <a:t>воно</a:t>
            </a:r>
            <a:r>
              <a:rPr lang="ru-RU" dirty="0"/>
              <a:t> </a:t>
            </a:r>
            <a:r>
              <a:rPr lang="ru-RU" dirty="0" err="1"/>
              <a:t>перебуває</a:t>
            </a:r>
            <a:r>
              <a:rPr lang="ru-RU" dirty="0"/>
              <a:t> в особливому правовому </a:t>
            </a:r>
            <a:r>
              <a:rPr lang="ru-RU" dirty="0" err="1"/>
              <a:t>режимі</a:t>
            </a:r>
            <a:r>
              <a:rPr lang="ru-RU" dirty="0"/>
              <a:t>, </a:t>
            </a:r>
            <a:r>
              <a:rPr lang="ru-RU" dirty="0" err="1"/>
              <a:t>бо</a:t>
            </a:r>
            <a:r>
              <a:rPr lang="ru-RU" dirty="0"/>
              <a:t> </a:t>
            </a:r>
            <a:r>
              <a:rPr lang="ru-RU" dirty="0" err="1"/>
              <a:t>належить</a:t>
            </a:r>
            <a:r>
              <a:rPr lang="ru-RU" dirty="0"/>
              <a:t> </a:t>
            </a:r>
            <a:r>
              <a:rPr lang="ru-RU" dirty="0" err="1"/>
              <a:t>подружжю</a:t>
            </a:r>
            <a:r>
              <a:rPr lang="ru-RU" dirty="0"/>
              <a:t>, а не одному з них. </a:t>
            </a:r>
            <a:r>
              <a:rPr lang="ru-RU" dirty="0" err="1"/>
              <a:t>Логічно</a:t>
            </a:r>
            <a:r>
              <a:rPr lang="ru-RU" dirty="0"/>
              <a:t> </a:t>
            </a:r>
            <a:r>
              <a:rPr lang="ru-RU" dirty="0" err="1"/>
              <a:t>було</a:t>
            </a:r>
            <a:r>
              <a:rPr lang="ru-RU" dirty="0"/>
              <a:t> б </a:t>
            </a:r>
            <a:r>
              <a:rPr lang="ru-RU" dirty="0" err="1"/>
              <a:t>указати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після</a:t>
            </a:r>
            <a:r>
              <a:rPr lang="ru-RU" dirty="0"/>
              <a:t> </a:t>
            </a:r>
            <a:r>
              <a:rPr lang="ru-RU" dirty="0" err="1"/>
              <a:t>смерті</a:t>
            </a:r>
            <a:r>
              <a:rPr lang="ru-RU" dirty="0"/>
              <a:t> одного з </a:t>
            </a:r>
            <a:r>
              <a:rPr lang="ru-RU" dirty="0" err="1"/>
              <a:t>подружжя</a:t>
            </a:r>
            <a:r>
              <a:rPr lang="ru-RU" dirty="0"/>
              <a:t> </a:t>
            </a:r>
            <a:r>
              <a:rPr lang="ru-RU" dirty="0" err="1"/>
              <a:t>спадкується</a:t>
            </a:r>
            <a:r>
              <a:rPr lang="ru-RU" dirty="0"/>
              <a:t> </a:t>
            </a:r>
            <a:r>
              <a:rPr lang="ru-RU" dirty="0" err="1"/>
              <a:t>лише</a:t>
            </a:r>
            <a:r>
              <a:rPr lang="ru-RU" dirty="0"/>
              <a:t> те </a:t>
            </a:r>
            <a:r>
              <a:rPr lang="ru-RU" dirty="0" err="1"/>
              <a:t>майно</a:t>
            </a:r>
            <a:r>
              <a:rPr lang="ru-RU" dirty="0"/>
              <a:t>, право на яке </a:t>
            </a:r>
            <a:r>
              <a:rPr lang="ru-RU" dirty="0" err="1"/>
              <a:t>він</a:t>
            </a:r>
            <a:r>
              <a:rPr lang="ru-RU" dirty="0"/>
              <a:t> </a:t>
            </a:r>
            <a:r>
              <a:rPr lang="ru-RU" dirty="0" err="1"/>
              <a:t>мав</a:t>
            </a:r>
            <a:r>
              <a:rPr lang="ru-RU" dirty="0"/>
              <a:t> за </a:t>
            </a:r>
            <a:r>
              <a:rPr lang="ru-RU" dirty="0" err="1"/>
              <a:t>життя</a:t>
            </a:r>
            <a:r>
              <a:rPr lang="ru-RU" dirty="0"/>
              <a:t>. </a:t>
            </a:r>
            <a:r>
              <a:rPr lang="ru-RU" dirty="0" err="1"/>
              <a:t>Утім</a:t>
            </a:r>
            <a:r>
              <a:rPr lang="ru-RU" dirty="0"/>
              <a:t>, </a:t>
            </a:r>
            <a:r>
              <a:rPr lang="ru-RU" dirty="0" err="1"/>
              <a:t>складність</a:t>
            </a:r>
            <a:r>
              <a:rPr lang="ru-RU" dirty="0"/>
              <a:t> </a:t>
            </a:r>
            <a:r>
              <a:rPr lang="ru-RU" dirty="0" err="1"/>
              <a:t>полягає</a:t>
            </a:r>
            <a:r>
              <a:rPr lang="ru-RU" dirty="0"/>
              <a:t> в тому,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обидва</a:t>
            </a:r>
            <a:r>
              <a:rPr lang="ru-RU" dirty="0"/>
              <a:t> з </a:t>
            </a:r>
            <a:r>
              <a:rPr lang="ru-RU" dirty="0" err="1"/>
              <a:t>подружжя</a:t>
            </a:r>
            <a:r>
              <a:rPr lang="ru-RU" dirty="0"/>
              <a:t> </a:t>
            </a:r>
            <a:r>
              <a:rPr lang="ru-RU" dirty="0" err="1"/>
              <a:t>мали</a:t>
            </a:r>
            <a:r>
              <a:rPr lang="ru-RU" dirty="0"/>
              <a:t> право на </a:t>
            </a:r>
            <a:r>
              <a:rPr lang="ru-RU" dirty="0" err="1"/>
              <a:t>майно</a:t>
            </a:r>
            <a:r>
              <a:rPr lang="ru-RU" dirty="0"/>
              <a:t> в </a:t>
            </a:r>
            <a:r>
              <a:rPr lang="ru-RU" dirty="0" err="1"/>
              <a:t>цілому</a:t>
            </a:r>
            <a:r>
              <a:rPr lang="ru-RU" dirty="0"/>
              <a:t> і </a:t>
            </a:r>
            <a:r>
              <a:rPr lang="ru-RU" dirty="0" err="1"/>
              <a:t>це</a:t>
            </a:r>
            <a:r>
              <a:rPr lang="ru-RU" dirty="0"/>
              <a:t> право </a:t>
            </a:r>
            <a:r>
              <a:rPr lang="ru-RU" dirty="0" err="1"/>
              <a:t>спільної</a:t>
            </a:r>
            <a:r>
              <a:rPr lang="ru-RU" dirty="0"/>
              <a:t> </a:t>
            </a:r>
            <a:r>
              <a:rPr lang="ru-RU" dirty="0" err="1"/>
              <a:t>сумісної</a:t>
            </a:r>
            <a:r>
              <a:rPr lang="ru-RU" dirty="0"/>
              <a:t> </a:t>
            </a:r>
            <a:r>
              <a:rPr lang="ru-RU" dirty="0" err="1"/>
              <a:t>власності</a:t>
            </a:r>
            <a:r>
              <a:rPr lang="ru-RU" dirty="0"/>
              <a:t>. </a:t>
            </a:r>
            <a:endParaRPr lang="en-US" dirty="0"/>
          </a:p>
          <a:p>
            <a:r>
              <a:rPr lang="ru-RU" dirty="0"/>
              <a:t> </a:t>
            </a:r>
            <a:r>
              <a:rPr lang="ru-RU" dirty="0" err="1"/>
              <a:t>Зобов’язальні</a:t>
            </a:r>
            <a:r>
              <a:rPr lang="ru-RU" dirty="0"/>
              <a:t> права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входять</a:t>
            </a:r>
            <a:r>
              <a:rPr lang="ru-RU" dirty="0"/>
              <a:t> до складу </a:t>
            </a:r>
            <a:r>
              <a:rPr lang="ru-RU" dirty="0" err="1"/>
              <a:t>спадщини</a:t>
            </a:r>
            <a:r>
              <a:rPr lang="ru-RU" dirty="0"/>
              <a:t>, </a:t>
            </a:r>
            <a:r>
              <a:rPr lang="ru-RU" dirty="0" err="1"/>
              <a:t>адже</a:t>
            </a:r>
            <a:r>
              <a:rPr lang="ru-RU" dirty="0"/>
              <a:t> до </a:t>
            </a:r>
            <a:r>
              <a:rPr lang="ru-RU" dirty="0" err="1"/>
              <a:t>спадкоємців</a:t>
            </a:r>
            <a:r>
              <a:rPr lang="ru-RU" dirty="0"/>
              <a:t> переходить право </a:t>
            </a:r>
            <a:r>
              <a:rPr lang="ru-RU" dirty="0" err="1"/>
              <a:t>вимоги</a:t>
            </a:r>
            <a:r>
              <a:rPr lang="ru-RU" dirty="0"/>
              <a:t> до </a:t>
            </a:r>
            <a:r>
              <a:rPr lang="ru-RU" dirty="0" err="1"/>
              <a:t>кредиторів</a:t>
            </a:r>
            <a:r>
              <a:rPr lang="ru-RU" dirty="0"/>
              <a:t> </a:t>
            </a:r>
            <a:r>
              <a:rPr lang="ru-RU" dirty="0" err="1"/>
              <a:t>померлого</a:t>
            </a:r>
            <a:r>
              <a:rPr lang="ru-RU" dirty="0"/>
              <a:t> за </a:t>
            </a:r>
            <a:r>
              <a:rPr lang="ru-RU" dirty="0" err="1"/>
              <a:t>виключенням</a:t>
            </a:r>
            <a:r>
              <a:rPr lang="ru-RU" dirty="0"/>
              <a:t> </a:t>
            </a:r>
            <a:r>
              <a:rPr lang="ru-RU" dirty="0" err="1"/>
              <a:t>деяких</a:t>
            </a:r>
            <a:r>
              <a:rPr lang="ru-RU" dirty="0"/>
              <a:t> (</a:t>
            </a:r>
            <a:r>
              <a:rPr lang="ru-RU" dirty="0" err="1"/>
              <a:t>наприклад</a:t>
            </a:r>
            <a:r>
              <a:rPr lang="ru-RU" dirty="0"/>
              <a:t>, право </a:t>
            </a:r>
            <a:r>
              <a:rPr lang="ru-RU" dirty="0" err="1"/>
              <a:t>довірителя</a:t>
            </a:r>
            <a:r>
              <a:rPr lang="ru-RU" dirty="0"/>
              <a:t> — п. 3 ч. 1 ст. 1008 ЦК). </a:t>
            </a:r>
            <a:r>
              <a:rPr lang="ru-RU" dirty="0" err="1"/>
              <a:t>Зобов’язальні</a:t>
            </a:r>
            <a:r>
              <a:rPr lang="ru-RU" dirty="0"/>
              <a:t> права </a:t>
            </a:r>
            <a:r>
              <a:rPr lang="ru-RU" dirty="0" err="1"/>
              <a:t>вимоги</a:t>
            </a:r>
            <a:r>
              <a:rPr lang="ru-RU" dirty="0"/>
              <a:t> </a:t>
            </a:r>
            <a:r>
              <a:rPr lang="ru-RU" dirty="0" err="1"/>
              <a:t>відшкодування</a:t>
            </a:r>
            <a:r>
              <a:rPr lang="ru-RU" dirty="0"/>
              <a:t> </a:t>
            </a:r>
            <a:r>
              <a:rPr lang="ru-RU" dirty="0" err="1"/>
              <a:t>заподіяної</a:t>
            </a:r>
            <a:r>
              <a:rPr lang="ru-RU" dirty="0"/>
              <a:t> </a:t>
            </a:r>
            <a:r>
              <a:rPr lang="ru-RU" dirty="0" err="1"/>
              <a:t>померлому</a:t>
            </a:r>
            <a:r>
              <a:rPr lang="ru-RU" dirty="0"/>
              <a:t> </a:t>
            </a:r>
            <a:r>
              <a:rPr lang="ru-RU" dirty="0" err="1"/>
              <a:t>шкоди</a:t>
            </a:r>
            <a:r>
              <a:rPr lang="ru-RU" dirty="0"/>
              <a:t> до складу </a:t>
            </a:r>
            <a:r>
              <a:rPr lang="ru-RU" dirty="0" err="1"/>
              <a:t>спадщини</a:t>
            </a:r>
            <a:r>
              <a:rPr lang="ru-RU" dirty="0"/>
              <a:t> не </a:t>
            </a:r>
            <a:r>
              <a:rPr lang="ru-RU" dirty="0" err="1"/>
              <a:t>входять</a:t>
            </a:r>
            <a:r>
              <a:rPr lang="ru-RU" dirty="0"/>
              <a:t> (п. 3 ч.1 ст. 1219 ЦК).</a:t>
            </a:r>
            <a:r>
              <a:rPr lang="en-US" dirty="0"/>
              <a:t> </a:t>
            </a:r>
          </a:p>
          <a:p>
            <a:r>
              <a:rPr lang="ru-RU" dirty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45317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Про</a:t>
            </a:r>
            <a:r>
              <a:rPr lang="en-US" dirty="0" smtClean="0"/>
              <a:t> </a:t>
            </a:r>
            <a:r>
              <a:rPr lang="en-US" dirty="0" err="1"/>
              <a:t>затвердження</a:t>
            </a:r>
            <a:r>
              <a:rPr lang="en-US" dirty="0"/>
              <a:t> </a:t>
            </a:r>
            <a:r>
              <a:rPr lang="en-US" dirty="0" err="1"/>
              <a:t>Порядку</a:t>
            </a:r>
            <a:r>
              <a:rPr lang="en-US" dirty="0"/>
              <a:t> </a:t>
            </a:r>
            <a:r>
              <a:rPr lang="en-US" dirty="0" err="1"/>
              <a:t>вчинення</a:t>
            </a:r>
            <a:r>
              <a:rPr lang="en-US" dirty="0"/>
              <a:t> </a:t>
            </a:r>
            <a:r>
              <a:rPr lang="en-US" dirty="0" err="1"/>
              <a:t>нотаріальних</a:t>
            </a:r>
            <a:r>
              <a:rPr lang="en-US" dirty="0"/>
              <a:t> </a:t>
            </a:r>
            <a:r>
              <a:rPr lang="en-US" dirty="0" err="1"/>
              <a:t>дій</a:t>
            </a:r>
            <a:r>
              <a:rPr lang="en-US" dirty="0"/>
              <a:t> </a:t>
            </a:r>
            <a:r>
              <a:rPr lang="en-US" dirty="0" err="1"/>
              <a:t>нотаріусами</a:t>
            </a:r>
            <a:r>
              <a:rPr lang="en-US" dirty="0"/>
              <a:t> </a:t>
            </a:r>
            <a:r>
              <a:rPr lang="en-US" dirty="0" err="1"/>
              <a:t>України</a:t>
            </a:r>
            <a:r>
              <a:rPr lang="en-US" dirty="0"/>
              <a:t>: </a:t>
            </a:r>
            <a:r>
              <a:rPr lang="en-US" dirty="0" err="1"/>
              <a:t>Наказ</a:t>
            </a:r>
            <a:r>
              <a:rPr lang="en-US" dirty="0"/>
              <a:t> </a:t>
            </a:r>
            <a:r>
              <a:rPr lang="en-US" dirty="0" err="1"/>
              <a:t>Міністерства</a:t>
            </a:r>
            <a:r>
              <a:rPr lang="en-US" dirty="0"/>
              <a:t> </a:t>
            </a:r>
            <a:r>
              <a:rPr lang="en-US" dirty="0" err="1"/>
              <a:t>юстиції</a:t>
            </a:r>
            <a:r>
              <a:rPr lang="en-US" dirty="0"/>
              <a:t> </a:t>
            </a:r>
            <a:r>
              <a:rPr lang="en-US" dirty="0" err="1"/>
              <a:t>України</a:t>
            </a:r>
            <a:r>
              <a:rPr lang="en-US" dirty="0"/>
              <a:t> </a:t>
            </a:r>
            <a:r>
              <a:rPr lang="en-US" dirty="0" err="1"/>
              <a:t>від</a:t>
            </a:r>
            <a:r>
              <a:rPr lang="en-US" dirty="0"/>
              <a:t> 22.02.2012 № 296/ //</a:t>
            </a:r>
            <a:r>
              <a:rPr lang="en-US" dirty="0" err="1"/>
              <a:t>Офіційний</a:t>
            </a:r>
            <a:r>
              <a:rPr lang="en-US" dirty="0"/>
              <a:t> </a:t>
            </a:r>
            <a:r>
              <a:rPr lang="en-US" dirty="0" err="1"/>
              <a:t>вісник</a:t>
            </a:r>
            <a:r>
              <a:rPr lang="en-US" dirty="0"/>
              <a:t> </a:t>
            </a:r>
            <a:r>
              <a:rPr lang="en-US" dirty="0" err="1"/>
              <a:t>України</a:t>
            </a:r>
            <a:r>
              <a:rPr lang="en-US" dirty="0"/>
              <a:t> </a:t>
            </a:r>
            <a:r>
              <a:rPr lang="en-US" dirty="0" err="1"/>
              <a:t>від</a:t>
            </a:r>
            <a:r>
              <a:rPr lang="en-US" dirty="0"/>
              <a:t> 07.03.2012 р., № 17, </a:t>
            </a:r>
            <a:r>
              <a:rPr lang="en-US" dirty="0" err="1"/>
              <a:t>стор</a:t>
            </a:r>
            <a:r>
              <a:rPr lang="en-US" dirty="0"/>
              <a:t>. </a:t>
            </a:r>
            <a:r>
              <a:rPr lang="ru-RU" dirty="0"/>
              <a:t>66, </a:t>
            </a:r>
            <a:r>
              <a:rPr lang="ru-RU" dirty="0" err="1"/>
              <a:t>стаття</a:t>
            </a:r>
            <a:r>
              <a:rPr lang="ru-RU" dirty="0"/>
              <a:t> 632 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47316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До </a:t>
            </a:r>
            <a:r>
              <a:rPr lang="ru-RU" dirty="0" err="1"/>
              <a:t>смерті</a:t>
            </a:r>
            <a:r>
              <a:rPr lang="ru-RU" dirty="0"/>
              <a:t> </a:t>
            </a:r>
            <a:r>
              <a:rPr lang="ru-RU" dirty="0" err="1"/>
              <a:t>громадянина</a:t>
            </a:r>
            <a:r>
              <a:rPr lang="ru-RU" dirty="0"/>
              <a:t> за </a:t>
            </a:r>
            <a:r>
              <a:rPr lang="ru-RU" dirty="0" err="1"/>
              <a:t>правовими</a:t>
            </a:r>
            <a:r>
              <a:rPr lang="ru-RU" dirty="0"/>
              <a:t> </a:t>
            </a:r>
            <a:r>
              <a:rPr lang="ru-RU" dirty="0" err="1"/>
              <a:t>наслідками</a:t>
            </a:r>
            <a:r>
              <a:rPr lang="ru-RU" dirty="0"/>
              <a:t> </a:t>
            </a:r>
            <a:r>
              <a:rPr lang="ru-RU" dirty="0" err="1"/>
              <a:t>прирівнюється</a:t>
            </a:r>
            <a:r>
              <a:rPr lang="ru-RU" dirty="0"/>
              <a:t> </a:t>
            </a:r>
            <a:r>
              <a:rPr lang="ru-RU" dirty="0" err="1"/>
              <a:t>оголошення</a:t>
            </a:r>
            <a:r>
              <a:rPr lang="ru-RU" dirty="0"/>
              <a:t> особи </a:t>
            </a:r>
            <a:r>
              <a:rPr lang="ru-RU" dirty="0" err="1"/>
              <a:t>померлою</a:t>
            </a:r>
            <a:r>
              <a:rPr lang="ru-RU" dirty="0"/>
              <a:t>, а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встановлення</a:t>
            </a:r>
            <a:r>
              <a:rPr lang="ru-RU" dirty="0"/>
              <a:t> судом факту </a:t>
            </a:r>
            <a:r>
              <a:rPr lang="ru-RU" dirty="0" err="1"/>
              <a:t>смерті</a:t>
            </a:r>
            <a:r>
              <a:rPr lang="ru-RU" dirty="0"/>
              <a:t> </a:t>
            </a:r>
            <a:r>
              <a:rPr lang="ru-RU" dirty="0" err="1"/>
              <a:t>громадянина</a:t>
            </a:r>
            <a:r>
              <a:rPr lang="ru-RU" dirty="0" smtClean="0"/>
              <a:t>.</a:t>
            </a:r>
          </a:p>
          <a:p>
            <a:r>
              <a:rPr lang="ru-RU" dirty="0" smtClean="0"/>
              <a:t> </a:t>
            </a:r>
            <a:r>
              <a:rPr lang="ru-RU" dirty="0" err="1"/>
              <a:t>Оголошення</a:t>
            </a:r>
            <a:r>
              <a:rPr lang="ru-RU" dirty="0"/>
              <a:t> особи </a:t>
            </a:r>
            <a:r>
              <a:rPr lang="ru-RU" dirty="0" err="1"/>
              <a:t>померлою</a:t>
            </a:r>
            <a:r>
              <a:rPr lang="ru-RU" dirty="0"/>
              <a:t> </a:t>
            </a:r>
            <a:r>
              <a:rPr lang="ru-RU" dirty="0" err="1"/>
              <a:t>внаслідок</a:t>
            </a:r>
            <a:r>
              <a:rPr lang="ru-RU" dirty="0"/>
              <a:t> </a:t>
            </a:r>
            <a:r>
              <a:rPr lang="ru-RU" dirty="0" err="1"/>
              <a:t>безвісної</a:t>
            </a:r>
            <a:r>
              <a:rPr lang="ru-RU" dirty="0"/>
              <a:t> </a:t>
            </a:r>
            <a:r>
              <a:rPr lang="ru-RU" dirty="0" err="1"/>
              <a:t>відсутності</a:t>
            </a:r>
            <a:r>
              <a:rPr lang="ru-RU" dirty="0"/>
              <a:t>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правоздатності</a:t>
            </a:r>
            <a:r>
              <a:rPr lang="ru-RU" dirty="0"/>
              <a:t> не </a:t>
            </a:r>
            <a:r>
              <a:rPr lang="ru-RU" dirty="0" err="1"/>
              <a:t>припиняє</a:t>
            </a:r>
            <a:r>
              <a:rPr lang="ru-RU" dirty="0"/>
              <a:t>. </a:t>
            </a:r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померлою</a:t>
            </a:r>
            <a:r>
              <a:rPr lang="ru-RU" dirty="0"/>
              <a:t> </a:t>
            </a:r>
            <a:r>
              <a:rPr lang="ru-RU" dirty="0" err="1"/>
              <a:t>оголошена</a:t>
            </a:r>
            <a:r>
              <a:rPr lang="ru-RU" dirty="0"/>
              <a:t> особа, яка жива, вона </a:t>
            </a:r>
            <a:r>
              <a:rPr lang="ru-RU" dirty="0" err="1"/>
              <a:t>своєї</a:t>
            </a:r>
            <a:r>
              <a:rPr lang="ru-RU" dirty="0"/>
              <a:t> </a:t>
            </a:r>
            <a:r>
              <a:rPr lang="ru-RU" dirty="0" err="1"/>
              <a:t>правоздатності</a:t>
            </a:r>
            <a:r>
              <a:rPr lang="ru-RU" dirty="0"/>
              <a:t> не </a:t>
            </a:r>
            <a:r>
              <a:rPr lang="ru-RU" dirty="0" err="1"/>
              <a:t>втрачає</a:t>
            </a:r>
            <a:r>
              <a:rPr lang="ru-RU" dirty="0"/>
              <a:t>. </a:t>
            </a:r>
            <a:r>
              <a:rPr lang="ru-RU" dirty="0" err="1"/>
              <a:t>Якщо</a:t>
            </a:r>
            <a:r>
              <a:rPr lang="ru-RU" dirty="0"/>
              <a:t> ж </a:t>
            </a:r>
            <a:r>
              <a:rPr lang="ru-RU" dirty="0" err="1"/>
              <a:t>померлою</a:t>
            </a:r>
            <a:r>
              <a:rPr lang="ru-RU" dirty="0"/>
              <a:t> </a:t>
            </a:r>
            <a:r>
              <a:rPr lang="ru-RU" dirty="0" err="1"/>
              <a:t>оголошена</a:t>
            </a:r>
            <a:r>
              <a:rPr lang="ru-RU" dirty="0"/>
              <a:t> особа, </a:t>
            </a:r>
            <a:r>
              <a:rPr lang="ru-RU" dirty="0" err="1"/>
              <a:t>якої</a:t>
            </a:r>
            <a:r>
              <a:rPr lang="ru-RU" dirty="0"/>
              <a:t> </a:t>
            </a:r>
            <a:r>
              <a:rPr lang="ru-RU" dirty="0" err="1"/>
              <a:t>немає</a:t>
            </a:r>
            <a:r>
              <a:rPr lang="ru-RU" dirty="0"/>
              <a:t> в </a:t>
            </a:r>
            <a:r>
              <a:rPr lang="ru-RU" dirty="0" err="1"/>
              <a:t>живих</a:t>
            </a:r>
            <a:r>
              <a:rPr lang="ru-RU" dirty="0"/>
              <a:t>, то вона </a:t>
            </a:r>
            <a:r>
              <a:rPr lang="ru-RU" dirty="0" err="1"/>
              <a:t>втрачає</a:t>
            </a:r>
            <a:r>
              <a:rPr lang="ru-RU" dirty="0"/>
              <a:t> </a:t>
            </a:r>
            <a:r>
              <a:rPr lang="ru-RU" dirty="0" err="1"/>
              <a:t>правоздатність</a:t>
            </a:r>
            <a:r>
              <a:rPr lang="ru-RU" dirty="0"/>
              <a:t> </a:t>
            </a:r>
            <a:r>
              <a:rPr lang="ru-RU" dirty="0" err="1"/>
              <a:t>вже</a:t>
            </a:r>
            <a:r>
              <a:rPr lang="ru-RU" dirty="0"/>
              <a:t> з моменту </a:t>
            </a:r>
            <a:r>
              <a:rPr lang="ru-RU" dirty="0" err="1"/>
              <a:t>дійсної</a:t>
            </a:r>
            <a:r>
              <a:rPr lang="ru-RU" dirty="0"/>
              <a:t> </a:t>
            </a:r>
            <a:r>
              <a:rPr lang="ru-RU" dirty="0" err="1"/>
              <a:t>смерті</a:t>
            </a:r>
            <a:r>
              <a:rPr lang="ru-RU" dirty="0"/>
              <a:t>, а не з моменту </a:t>
            </a:r>
            <a:r>
              <a:rPr lang="ru-RU" dirty="0" err="1"/>
              <a:t>оголошення</a:t>
            </a:r>
            <a:r>
              <a:rPr lang="ru-RU" dirty="0"/>
              <a:t>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померлою</a:t>
            </a:r>
            <a:r>
              <a:rPr lang="ru-RU" dirty="0"/>
              <a:t> судом. </a:t>
            </a:r>
            <a:endParaRPr lang="ru-RU" dirty="0" smtClean="0"/>
          </a:p>
          <a:p>
            <a:r>
              <a:rPr lang="ru-RU" dirty="0" smtClean="0"/>
              <a:t>Те </a:t>
            </a:r>
            <a:r>
              <a:rPr lang="ru-RU" dirty="0"/>
              <a:t>ж </a:t>
            </a:r>
            <a:r>
              <a:rPr lang="ru-RU" dirty="0" err="1"/>
              <a:t>стосується</a:t>
            </a:r>
            <a:r>
              <a:rPr lang="ru-RU" dirty="0"/>
              <a:t> і </a:t>
            </a:r>
            <a:r>
              <a:rPr lang="ru-RU" dirty="0" err="1"/>
              <a:t>встановлення</a:t>
            </a:r>
            <a:r>
              <a:rPr lang="ru-RU" dirty="0"/>
              <a:t> судом факту </a:t>
            </a:r>
            <a:r>
              <a:rPr lang="ru-RU" dirty="0" err="1"/>
              <a:t>смерті</a:t>
            </a:r>
            <a:r>
              <a:rPr lang="ru-RU" dirty="0"/>
              <a:t>.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має</a:t>
            </a:r>
            <a:r>
              <a:rPr lang="ru-RU" dirty="0"/>
              <a:t> </a:t>
            </a:r>
            <a:r>
              <a:rPr lang="ru-RU" dirty="0" err="1"/>
              <a:t>важливе</a:t>
            </a:r>
            <a:r>
              <a:rPr lang="ru-RU" dirty="0"/>
              <a:t> </a:t>
            </a:r>
            <a:r>
              <a:rPr lang="ru-RU" dirty="0" err="1"/>
              <a:t>правове</a:t>
            </a:r>
            <a:r>
              <a:rPr lang="ru-RU" dirty="0"/>
              <a:t> </a:t>
            </a:r>
            <a:r>
              <a:rPr lang="ru-RU" dirty="0" err="1"/>
              <a:t>значення</a:t>
            </a:r>
            <a:r>
              <a:rPr lang="ru-RU" dirty="0"/>
              <a:t>, </a:t>
            </a:r>
            <a:r>
              <a:rPr lang="ru-RU" dirty="0" err="1"/>
              <a:t>бо</a:t>
            </a:r>
            <a:r>
              <a:rPr lang="ru-RU" dirty="0"/>
              <a:t> моментом </a:t>
            </a:r>
            <a:r>
              <a:rPr lang="ru-RU" dirty="0" err="1"/>
              <a:t>відкриття</a:t>
            </a:r>
            <a:r>
              <a:rPr lang="ru-RU" dirty="0"/>
              <a:t> </a:t>
            </a:r>
            <a:r>
              <a:rPr lang="ru-RU" dirty="0" err="1"/>
              <a:t>спадщини</a:t>
            </a:r>
            <a:r>
              <a:rPr lang="ru-RU" dirty="0"/>
              <a:t> є смерть </a:t>
            </a:r>
            <a:r>
              <a:rPr lang="ru-RU" dirty="0" err="1"/>
              <a:t>фізичної</a:t>
            </a:r>
            <a:r>
              <a:rPr lang="ru-RU" dirty="0"/>
              <a:t> особи, а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юридичний</a:t>
            </a:r>
            <a:r>
              <a:rPr lang="ru-RU" dirty="0"/>
              <a:t> факт, на </a:t>
            </a:r>
            <a:r>
              <a:rPr lang="ru-RU" dirty="0" err="1"/>
              <a:t>підставі</a:t>
            </a:r>
            <a:r>
              <a:rPr lang="ru-RU" dirty="0"/>
              <a:t> </a:t>
            </a:r>
            <a:r>
              <a:rPr lang="ru-RU" dirty="0" err="1"/>
              <a:t>якого</a:t>
            </a:r>
            <a:r>
              <a:rPr lang="ru-RU" dirty="0"/>
              <a:t> </a:t>
            </a:r>
            <a:r>
              <a:rPr lang="ru-RU" dirty="0" err="1"/>
              <a:t>виникає</a:t>
            </a:r>
            <a:r>
              <a:rPr lang="ru-RU" dirty="0"/>
              <a:t> </a:t>
            </a:r>
            <a:r>
              <a:rPr lang="ru-RU" dirty="0" err="1"/>
              <a:t>спадкове</a:t>
            </a:r>
            <a:r>
              <a:rPr lang="ru-RU" dirty="0"/>
              <a:t> </a:t>
            </a:r>
            <a:r>
              <a:rPr lang="ru-RU" dirty="0" err="1"/>
              <a:t>правовідношення</a:t>
            </a:r>
            <a:r>
              <a:rPr lang="ru-RU" dirty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00345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/>
              <a:t>Процес</a:t>
            </a:r>
            <a:r>
              <a:rPr lang="ru-RU" dirty="0"/>
              <a:t> </a:t>
            </a:r>
            <a:r>
              <a:rPr lang="ru-RU" dirty="0" err="1"/>
              <a:t>відкриття</a:t>
            </a:r>
            <a:r>
              <a:rPr lang="ru-RU" dirty="0"/>
              <a:t> </a:t>
            </a:r>
            <a:r>
              <a:rPr lang="ru-RU" dirty="0" err="1"/>
              <a:t>спадщини</a:t>
            </a:r>
            <a:r>
              <a:rPr lang="ru-RU" dirty="0"/>
              <a:t> </a:t>
            </a:r>
            <a:r>
              <a:rPr lang="ru-RU" dirty="0" err="1"/>
              <a:t>продовжується</a:t>
            </a:r>
            <a:r>
              <a:rPr lang="ru-RU" dirty="0"/>
              <a:t> з </a:t>
            </a:r>
            <a:r>
              <a:rPr lang="ru-RU" dirty="0" err="1"/>
              <a:t>закликанням</a:t>
            </a:r>
            <a:r>
              <a:rPr lang="ru-RU" dirty="0"/>
              <a:t> до </a:t>
            </a:r>
            <a:r>
              <a:rPr lang="ru-RU" dirty="0" err="1"/>
              <a:t>спадкування</a:t>
            </a:r>
            <a:r>
              <a:rPr lang="ru-RU" dirty="0"/>
              <a:t> </a:t>
            </a:r>
            <a:r>
              <a:rPr lang="ru-RU" dirty="0" err="1"/>
              <a:t>осіб</a:t>
            </a:r>
            <a:r>
              <a:rPr lang="ru-RU" dirty="0"/>
              <a:t> </a:t>
            </a:r>
            <a:r>
              <a:rPr lang="ru-RU" dirty="0" err="1"/>
              <a:t>визначених</a:t>
            </a:r>
            <a:r>
              <a:rPr lang="ru-RU" dirty="0"/>
              <a:t> в </a:t>
            </a:r>
            <a:r>
              <a:rPr lang="ru-RU" dirty="0" err="1"/>
              <a:t>якості</a:t>
            </a:r>
            <a:r>
              <a:rPr lang="ru-RU" dirty="0"/>
              <a:t> </a:t>
            </a:r>
            <a:r>
              <a:rPr lang="ru-RU" dirty="0" err="1"/>
              <a:t>спадкоємців</a:t>
            </a:r>
            <a:r>
              <a:rPr lang="ru-RU" dirty="0"/>
              <a:t> за законом </a:t>
            </a:r>
            <a:r>
              <a:rPr lang="ru-RU" dirty="0" err="1"/>
              <a:t>або</a:t>
            </a:r>
            <a:r>
              <a:rPr lang="ru-RU" dirty="0"/>
              <a:t> за </a:t>
            </a:r>
            <a:r>
              <a:rPr lang="ru-RU" dirty="0" err="1"/>
              <a:t>заповітом</a:t>
            </a:r>
            <a:r>
              <a:rPr lang="ru-RU" dirty="0"/>
              <a:t> і  </a:t>
            </a:r>
            <a:r>
              <a:rPr lang="ru-RU" dirty="0" err="1"/>
              <a:t>згідно</a:t>
            </a:r>
            <a:r>
              <a:rPr lang="ru-RU" dirty="0"/>
              <a:t> </a:t>
            </a:r>
            <a:r>
              <a:rPr lang="ru-RU" dirty="0" err="1"/>
              <a:t>цього</a:t>
            </a:r>
            <a:r>
              <a:rPr lang="ru-RU" dirty="0"/>
              <a:t> </a:t>
            </a:r>
            <a:r>
              <a:rPr lang="ru-RU" dirty="0" err="1"/>
              <a:t>виникає</a:t>
            </a:r>
            <a:r>
              <a:rPr lang="ru-RU" dirty="0"/>
              <a:t> </a:t>
            </a:r>
            <a:r>
              <a:rPr lang="ru-RU" dirty="0" err="1"/>
              <a:t>лише</a:t>
            </a:r>
            <a:r>
              <a:rPr lang="ru-RU" dirty="0"/>
              <a:t> </a:t>
            </a:r>
            <a:r>
              <a:rPr lang="ru-RU" dirty="0" err="1"/>
              <a:t>одне</a:t>
            </a:r>
            <a:r>
              <a:rPr lang="ru-RU" dirty="0"/>
              <a:t> </a:t>
            </a:r>
            <a:r>
              <a:rPr lang="ru-RU" dirty="0" err="1"/>
              <a:t>суб’єктивне</a:t>
            </a:r>
            <a:r>
              <a:rPr lang="ru-RU" dirty="0"/>
              <a:t> право на </a:t>
            </a:r>
            <a:r>
              <a:rPr lang="ru-RU" dirty="0" err="1"/>
              <a:t>прийняття</a:t>
            </a:r>
            <a:r>
              <a:rPr lang="ru-RU" dirty="0"/>
              <a:t> </a:t>
            </a:r>
            <a:r>
              <a:rPr lang="ru-RU" dirty="0" err="1"/>
              <a:t>спадщини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на </a:t>
            </a:r>
            <a:r>
              <a:rPr lang="ru-RU" dirty="0" err="1"/>
              <a:t>відмову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прийняття</a:t>
            </a:r>
            <a:r>
              <a:rPr lang="ru-RU" dirty="0"/>
              <a:t>. </a:t>
            </a:r>
            <a:endParaRPr lang="ru-RU" dirty="0" smtClean="0"/>
          </a:p>
          <a:p>
            <a:r>
              <a:rPr lang="ru-RU" dirty="0" err="1" smtClean="0"/>
              <a:t>Виникнення</a:t>
            </a:r>
            <a:r>
              <a:rPr lang="ru-RU" dirty="0" smtClean="0"/>
              <a:t> </a:t>
            </a:r>
            <a:r>
              <a:rPr lang="ru-RU" dirty="0" err="1"/>
              <a:t>цього</a:t>
            </a:r>
            <a:r>
              <a:rPr lang="ru-RU" dirty="0"/>
              <a:t> права </a:t>
            </a:r>
            <a:r>
              <a:rPr lang="ru-RU" dirty="0" err="1"/>
              <a:t>відбувається</a:t>
            </a:r>
            <a:r>
              <a:rPr lang="ru-RU" dirty="0"/>
              <a:t> автоматично, </a:t>
            </a:r>
            <a:r>
              <a:rPr lang="ru-RU" dirty="0" err="1"/>
              <a:t>тобто</a:t>
            </a:r>
            <a:r>
              <a:rPr lang="ru-RU" dirty="0"/>
              <a:t> </a:t>
            </a:r>
            <a:r>
              <a:rPr lang="ru-RU" dirty="0" err="1"/>
              <a:t>незалежно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волі</a:t>
            </a:r>
            <a:r>
              <a:rPr lang="ru-RU" dirty="0"/>
              <a:t> </a:t>
            </a:r>
            <a:r>
              <a:rPr lang="ru-RU" dirty="0" err="1"/>
              <a:t>вказаних</a:t>
            </a:r>
            <a:r>
              <a:rPr lang="ru-RU" dirty="0"/>
              <a:t> </a:t>
            </a:r>
            <a:r>
              <a:rPr lang="ru-RU" dirty="0" err="1"/>
              <a:t>осіб</a:t>
            </a:r>
            <a:r>
              <a:rPr lang="ru-RU" dirty="0"/>
              <a:t>  </a:t>
            </a:r>
            <a:r>
              <a:rPr lang="ru-RU" dirty="0" err="1"/>
              <a:t>імовірних</a:t>
            </a:r>
            <a:r>
              <a:rPr lang="ru-RU" dirty="0"/>
              <a:t> </a:t>
            </a:r>
            <a:r>
              <a:rPr lang="ru-RU" dirty="0" err="1"/>
              <a:t>спадкоємців</a:t>
            </a:r>
            <a:r>
              <a:rPr lang="ru-RU" dirty="0"/>
              <a:t>, і </a:t>
            </a:r>
            <a:r>
              <a:rPr lang="ru-RU" dirty="0" err="1"/>
              <a:t>зумовлюється</a:t>
            </a:r>
            <a:r>
              <a:rPr lang="ru-RU" dirty="0"/>
              <a:t> фактом </a:t>
            </a:r>
            <a:r>
              <a:rPr lang="ru-RU" dirty="0" err="1"/>
              <a:t>смерті</a:t>
            </a:r>
            <a:r>
              <a:rPr lang="ru-RU" dirty="0"/>
              <a:t> </a:t>
            </a:r>
            <a:r>
              <a:rPr lang="ru-RU" dirty="0" err="1"/>
              <a:t>спадкодавця</a:t>
            </a:r>
            <a:r>
              <a:rPr lang="ru-RU" dirty="0"/>
              <a:t>, до </a:t>
            </a:r>
            <a:r>
              <a:rPr lang="ru-RU" dirty="0" err="1"/>
              <a:t>якого</a:t>
            </a:r>
            <a:r>
              <a:rPr lang="ru-RU" dirty="0"/>
              <a:t> </a:t>
            </a:r>
            <a:r>
              <a:rPr lang="ru-RU" dirty="0" err="1"/>
              <a:t>завжди</a:t>
            </a:r>
            <a:r>
              <a:rPr lang="ru-RU" dirty="0"/>
              <a:t> </a:t>
            </a:r>
            <a:r>
              <a:rPr lang="ru-RU" dirty="0" err="1"/>
              <a:t>приєднуються</a:t>
            </a:r>
            <a:r>
              <a:rPr lang="ru-RU" dirty="0"/>
              <a:t> </a:t>
            </a:r>
            <a:r>
              <a:rPr lang="ru-RU" dirty="0" err="1"/>
              <a:t>інші</a:t>
            </a:r>
            <a:r>
              <a:rPr lang="ru-RU" dirty="0"/>
              <a:t> </a:t>
            </a:r>
            <a:r>
              <a:rPr lang="ru-RU" dirty="0" err="1"/>
              <a:t>юридичні</a:t>
            </a:r>
            <a:r>
              <a:rPr lang="ru-RU" dirty="0"/>
              <a:t> </a:t>
            </a:r>
            <a:r>
              <a:rPr lang="ru-RU" dirty="0" err="1"/>
              <a:t>факти</a:t>
            </a:r>
            <a:r>
              <a:rPr lang="ru-RU" dirty="0"/>
              <a:t> –  </a:t>
            </a:r>
            <a:r>
              <a:rPr lang="ru-RU" dirty="0" err="1"/>
              <a:t>наявність</a:t>
            </a:r>
            <a:r>
              <a:rPr lang="ru-RU" dirty="0"/>
              <a:t> </a:t>
            </a:r>
            <a:r>
              <a:rPr lang="ru-RU" dirty="0" err="1"/>
              <a:t>спорідненості</a:t>
            </a:r>
            <a:r>
              <a:rPr lang="ru-RU" dirty="0"/>
              <a:t>, </a:t>
            </a:r>
            <a:r>
              <a:rPr lang="ru-RU" dirty="0" err="1"/>
              <a:t>перебування</a:t>
            </a:r>
            <a:r>
              <a:rPr lang="ru-RU" dirty="0"/>
              <a:t> на </a:t>
            </a:r>
            <a:r>
              <a:rPr lang="ru-RU" dirty="0" err="1"/>
              <a:t>утриманні</a:t>
            </a:r>
            <a:r>
              <a:rPr lang="ru-RU" dirty="0"/>
              <a:t> </a:t>
            </a:r>
            <a:r>
              <a:rPr lang="ru-RU" dirty="0" err="1"/>
              <a:t>протягом</a:t>
            </a:r>
            <a:r>
              <a:rPr lang="ru-RU" dirty="0"/>
              <a:t> </a:t>
            </a:r>
            <a:r>
              <a:rPr lang="ru-RU" dirty="0" err="1"/>
              <a:t>встановленого</a:t>
            </a:r>
            <a:r>
              <a:rPr lang="ru-RU" dirty="0"/>
              <a:t> законом строку </a:t>
            </a:r>
            <a:r>
              <a:rPr lang="ru-RU" dirty="0" err="1"/>
              <a:t>тощо</a:t>
            </a:r>
            <a:r>
              <a:rPr lang="ru-RU" dirty="0"/>
              <a:t>. </a:t>
            </a:r>
            <a:endParaRPr lang="en-US" dirty="0"/>
          </a:p>
          <a:p>
            <a:r>
              <a:rPr lang="ru-RU" dirty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207331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/>
              <a:t>Отже</a:t>
            </a:r>
            <a:r>
              <a:rPr lang="ru-RU" dirty="0"/>
              <a:t>, </a:t>
            </a:r>
            <a:r>
              <a:rPr lang="ru-RU" dirty="0" err="1"/>
              <a:t>спадкове</a:t>
            </a:r>
            <a:r>
              <a:rPr lang="ru-RU" dirty="0"/>
              <a:t> </a:t>
            </a:r>
            <a:r>
              <a:rPr lang="ru-RU" dirty="0" err="1"/>
              <a:t>правовідношення</a:t>
            </a:r>
            <a:r>
              <a:rPr lang="ru-RU" dirty="0"/>
              <a:t> </a:t>
            </a:r>
            <a:r>
              <a:rPr lang="ru-RU" dirty="0" err="1"/>
              <a:t>виникає</a:t>
            </a:r>
            <a:r>
              <a:rPr lang="ru-RU" dirty="0"/>
              <a:t> з </a:t>
            </a:r>
            <a:r>
              <a:rPr lang="ru-RU" dirty="0" err="1"/>
              <a:t>відкриттям</a:t>
            </a:r>
            <a:r>
              <a:rPr lang="ru-RU" dirty="0"/>
              <a:t> </a:t>
            </a:r>
            <a:r>
              <a:rPr lang="ru-RU" dirty="0" err="1"/>
              <a:t>спадщини</a:t>
            </a:r>
            <a:r>
              <a:rPr lang="ru-RU" dirty="0"/>
              <a:t>. </a:t>
            </a:r>
            <a:r>
              <a:rPr lang="ru-RU" dirty="0" err="1"/>
              <a:t>Останнє</a:t>
            </a:r>
            <a:r>
              <a:rPr lang="ru-RU" dirty="0"/>
              <a:t> ж </a:t>
            </a:r>
            <a:r>
              <a:rPr lang="ru-RU" dirty="0" err="1"/>
              <a:t>відбувається</a:t>
            </a:r>
            <a:r>
              <a:rPr lang="ru-RU" dirty="0"/>
              <a:t> не </a:t>
            </a:r>
            <a:r>
              <a:rPr lang="ru-RU" dirty="0" err="1"/>
              <a:t>саме</a:t>
            </a:r>
            <a:r>
              <a:rPr lang="ru-RU" dirty="0"/>
              <a:t> по </a:t>
            </a:r>
            <a:r>
              <a:rPr lang="ru-RU" dirty="0" err="1"/>
              <a:t>собі</a:t>
            </a:r>
            <a:r>
              <a:rPr lang="ru-RU" dirty="0"/>
              <a:t>, а у </a:t>
            </a:r>
            <a:r>
              <a:rPr lang="ru-RU" dirty="0" err="1"/>
              <a:t>зв'язку</a:t>
            </a:r>
            <a:r>
              <a:rPr lang="ru-RU" dirty="0"/>
              <a:t> з </a:t>
            </a:r>
            <a:r>
              <a:rPr lang="ru-RU" dirty="0" err="1"/>
              <a:t>настанням</a:t>
            </a:r>
            <a:r>
              <a:rPr lang="ru-RU" dirty="0"/>
              <a:t> </a:t>
            </a:r>
            <a:r>
              <a:rPr lang="ru-RU" dirty="0" err="1"/>
              <a:t>перерахованих</a:t>
            </a:r>
            <a:r>
              <a:rPr lang="ru-RU" dirty="0"/>
              <a:t> </a:t>
            </a:r>
            <a:r>
              <a:rPr lang="ru-RU" dirty="0" err="1"/>
              <a:t>вище</a:t>
            </a:r>
            <a:r>
              <a:rPr lang="ru-RU" dirty="0"/>
              <a:t> </a:t>
            </a:r>
            <a:r>
              <a:rPr lang="ru-RU" dirty="0" err="1"/>
              <a:t>фактів</a:t>
            </a:r>
            <a:r>
              <a:rPr lang="ru-RU" dirty="0"/>
              <a:t>.</a:t>
            </a:r>
            <a:r>
              <a:rPr lang="ru-RU" dirty="0">
                <a:solidFill>
                  <a:srgbClr val="00B0F0"/>
                </a:solidFill>
              </a:rPr>
              <a:t> Таким чином, </a:t>
            </a:r>
            <a:r>
              <a:rPr lang="ru-RU" dirty="0" err="1">
                <a:solidFill>
                  <a:srgbClr val="00B0F0"/>
                </a:solidFill>
              </a:rPr>
              <a:t>відкриття</a:t>
            </a:r>
            <a:r>
              <a:rPr lang="ru-RU" dirty="0">
                <a:solidFill>
                  <a:srgbClr val="00B0F0"/>
                </a:solidFill>
              </a:rPr>
              <a:t> </a:t>
            </a:r>
            <a:r>
              <a:rPr lang="ru-RU" dirty="0" err="1">
                <a:solidFill>
                  <a:srgbClr val="00B0F0"/>
                </a:solidFill>
              </a:rPr>
              <a:t>спадщини</a:t>
            </a:r>
            <a:r>
              <a:rPr lang="ru-RU" dirty="0">
                <a:solidFill>
                  <a:srgbClr val="00B0F0"/>
                </a:solidFill>
              </a:rPr>
              <a:t> </a:t>
            </a:r>
            <a:r>
              <a:rPr lang="ru-RU" dirty="0" err="1">
                <a:solidFill>
                  <a:srgbClr val="00B0F0"/>
                </a:solidFill>
              </a:rPr>
              <a:t>це</a:t>
            </a:r>
            <a:r>
              <a:rPr lang="ru-RU" dirty="0">
                <a:solidFill>
                  <a:srgbClr val="00B0F0"/>
                </a:solidFill>
              </a:rPr>
              <a:t> </a:t>
            </a:r>
            <a:r>
              <a:rPr lang="ru-RU" dirty="0" err="1">
                <a:solidFill>
                  <a:srgbClr val="00B0F0"/>
                </a:solidFill>
              </a:rPr>
              <a:t>настання</a:t>
            </a:r>
            <a:r>
              <a:rPr lang="ru-RU" dirty="0">
                <a:solidFill>
                  <a:srgbClr val="00B0F0"/>
                </a:solidFill>
              </a:rPr>
              <a:t> тих </a:t>
            </a:r>
            <a:r>
              <a:rPr lang="ru-RU" dirty="0" err="1">
                <a:solidFill>
                  <a:srgbClr val="00B0F0"/>
                </a:solidFill>
              </a:rPr>
              <a:t>юридичних</a:t>
            </a:r>
            <a:r>
              <a:rPr lang="ru-RU" dirty="0">
                <a:solidFill>
                  <a:srgbClr val="00B0F0"/>
                </a:solidFill>
              </a:rPr>
              <a:t> </a:t>
            </a:r>
            <a:r>
              <a:rPr lang="ru-RU" dirty="0" err="1">
                <a:solidFill>
                  <a:srgbClr val="00B0F0"/>
                </a:solidFill>
              </a:rPr>
              <a:t>фактів</a:t>
            </a:r>
            <a:r>
              <a:rPr lang="ru-RU" dirty="0">
                <a:solidFill>
                  <a:srgbClr val="00B0F0"/>
                </a:solidFill>
              </a:rPr>
              <a:t>, </a:t>
            </a:r>
            <a:r>
              <a:rPr lang="ru-RU" dirty="0" err="1">
                <a:solidFill>
                  <a:srgbClr val="00B0F0"/>
                </a:solidFill>
              </a:rPr>
              <a:t>якими</a:t>
            </a:r>
            <a:r>
              <a:rPr lang="ru-RU" dirty="0">
                <a:solidFill>
                  <a:srgbClr val="00B0F0"/>
                </a:solidFill>
              </a:rPr>
              <a:t> </a:t>
            </a:r>
            <a:r>
              <a:rPr lang="ru-RU" dirty="0" err="1">
                <a:solidFill>
                  <a:srgbClr val="00B0F0"/>
                </a:solidFill>
              </a:rPr>
              <a:t>обумовлюється</a:t>
            </a:r>
            <a:r>
              <a:rPr lang="ru-RU" dirty="0">
                <a:solidFill>
                  <a:srgbClr val="00B0F0"/>
                </a:solidFill>
              </a:rPr>
              <a:t> </a:t>
            </a:r>
            <a:r>
              <a:rPr lang="ru-RU" dirty="0" err="1">
                <a:solidFill>
                  <a:srgbClr val="00B0F0"/>
                </a:solidFill>
              </a:rPr>
              <a:t>виникнення</a:t>
            </a:r>
            <a:r>
              <a:rPr lang="ru-RU" dirty="0">
                <a:solidFill>
                  <a:srgbClr val="00B0F0"/>
                </a:solidFill>
              </a:rPr>
              <a:t> </a:t>
            </a:r>
            <a:r>
              <a:rPr lang="ru-RU" dirty="0" err="1">
                <a:solidFill>
                  <a:srgbClr val="00B0F0"/>
                </a:solidFill>
              </a:rPr>
              <a:t>спадкових</a:t>
            </a:r>
            <a:r>
              <a:rPr lang="ru-RU" dirty="0">
                <a:solidFill>
                  <a:srgbClr val="00B0F0"/>
                </a:solidFill>
              </a:rPr>
              <a:t> </a:t>
            </a:r>
            <a:r>
              <a:rPr lang="ru-RU" dirty="0" err="1">
                <a:solidFill>
                  <a:srgbClr val="00B0F0"/>
                </a:solidFill>
              </a:rPr>
              <a:t>правовідносин</a:t>
            </a:r>
            <a:r>
              <a:rPr lang="ru-RU" dirty="0">
                <a:solidFill>
                  <a:srgbClr val="00B0F0"/>
                </a:solidFill>
              </a:rPr>
              <a:t>. Характерною </a:t>
            </a:r>
            <a:r>
              <a:rPr lang="ru-RU" dirty="0" err="1">
                <a:solidFill>
                  <a:srgbClr val="00B0F0"/>
                </a:solidFill>
              </a:rPr>
              <a:t>рисою</a:t>
            </a:r>
            <a:r>
              <a:rPr lang="ru-RU" dirty="0">
                <a:solidFill>
                  <a:srgbClr val="00B0F0"/>
                </a:solidFill>
              </a:rPr>
              <a:t> </a:t>
            </a:r>
            <a:r>
              <a:rPr lang="ru-RU" dirty="0" err="1">
                <a:solidFill>
                  <a:srgbClr val="00B0F0"/>
                </a:solidFill>
              </a:rPr>
              <a:t>спадкових</a:t>
            </a:r>
            <a:r>
              <a:rPr lang="ru-RU" dirty="0">
                <a:solidFill>
                  <a:srgbClr val="00B0F0"/>
                </a:solidFill>
              </a:rPr>
              <a:t> </a:t>
            </a:r>
            <a:r>
              <a:rPr lang="ru-RU" dirty="0" err="1">
                <a:solidFill>
                  <a:srgbClr val="00B0F0"/>
                </a:solidFill>
              </a:rPr>
              <a:t>правовідносин</a:t>
            </a:r>
            <a:r>
              <a:rPr lang="ru-RU" dirty="0">
                <a:solidFill>
                  <a:srgbClr val="00B0F0"/>
                </a:solidFill>
              </a:rPr>
              <a:t> є те, </a:t>
            </a:r>
            <a:r>
              <a:rPr lang="ru-RU" dirty="0" err="1">
                <a:solidFill>
                  <a:srgbClr val="00B0F0"/>
                </a:solidFill>
              </a:rPr>
              <a:t>що</a:t>
            </a:r>
            <a:r>
              <a:rPr lang="ru-RU" dirty="0">
                <a:solidFill>
                  <a:srgbClr val="00B0F0"/>
                </a:solidFill>
              </a:rPr>
              <a:t> </a:t>
            </a:r>
            <a:r>
              <a:rPr lang="ru-RU" dirty="0" err="1">
                <a:solidFill>
                  <a:srgbClr val="00B0F0"/>
                </a:solidFill>
              </a:rPr>
              <a:t>підставою</a:t>
            </a:r>
            <a:r>
              <a:rPr lang="ru-RU" dirty="0">
                <a:solidFill>
                  <a:srgbClr val="00B0F0"/>
                </a:solidFill>
              </a:rPr>
              <a:t> </a:t>
            </a:r>
            <a:r>
              <a:rPr lang="ru-RU" dirty="0" err="1">
                <a:solidFill>
                  <a:srgbClr val="00B0F0"/>
                </a:solidFill>
              </a:rPr>
              <a:t>їх</a:t>
            </a:r>
            <a:r>
              <a:rPr lang="ru-RU" dirty="0">
                <a:solidFill>
                  <a:srgbClr val="00B0F0"/>
                </a:solidFill>
              </a:rPr>
              <a:t> </a:t>
            </a:r>
            <a:r>
              <a:rPr lang="ru-RU" dirty="0" err="1">
                <a:solidFill>
                  <a:srgbClr val="00B0F0"/>
                </a:solidFill>
              </a:rPr>
              <a:t>виникнення</a:t>
            </a:r>
            <a:r>
              <a:rPr lang="ru-RU" dirty="0">
                <a:solidFill>
                  <a:srgbClr val="00B0F0"/>
                </a:solidFill>
              </a:rPr>
              <a:t> </a:t>
            </a:r>
            <a:r>
              <a:rPr lang="ru-RU" dirty="0" err="1">
                <a:solidFill>
                  <a:srgbClr val="00B0F0"/>
                </a:solidFill>
              </a:rPr>
              <a:t>завжди</a:t>
            </a:r>
            <a:r>
              <a:rPr lang="ru-RU" dirty="0">
                <a:solidFill>
                  <a:srgbClr val="00B0F0"/>
                </a:solidFill>
              </a:rPr>
              <a:t> </a:t>
            </a:r>
            <a:r>
              <a:rPr lang="ru-RU" dirty="0" err="1">
                <a:solidFill>
                  <a:srgbClr val="00B0F0"/>
                </a:solidFill>
              </a:rPr>
              <a:t>виступає</a:t>
            </a:r>
            <a:r>
              <a:rPr lang="ru-RU" dirty="0">
                <a:solidFill>
                  <a:srgbClr val="00B0F0"/>
                </a:solidFill>
              </a:rPr>
              <a:t> не один </a:t>
            </a:r>
            <a:r>
              <a:rPr lang="ru-RU" dirty="0" err="1">
                <a:solidFill>
                  <a:srgbClr val="00B0F0"/>
                </a:solidFill>
              </a:rPr>
              <a:t>юридичний</a:t>
            </a:r>
            <a:r>
              <a:rPr lang="ru-RU" dirty="0">
                <a:solidFill>
                  <a:srgbClr val="00B0F0"/>
                </a:solidFill>
              </a:rPr>
              <a:t> факт, а </a:t>
            </a:r>
            <a:r>
              <a:rPr lang="ru-RU" dirty="0" err="1">
                <a:solidFill>
                  <a:srgbClr val="00B0F0"/>
                </a:solidFill>
              </a:rPr>
              <a:t>їх</a:t>
            </a:r>
            <a:r>
              <a:rPr lang="ru-RU" dirty="0">
                <a:solidFill>
                  <a:srgbClr val="00B0F0"/>
                </a:solidFill>
              </a:rPr>
              <a:t> </a:t>
            </a:r>
            <a:r>
              <a:rPr lang="ru-RU" dirty="0" err="1">
                <a:solidFill>
                  <a:srgbClr val="00B0F0"/>
                </a:solidFill>
              </a:rPr>
              <a:t>сукупність</a:t>
            </a:r>
            <a:r>
              <a:rPr lang="ru-RU" dirty="0">
                <a:solidFill>
                  <a:srgbClr val="00B0F0"/>
                </a:solidFill>
              </a:rPr>
              <a:t>. </a:t>
            </a:r>
            <a:endParaRPr lang="en-US" dirty="0">
              <a:solidFill>
                <a:srgbClr val="00B0F0"/>
              </a:solidFill>
            </a:endParaRPr>
          </a:p>
          <a:p>
            <a:r>
              <a:rPr lang="ru-RU" dirty="0">
                <a:solidFill>
                  <a:srgbClr val="00B0F0"/>
                </a:solidFill>
              </a:rPr>
              <a:t> </a:t>
            </a:r>
            <a:endParaRPr lang="en-US" dirty="0">
              <a:solidFill>
                <a:srgbClr val="00B0F0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611366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2. </a:t>
            </a:r>
            <a:r>
              <a:rPr lang="ru-RU" dirty="0" err="1"/>
              <a:t>Поняття</a:t>
            </a:r>
            <a:r>
              <a:rPr lang="ru-RU" dirty="0"/>
              <a:t> та </a:t>
            </a:r>
            <a:r>
              <a:rPr lang="ru-RU" dirty="0" err="1"/>
              <a:t>значення</a:t>
            </a:r>
            <a:r>
              <a:rPr lang="ru-RU" dirty="0"/>
              <a:t> часу </a:t>
            </a:r>
            <a:r>
              <a:rPr lang="ru-RU" dirty="0" err="1"/>
              <a:t>відкриття</a:t>
            </a:r>
            <a:r>
              <a:rPr lang="ru-RU" dirty="0"/>
              <a:t> </a:t>
            </a:r>
            <a:r>
              <a:rPr lang="ru-RU" dirty="0" err="1"/>
              <a:t>спадщини</a:t>
            </a:r>
            <a:r>
              <a:rPr lang="ru-RU" dirty="0"/>
              <a:t> 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b="1" dirty="0" err="1"/>
              <a:t>Стаття</a:t>
            </a:r>
            <a:r>
              <a:rPr lang="ru-RU" b="1" dirty="0"/>
              <a:t> 1220.</a:t>
            </a:r>
            <a:r>
              <a:rPr lang="ru-RU" dirty="0"/>
              <a:t> </a:t>
            </a:r>
            <a:r>
              <a:rPr lang="ru-RU" dirty="0" err="1"/>
              <a:t>Відкриття</a:t>
            </a:r>
            <a:r>
              <a:rPr lang="ru-RU" dirty="0"/>
              <a:t> </a:t>
            </a:r>
            <a:r>
              <a:rPr lang="ru-RU" dirty="0" err="1"/>
              <a:t>спадщини</a:t>
            </a:r>
            <a:endParaRPr lang="ru-RU" dirty="0"/>
          </a:p>
          <a:p>
            <a:r>
              <a:rPr lang="ru-RU" dirty="0" smtClean="0"/>
              <a:t>2</a:t>
            </a:r>
            <a:r>
              <a:rPr lang="ru-RU" dirty="0"/>
              <a:t>. Часом </a:t>
            </a:r>
            <a:r>
              <a:rPr lang="ru-RU" dirty="0" err="1"/>
              <a:t>відкриття</a:t>
            </a:r>
            <a:r>
              <a:rPr lang="ru-RU" dirty="0"/>
              <a:t> </a:t>
            </a:r>
            <a:r>
              <a:rPr lang="ru-RU" dirty="0" err="1"/>
              <a:t>спадщини</a:t>
            </a:r>
            <a:r>
              <a:rPr lang="ru-RU" dirty="0"/>
              <a:t> є день </a:t>
            </a:r>
            <a:r>
              <a:rPr lang="ru-RU" dirty="0" err="1"/>
              <a:t>смерті</a:t>
            </a:r>
            <a:r>
              <a:rPr lang="ru-RU" dirty="0"/>
              <a:t> особи </a:t>
            </a:r>
            <a:r>
              <a:rPr lang="ru-RU" dirty="0" err="1"/>
              <a:t>або</a:t>
            </a:r>
            <a:r>
              <a:rPr lang="ru-RU" dirty="0"/>
              <a:t> день, з </a:t>
            </a:r>
            <a:r>
              <a:rPr lang="ru-RU" dirty="0" err="1"/>
              <a:t>якого</a:t>
            </a:r>
            <a:r>
              <a:rPr lang="ru-RU" dirty="0"/>
              <a:t> вона </a:t>
            </a:r>
            <a:r>
              <a:rPr lang="ru-RU" dirty="0" err="1"/>
              <a:t>оголошується</a:t>
            </a:r>
            <a:r>
              <a:rPr lang="ru-RU" dirty="0"/>
              <a:t> </a:t>
            </a:r>
            <a:r>
              <a:rPr lang="ru-RU" dirty="0" err="1"/>
              <a:t>померлою</a:t>
            </a:r>
            <a:r>
              <a:rPr lang="ru-RU" dirty="0"/>
              <a:t> (</a:t>
            </a:r>
            <a:r>
              <a:rPr lang="ru-RU" u="sng" dirty="0" err="1">
                <a:hlinkClick r:id="rId2"/>
              </a:rPr>
              <a:t>частина</a:t>
            </a:r>
            <a:r>
              <a:rPr lang="ru-RU" u="sng" dirty="0">
                <a:hlinkClick r:id="rId2"/>
              </a:rPr>
              <a:t> </a:t>
            </a:r>
            <a:r>
              <a:rPr lang="ru-RU" u="sng" dirty="0" err="1">
                <a:hlinkClick r:id="rId2"/>
              </a:rPr>
              <a:t>третя</a:t>
            </a:r>
            <a:r>
              <a:rPr lang="ru-RU" u="sng" dirty="0">
                <a:hlinkClick r:id="rId2"/>
              </a:rPr>
              <a:t> </a:t>
            </a:r>
            <a:r>
              <a:rPr lang="ru-RU" u="sng" dirty="0" err="1">
                <a:hlinkClick r:id="rId2"/>
              </a:rPr>
              <a:t>статті</a:t>
            </a:r>
            <a:r>
              <a:rPr lang="ru-RU" u="sng" dirty="0">
                <a:hlinkClick r:id="rId2"/>
              </a:rPr>
              <a:t> 46</a:t>
            </a:r>
            <a:r>
              <a:rPr lang="ru-RU" dirty="0"/>
              <a:t> </a:t>
            </a:r>
            <a:r>
              <a:rPr lang="ru-RU" dirty="0" err="1"/>
              <a:t>цього</a:t>
            </a:r>
            <a:r>
              <a:rPr lang="ru-RU" dirty="0"/>
              <a:t> Кодексу).</a:t>
            </a:r>
          </a:p>
          <a:p>
            <a:r>
              <a:rPr lang="ru-RU" dirty="0"/>
              <a:t>3. </a:t>
            </a:r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протягом</a:t>
            </a:r>
            <a:r>
              <a:rPr lang="ru-RU" dirty="0"/>
              <a:t> </a:t>
            </a:r>
            <a:r>
              <a:rPr lang="ru-RU" dirty="0" err="1"/>
              <a:t>однієї</a:t>
            </a:r>
            <a:r>
              <a:rPr lang="ru-RU" dirty="0"/>
              <a:t> </a:t>
            </a:r>
            <a:r>
              <a:rPr lang="ru-RU" dirty="0" err="1"/>
              <a:t>доби</a:t>
            </a:r>
            <a:r>
              <a:rPr lang="ru-RU" dirty="0"/>
              <a:t> померли особи, </a:t>
            </a:r>
            <a:r>
              <a:rPr lang="ru-RU" dirty="0" err="1"/>
              <a:t>які</a:t>
            </a:r>
            <a:r>
              <a:rPr lang="ru-RU" dirty="0"/>
              <a:t> могли б </a:t>
            </a:r>
            <a:r>
              <a:rPr lang="ru-RU" dirty="0" err="1"/>
              <a:t>спадкувати</a:t>
            </a:r>
            <a:r>
              <a:rPr lang="ru-RU" dirty="0"/>
              <a:t> одна </a:t>
            </a:r>
            <a:r>
              <a:rPr lang="ru-RU" dirty="0" err="1"/>
              <a:t>після</a:t>
            </a:r>
            <a:r>
              <a:rPr lang="ru-RU" dirty="0"/>
              <a:t> </a:t>
            </a:r>
            <a:r>
              <a:rPr lang="ru-RU" dirty="0" err="1"/>
              <a:t>одної</a:t>
            </a:r>
            <a:r>
              <a:rPr lang="ru-RU" dirty="0"/>
              <a:t>, </a:t>
            </a:r>
            <a:r>
              <a:rPr lang="ru-RU" dirty="0" err="1"/>
              <a:t>спадщина</a:t>
            </a:r>
            <a:r>
              <a:rPr lang="ru-RU" dirty="0"/>
              <a:t> </a:t>
            </a:r>
            <a:r>
              <a:rPr lang="ru-RU" dirty="0" err="1"/>
              <a:t>відкривається</a:t>
            </a:r>
            <a:r>
              <a:rPr lang="ru-RU" dirty="0"/>
              <a:t> </a:t>
            </a:r>
            <a:r>
              <a:rPr lang="ru-RU" dirty="0" err="1"/>
              <a:t>одночасно</a:t>
            </a:r>
            <a:r>
              <a:rPr lang="ru-RU" dirty="0"/>
              <a:t> і </a:t>
            </a:r>
            <a:r>
              <a:rPr lang="ru-RU" dirty="0" err="1"/>
              <a:t>окремо</a:t>
            </a:r>
            <a:r>
              <a:rPr lang="ru-RU" dirty="0"/>
              <a:t> </a:t>
            </a:r>
            <a:r>
              <a:rPr lang="ru-RU" dirty="0" err="1"/>
              <a:t>щодо</a:t>
            </a:r>
            <a:r>
              <a:rPr lang="ru-RU" dirty="0"/>
              <a:t> </a:t>
            </a:r>
            <a:r>
              <a:rPr lang="ru-RU" dirty="0" err="1"/>
              <a:t>кожної</a:t>
            </a:r>
            <a:r>
              <a:rPr lang="ru-RU" dirty="0"/>
              <a:t> з них.</a:t>
            </a:r>
          </a:p>
          <a:p>
            <a:r>
              <a:rPr lang="ru-RU" dirty="0"/>
              <a:t>4. </a:t>
            </a:r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кілька</a:t>
            </a:r>
            <a:r>
              <a:rPr lang="ru-RU" dirty="0"/>
              <a:t> </a:t>
            </a:r>
            <a:r>
              <a:rPr lang="ru-RU" dirty="0" err="1"/>
              <a:t>осіб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могли б </a:t>
            </a:r>
            <a:r>
              <a:rPr lang="ru-RU" dirty="0" err="1"/>
              <a:t>спадкувати</a:t>
            </a:r>
            <a:r>
              <a:rPr lang="ru-RU" dirty="0"/>
              <a:t> одна </a:t>
            </a:r>
            <a:r>
              <a:rPr lang="ru-RU" dirty="0" err="1"/>
              <a:t>після</a:t>
            </a:r>
            <a:r>
              <a:rPr lang="ru-RU" dirty="0"/>
              <a:t> </a:t>
            </a:r>
            <a:r>
              <a:rPr lang="ru-RU" dirty="0" err="1"/>
              <a:t>одної</a:t>
            </a:r>
            <a:r>
              <a:rPr lang="ru-RU" dirty="0"/>
              <a:t>, померли </a:t>
            </a:r>
            <a:r>
              <a:rPr lang="ru-RU" dirty="0" err="1"/>
              <a:t>під</a:t>
            </a:r>
            <a:r>
              <a:rPr lang="ru-RU" dirty="0"/>
              <a:t> час </a:t>
            </a:r>
            <a:r>
              <a:rPr lang="ru-RU" dirty="0" err="1"/>
              <a:t>спільної</a:t>
            </a:r>
            <a:r>
              <a:rPr lang="ru-RU" dirty="0"/>
              <a:t> для них </a:t>
            </a:r>
            <a:r>
              <a:rPr lang="ru-RU" dirty="0" err="1"/>
              <a:t>небезпеки</a:t>
            </a:r>
            <a:r>
              <a:rPr lang="ru-RU" dirty="0"/>
              <a:t> (</a:t>
            </a:r>
            <a:r>
              <a:rPr lang="ru-RU" dirty="0" err="1"/>
              <a:t>стихійного</a:t>
            </a:r>
            <a:r>
              <a:rPr lang="ru-RU" dirty="0"/>
              <a:t> лиха, </a:t>
            </a:r>
            <a:r>
              <a:rPr lang="ru-RU" dirty="0" err="1"/>
              <a:t>аварії</a:t>
            </a:r>
            <a:r>
              <a:rPr lang="ru-RU" dirty="0"/>
              <a:t>, </a:t>
            </a:r>
            <a:r>
              <a:rPr lang="ru-RU" dirty="0" err="1"/>
              <a:t>катастрофи</a:t>
            </a:r>
            <a:r>
              <a:rPr lang="ru-RU" dirty="0"/>
              <a:t> </a:t>
            </a:r>
            <a:r>
              <a:rPr lang="ru-RU" dirty="0" err="1"/>
              <a:t>тощо</a:t>
            </a:r>
            <a:r>
              <a:rPr lang="ru-RU" dirty="0"/>
              <a:t>), </a:t>
            </a:r>
            <a:r>
              <a:rPr lang="ru-RU" dirty="0" err="1"/>
              <a:t>припускається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вони померли </a:t>
            </a:r>
            <a:r>
              <a:rPr lang="ru-RU" dirty="0" err="1"/>
              <a:t>одночасно</a:t>
            </a:r>
            <a:r>
              <a:rPr lang="ru-RU" dirty="0"/>
              <a:t>. У </a:t>
            </a:r>
            <a:r>
              <a:rPr lang="ru-RU" dirty="0" err="1"/>
              <a:t>цьому</a:t>
            </a:r>
            <a:r>
              <a:rPr lang="ru-RU" dirty="0"/>
              <a:t> </a:t>
            </a:r>
            <a:r>
              <a:rPr lang="ru-RU" dirty="0" err="1"/>
              <a:t>випадку</a:t>
            </a:r>
            <a:r>
              <a:rPr lang="ru-RU" dirty="0"/>
              <a:t> </a:t>
            </a:r>
            <a:r>
              <a:rPr lang="ru-RU" dirty="0" err="1"/>
              <a:t>спадщина</a:t>
            </a:r>
            <a:r>
              <a:rPr lang="ru-RU" dirty="0"/>
              <a:t> </a:t>
            </a:r>
            <a:r>
              <a:rPr lang="ru-RU" dirty="0" err="1"/>
              <a:t>відкривається</a:t>
            </a:r>
            <a:r>
              <a:rPr lang="ru-RU" dirty="0"/>
              <a:t> </a:t>
            </a:r>
            <a:r>
              <a:rPr lang="ru-RU" dirty="0" err="1"/>
              <a:t>одночасно</a:t>
            </a:r>
            <a:r>
              <a:rPr lang="ru-RU" dirty="0"/>
              <a:t> і </a:t>
            </a:r>
            <a:r>
              <a:rPr lang="ru-RU" dirty="0" err="1"/>
              <a:t>окремо</a:t>
            </a:r>
            <a:r>
              <a:rPr lang="ru-RU" dirty="0"/>
              <a:t> </a:t>
            </a:r>
            <a:r>
              <a:rPr lang="ru-RU" dirty="0" err="1"/>
              <a:t>щодо</a:t>
            </a:r>
            <a:r>
              <a:rPr lang="ru-RU" dirty="0"/>
              <a:t> </a:t>
            </a:r>
            <a:r>
              <a:rPr lang="ru-RU" dirty="0" err="1"/>
              <a:t>кожної</a:t>
            </a:r>
            <a:r>
              <a:rPr lang="ru-RU" dirty="0"/>
              <a:t> з </a:t>
            </a:r>
            <a:r>
              <a:rPr lang="ru-RU" dirty="0" err="1"/>
              <a:t>цих</a:t>
            </a:r>
            <a:r>
              <a:rPr lang="ru-RU" dirty="0"/>
              <a:t> </a:t>
            </a:r>
            <a:r>
              <a:rPr lang="ru-RU" dirty="0" err="1"/>
              <a:t>осіб</a:t>
            </a:r>
            <a:r>
              <a:rPr lang="ru-RU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243618"/>
      </p:ext>
    </p:extLst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8C59B386-999D-4CB6-B907-9F3997C027CC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60</TotalTime>
  <Words>4134</Words>
  <Application>Microsoft Office PowerPoint</Application>
  <PresentationFormat>Широкоэкранный</PresentationFormat>
  <Paragraphs>119</Paragraphs>
  <Slides>47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47</vt:i4>
      </vt:variant>
    </vt:vector>
  </HeadingPairs>
  <TitlesOfParts>
    <vt:vector size="51" baseType="lpstr">
      <vt:lpstr>Arial</vt:lpstr>
      <vt:lpstr>Trebuchet MS</vt:lpstr>
      <vt:lpstr>Wingdings 3</vt:lpstr>
      <vt:lpstr>Аспект</vt:lpstr>
      <vt:lpstr> Відкриття спадщини. Склад спадщини.</vt:lpstr>
      <vt:lpstr>1. Поняття відкриття спадщини та правове значення 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2. Поняття та значення часу відкриття спадщини 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Процедура оголошення фізичної особи померлою.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3. Поняття та значення місця відкриття спадщини   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4. Повідомлення спадкоємців про відкриття спадщини,  органи та їх повноваження   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5. Склад спадщини   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Відкриття спадщини. Склад спадщини.</dc:title>
  <dc:creator>ASUS</dc:creator>
  <cp:lastModifiedBy>ASUS</cp:lastModifiedBy>
  <cp:revision>8</cp:revision>
  <dcterms:created xsi:type="dcterms:W3CDTF">2025-03-09T13:36:37Z</dcterms:created>
  <dcterms:modified xsi:type="dcterms:W3CDTF">2025-03-09T14:36:54Z</dcterms:modified>
</cp:coreProperties>
</file>