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70C4C3C-5897-46CF-B0B7-54A085A45D10}" type="datetimeFigureOut">
              <a:rPr lang="uk-UA" smtClean="0"/>
              <a:t>30.10.2020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B4C3806-F286-4716-9157-70F9EE9AD8C6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41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4C3C-5897-46CF-B0B7-54A085A45D10}" type="datetimeFigureOut">
              <a:rPr lang="uk-UA" smtClean="0"/>
              <a:t>30.10.2020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3806-F286-4716-9157-70F9EE9AD8C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698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4C3C-5897-46CF-B0B7-54A085A45D10}" type="datetimeFigureOut">
              <a:rPr lang="uk-UA" smtClean="0"/>
              <a:t>30.10.2020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3806-F286-4716-9157-70F9EE9AD8C6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33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4C3C-5897-46CF-B0B7-54A085A45D10}" type="datetimeFigureOut">
              <a:rPr lang="uk-UA" smtClean="0"/>
              <a:t>30.10.2020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3806-F286-4716-9157-70F9EE9AD8C6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560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4C3C-5897-46CF-B0B7-54A085A45D10}" type="datetimeFigureOut">
              <a:rPr lang="uk-UA" smtClean="0"/>
              <a:t>30.10.2020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3806-F286-4716-9157-70F9EE9AD8C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8977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4C3C-5897-46CF-B0B7-54A085A45D10}" type="datetimeFigureOut">
              <a:rPr lang="uk-UA" smtClean="0"/>
              <a:t>30.10.2020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3806-F286-4716-9157-70F9EE9AD8C6}" type="slidenum">
              <a:rPr lang="uk-UA" smtClean="0"/>
              <a:t>‹№›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165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4C3C-5897-46CF-B0B7-54A085A45D10}" type="datetimeFigureOut">
              <a:rPr lang="uk-UA" smtClean="0"/>
              <a:t>30.10.2020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3806-F286-4716-9157-70F9EE9AD8C6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329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4C3C-5897-46CF-B0B7-54A085A45D10}" type="datetimeFigureOut">
              <a:rPr lang="uk-UA" smtClean="0"/>
              <a:t>30.10.2020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3806-F286-4716-9157-70F9EE9AD8C6}" type="slidenum">
              <a:rPr lang="uk-UA" smtClean="0"/>
              <a:t>‹№›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293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4C3C-5897-46CF-B0B7-54A085A45D10}" type="datetimeFigureOut">
              <a:rPr lang="uk-UA" smtClean="0"/>
              <a:t>30.10.2020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3806-F286-4716-9157-70F9EE9AD8C6}" type="slidenum">
              <a:rPr lang="uk-UA" smtClean="0"/>
              <a:t>‹№›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763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4C3C-5897-46CF-B0B7-54A085A45D10}" type="datetimeFigureOut">
              <a:rPr lang="uk-UA" smtClean="0"/>
              <a:t>30.10.2020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3806-F286-4716-9157-70F9EE9AD8C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4985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4C3C-5897-46CF-B0B7-54A085A45D10}" type="datetimeFigureOut">
              <a:rPr lang="uk-UA" smtClean="0"/>
              <a:t>30.10.2020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3806-F286-4716-9157-70F9EE9AD8C6}" type="slidenum">
              <a:rPr lang="uk-UA" smtClean="0"/>
              <a:t>‹№›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106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4C3C-5897-46CF-B0B7-54A085A45D10}" type="datetimeFigureOut">
              <a:rPr lang="uk-UA" smtClean="0"/>
              <a:t>30.10.2020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3806-F286-4716-9157-70F9EE9AD8C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749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4C3C-5897-46CF-B0B7-54A085A45D10}" type="datetimeFigureOut">
              <a:rPr lang="uk-UA" smtClean="0"/>
              <a:t>30.10.2020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3806-F286-4716-9157-70F9EE9AD8C6}" type="slidenum">
              <a:rPr lang="uk-UA" smtClean="0"/>
              <a:t>‹№›</a:t>
            </a:fld>
            <a:endParaRPr lang="uk-U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747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4C3C-5897-46CF-B0B7-54A085A45D10}" type="datetimeFigureOut">
              <a:rPr lang="uk-UA" smtClean="0"/>
              <a:t>30.10.2020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3806-F286-4716-9157-70F9EE9AD8C6}" type="slidenum">
              <a:rPr lang="uk-UA" smtClean="0"/>
              <a:t>‹№›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609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4C3C-5897-46CF-B0B7-54A085A45D10}" type="datetimeFigureOut">
              <a:rPr lang="uk-UA" smtClean="0"/>
              <a:t>30.10.2020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3806-F286-4716-9157-70F9EE9AD8C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5093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4C3C-5897-46CF-B0B7-54A085A45D10}" type="datetimeFigureOut">
              <a:rPr lang="uk-UA" smtClean="0"/>
              <a:t>30.10.2020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3806-F286-4716-9157-70F9EE9AD8C6}" type="slidenum">
              <a:rPr lang="uk-UA" smtClean="0"/>
              <a:t>‹№›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125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4C3C-5897-46CF-B0B7-54A085A45D10}" type="datetimeFigureOut">
              <a:rPr lang="uk-UA" smtClean="0"/>
              <a:t>30.10.2020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3806-F286-4716-9157-70F9EE9AD8C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1115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70C4C3C-5897-46CF-B0B7-54A085A45D10}" type="datetimeFigureOut">
              <a:rPr lang="uk-UA" smtClean="0"/>
              <a:t>30.10.2020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B4C3806-F286-4716-9157-70F9EE9AD8C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99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95446-F87F-4FC9-B21D-33A98345F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0264"/>
            <a:ext cx="10515600" cy="696895"/>
          </a:xfrm>
        </p:spPr>
        <p:txBody>
          <a:bodyPr>
            <a:normAutofit fontScale="90000"/>
          </a:bodyPr>
          <a:lstStyle/>
          <a:p>
            <a:r>
              <a:rPr lang="en-US" dirty="0"/>
              <a:t>Reading 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487B1F8-F226-4B91-87D8-DAA05331D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7160"/>
            <a:ext cx="10515600" cy="4820575"/>
          </a:xfrm>
        </p:spPr>
        <p:txBody>
          <a:bodyPr>
            <a:normAutofit fontScale="92500" lnSpcReduction="20000"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67881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In what way is reading important in human life / your life?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67881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Do people read nowadays as much as they did a decade ago? Why?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67881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Do you have a favorite book / poem / author? Why do you like it / him? Discuss the genres you prefer.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67881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Compare and discuss reading for pleasure vs reading for work, fiction vs academic literature.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67881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If you want to read something for pleasure, how do you choose a book? What are the criteria? Imagine you are in the library or in a bookstore. How do you choose? What is important?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6187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C8B029-8689-4235-B4A8-C55BECED1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friends (ex.9, p. 25)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973624B-5A36-45B2-8E89-7E8EA0D59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/>
              <a:t>                 </a:t>
            </a:r>
            <a:r>
              <a:rPr lang="en-US" sz="7000" dirty="0"/>
              <a:t>Intelligent           actuality          examine          </a:t>
            </a:r>
            <a:r>
              <a:rPr lang="en-US" sz="7000" dirty="0" err="1"/>
              <a:t>sklep</a:t>
            </a:r>
            <a:r>
              <a:rPr lang="en-US" sz="7000" dirty="0"/>
              <a:t> (Pl)</a:t>
            </a:r>
          </a:p>
          <a:p>
            <a:pPr marL="0" indent="0">
              <a:buNone/>
            </a:pPr>
            <a:r>
              <a:rPr lang="en-US" sz="7000" dirty="0"/>
              <a:t>  </a:t>
            </a:r>
          </a:p>
          <a:p>
            <a:pPr marL="0" indent="0">
              <a:buNone/>
            </a:pPr>
            <a:r>
              <a:rPr lang="en-US" sz="7000" dirty="0"/>
              <a:t>                     accurate         magazine         cabinet       </a:t>
            </a:r>
            <a:r>
              <a:rPr lang="en-US" sz="7000" dirty="0" err="1"/>
              <a:t>pozor</a:t>
            </a:r>
            <a:r>
              <a:rPr lang="en-US" sz="7000"/>
              <a:t> (</a:t>
            </a:r>
            <a:r>
              <a:rPr lang="en-US" sz="7000" dirty="0" err="1"/>
              <a:t>Cz</a:t>
            </a:r>
            <a:r>
              <a:rPr lang="en-US" sz="7000" dirty="0"/>
              <a:t>)</a:t>
            </a:r>
          </a:p>
          <a:p>
            <a:pPr marL="0" indent="0">
              <a:buNone/>
            </a:pPr>
            <a:endParaRPr lang="en-US" sz="7000" dirty="0"/>
          </a:p>
          <a:p>
            <a:pPr marL="0" indent="0">
              <a:buNone/>
            </a:pPr>
            <a:r>
              <a:rPr lang="en-US" sz="7000" dirty="0"/>
              <a:t>               How do you do?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91677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A52606-292C-4E2C-8117-4D3FBD0DA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How to decide if </a:t>
            </a:r>
            <a:br>
              <a:rPr lang="en-US" dirty="0"/>
            </a:br>
            <a:r>
              <a:rPr lang="en-US" dirty="0"/>
              <a:t>an article or a book is worth reading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4C16FAC-1890-4E56-B93B-CAADC5416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Read the title</a:t>
            </a:r>
          </a:p>
          <a:p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Read 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opening paragraph</a:t>
            </a:r>
          </a:p>
          <a:p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Read the closing paragraph</a:t>
            </a:r>
          </a:p>
          <a:p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Skim and scan the selection</a:t>
            </a:r>
          </a:p>
          <a:p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Grasp paragraph sense (the topic sentence)</a:t>
            </a:r>
            <a:endParaRPr lang="uk-UA" sz="4800" dirty="0"/>
          </a:p>
        </p:txBody>
      </p:sp>
    </p:spTree>
    <p:extLst>
      <p:ext uri="{BB962C8B-B14F-4D97-AF65-F5344CB8AC3E}">
        <p14:creationId xmlns:p14="http://schemas.microsoft.com/office/powerpoint/2010/main" val="29448097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ирода">
  <a:themeElements>
    <a:clrScheme name="Природа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Природа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рирод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</TotalTime>
  <Words>183</Words>
  <Application>Microsoft Office PowerPoint</Application>
  <PresentationFormat>Широкий екран</PresentationFormat>
  <Paragraphs>21</Paragraphs>
  <Slides>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</vt:i4>
      </vt:variant>
    </vt:vector>
  </HeadingPairs>
  <TitlesOfParts>
    <vt:vector size="8" baseType="lpstr">
      <vt:lpstr>Arial</vt:lpstr>
      <vt:lpstr>Garamond</vt:lpstr>
      <vt:lpstr>Symbol</vt:lpstr>
      <vt:lpstr>Times New Roman</vt:lpstr>
      <vt:lpstr>Природа</vt:lpstr>
      <vt:lpstr>Reading </vt:lpstr>
      <vt:lpstr>False friends (ex.9, p. 25)</vt:lpstr>
      <vt:lpstr>How to decide if  an article or a book is worth reading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ДАША</dc:creator>
  <cp:lastModifiedBy>ДАША</cp:lastModifiedBy>
  <cp:revision>5</cp:revision>
  <dcterms:created xsi:type="dcterms:W3CDTF">2020-10-30T20:31:28Z</dcterms:created>
  <dcterms:modified xsi:type="dcterms:W3CDTF">2020-10-30T21:11:13Z</dcterms:modified>
</cp:coreProperties>
</file>