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60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533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VINGA</cp:lastModifiedBy>
  <cp:revision>2</cp:revision>
  <dcterms:created xsi:type="dcterms:W3CDTF">2024-02-19T08:39:11Z</dcterms:created>
  <dcterms:modified xsi:type="dcterms:W3CDTF">2024-03-13T15:27:01Z</dcterms:modified>
</cp:coreProperties>
</file>