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63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4EC5C-ABC8-4B4D-9A4D-DF5FFD61D159}" type="datetimeFigureOut">
              <a:rPr lang="ru-RU" smtClean="0"/>
              <a:t>31.10.2020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AFF3878-7B60-4494-A4AF-81FDD79D2DC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learn.ztu.edu.ua/course/view.php?id=2170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ke_zstu@ukr.ne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/>
              <a:t>ВИРОБНИЧА ПРАКТИКА БАКАЛАВРІВ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2374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5636" y="620688"/>
            <a:ext cx="65527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dirty="0"/>
              <a:t>У відповідності з навчальним планом, для підсилення практичного спрямування підготовки фахівців освітнього ступеня «бакалавр» другого та третього років навчання передбачена </a:t>
            </a:r>
            <a:r>
              <a:rPr lang="uk-UA" dirty="0" smtClean="0"/>
              <a:t>виробнича </a:t>
            </a:r>
            <a:r>
              <a:rPr lang="uk-UA" dirty="0"/>
              <a:t>практика на базових підприємствах та в організаціях будь-якої галузі та форми власності, тобто на базах практики, які відповідають вимогам програми навчання.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95636" y="2968303"/>
            <a:ext cx="70927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i="1" dirty="0"/>
              <a:t>Метою практики</a:t>
            </a:r>
            <a:r>
              <a:rPr lang="uk-UA" dirty="0"/>
              <a:t> є застосування набутих в навчальному процесі теоретичних знань, науково-дослідних й методичних навичок студентів для розв’язання в майбутніх умовах виробничої діяльності підприємства і регіонів складних соціально-економічних, виробничо-технічних і морально-психологічних проблем з високою економічною ефективністю згідно вимог освітнього ступеня “бакалавр”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2798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69269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ТЕРМІНИ ПРОХОДЖЕННЯ ПРАКТИКИ – 2 тижні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417970"/>
              </p:ext>
            </p:extLst>
          </p:nvPr>
        </p:nvGraphicFramePr>
        <p:xfrm>
          <a:off x="467544" y="1268760"/>
          <a:ext cx="8208911" cy="42468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1"/>
                <a:gridCol w="2635494"/>
                <a:gridCol w="1641782"/>
                <a:gridCol w="1641782"/>
                <a:gridCol w="1641782"/>
              </a:tblGrid>
              <a:tr h="1412233">
                <a:tc>
                  <a:txBody>
                    <a:bodyPr/>
                    <a:lstStyle/>
                    <a:p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навчання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проходження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Період надання звітів на кафедру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 звітів з практики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денна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ПВ-4, </a:t>
                      </a:r>
                      <a:r>
                        <a:rPr lang="uk-UA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ПВ</a:t>
                      </a: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-3, МО-63, </a:t>
                      </a:r>
                      <a:r>
                        <a:rPr lang="uk-UA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</a:t>
                      </a: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-62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25.01.2021 – 05.02.2021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08.02.2021 − 11.02.2021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12.02.2021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ПВ-5к, МО-62к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14.06.2021 –25.06.2021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26.06.2021 − 30.06.2021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30.08.2021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заочна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ЗПВ-20-1с, ЗМО-20-1с, ЗПВ-18-1, ЗМО-18-1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25.01.2021 – 05.02.2021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18.02.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 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−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.02.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26.02.2021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ЗПВ-19-1, ЗМО-19-1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</a:t>
                      </a: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.2021 – </a:t>
                      </a:r>
                      <a:r>
                        <a:rPr lang="uk-UA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ru-RU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.02.2021</a:t>
                      </a:r>
                    </a:p>
                    <a:p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19.05.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21 - 2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.05.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25.05.2021 р.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8934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476672"/>
            <a:ext cx="734481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ЕТАПИ РОБОТИ</a:t>
            </a:r>
          </a:p>
          <a:p>
            <a:pPr algn="ctr"/>
            <a:endParaRPr lang="uk-UA" b="1" dirty="0" smtClean="0"/>
          </a:p>
          <a:p>
            <a:pPr marL="342900" indent="-342900">
              <a:buAutoNum type="arabicPeriod"/>
            </a:pPr>
            <a:r>
              <a:rPr lang="uk-UA" dirty="0" smtClean="0"/>
              <a:t>Подання заяви на кафедру щодо бази практики (обирається самостійно студентами)</a:t>
            </a:r>
          </a:p>
          <a:p>
            <a:pPr marL="342900" indent="-342900">
              <a:buAutoNum type="arabicPeriod"/>
            </a:pPr>
            <a:r>
              <a:rPr lang="uk-UA" dirty="0" smtClean="0"/>
              <a:t>Отримання договорів на практику (січень 2021 року)</a:t>
            </a:r>
          </a:p>
          <a:p>
            <a:pPr marL="342900" indent="-342900">
              <a:buAutoNum type="arabicPeriod"/>
            </a:pPr>
            <a:r>
              <a:rPr lang="uk-UA" dirty="0" smtClean="0"/>
              <a:t>Проходження практики та збір інформації відповідно до етапів зазначених в щоденнику</a:t>
            </a:r>
          </a:p>
          <a:p>
            <a:pPr marL="342900" indent="-342900">
              <a:buAutoNum type="arabicPeriod"/>
            </a:pPr>
            <a:r>
              <a:rPr lang="uk-UA" dirty="0" smtClean="0"/>
              <a:t>Підготовка звіту про проходження практики відповідно до програми та методичних рекомендацій (</a:t>
            </a:r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learn.ztu.edu.ua/course/view.php?id=2170</a:t>
            </a:r>
            <a:r>
              <a:rPr lang="uk-UA" dirty="0" smtClean="0"/>
              <a:t> Виробнича практика студентів освітнього ступеня «бакалавр»)</a:t>
            </a:r>
          </a:p>
          <a:p>
            <a:pPr marL="342900" indent="-342900">
              <a:buAutoNum type="arabicPeriod"/>
            </a:pPr>
            <a:r>
              <a:rPr lang="uk-UA" dirty="0" smtClean="0"/>
              <a:t>Подання на кафедру оформленого відповідно до вимог і </a:t>
            </a:r>
            <a:r>
              <a:rPr lang="uk-UA" b="1" dirty="0" smtClean="0"/>
              <a:t>зшитого звіту, 2 </a:t>
            </a:r>
            <a:r>
              <a:rPr lang="uk-UA" b="1" dirty="0" err="1" smtClean="0"/>
              <a:t>екземплери</a:t>
            </a:r>
            <a:r>
              <a:rPr lang="uk-UA" b="1" dirty="0" smtClean="0"/>
              <a:t> договору з печатками та заповненого щоденника</a:t>
            </a:r>
          </a:p>
          <a:p>
            <a:pPr marL="342900" indent="-342900">
              <a:buAutoNum type="arabicPeriod"/>
            </a:pPr>
            <a:r>
              <a:rPr lang="uk-UA" dirty="0" smtClean="0"/>
              <a:t>Захист матеріалів звіту комісії з кафедри</a:t>
            </a:r>
          </a:p>
          <a:p>
            <a:pPr marL="342900" indent="-342900">
              <a:buAutoNum type="arabicPeriod"/>
            </a:pPr>
            <a:r>
              <a:rPr lang="uk-UA" dirty="0" smtClean="0"/>
              <a:t>Отримання оцінки у відомість та залікову книжку</a:t>
            </a:r>
          </a:p>
          <a:p>
            <a:pPr marL="342900" indent="-342900"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007939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580112" y="404664"/>
            <a:ext cx="30963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Зав. кафедри менеджменту і підприємництва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Державного університету 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«Житомирська політехніка»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д.е.н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Тетяні ОСТАПЧУК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студента (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групи _______</a:t>
            </a:r>
          </a:p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ПІБ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611560" y="2636912"/>
            <a:ext cx="806489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ЗАЯВА</a:t>
            </a:r>
          </a:p>
          <a:p>
            <a:pPr algn="just"/>
            <a:r>
              <a:rPr lang="uk-UA" dirty="0"/>
              <a:t>	</a:t>
            </a:r>
            <a:r>
              <a:rPr lang="uk-UA" dirty="0" smtClean="0"/>
              <a:t>Прошу призначити </a:t>
            </a:r>
            <a:r>
              <a:rPr lang="uk-UA" dirty="0" smtClean="0"/>
              <a:t>місцем проходження практики……. «</a:t>
            </a:r>
            <a:r>
              <a:rPr lang="uk-UA" dirty="0" smtClean="0"/>
              <a:t>зазначити </a:t>
            </a:r>
            <a:r>
              <a:rPr lang="uk-UA" dirty="0" smtClean="0"/>
              <a:t>повну назву підприємства та місце його знаходження».</a:t>
            </a:r>
            <a:endParaRPr lang="uk-UA" dirty="0" smtClean="0"/>
          </a:p>
          <a:p>
            <a:r>
              <a:rPr lang="uk-UA" dirty="0" smtClean="0"/>
              <a:t>	</a:t>
            </a:r>
          </a:p>
          <a:p>
            <a:endParaRPr lang="uk-UA" dirty="0"/>
          </a:p>
          <a:p>
            <a:r>
              <a:rPr lang="uk-UA" dirty="0" smtClean="0"/>
              <a:t>Дата							Підпис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5357663"/>
            <a:ext cx="705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err="1" smtClean="0"/>
              <a:t>Відскановані</a:t>
            </a:r>
            <a:r>
              <a:rPr lang="uk-UA" dirty="0" smtClean="0"/>
              <a:t> фото заяв відправляти на електронну пошту кафедри </a:t>
            </a:r>
            <a:r>
              <a:rPr lang="en-US" dirty="0" smtClean="0">
                <a:hlinkClick r:id="rId2"/>
              </a:rPr>
              <a:t>ke_zstu@ukr.net</a:t>
            </a:r>
            <a:r>
              <a:rPr lang="uk-UA" dirty="0" smtClean="0"/>
              <a:t> або надавати особисто в </a:t>
            </a:r>
            <a:r>
              <a:rPr lang="uk-UA" dirty="0" err="1" smtClean="0"/>
              <a:t>ауд</a:t>
            </a:r>
            <a:r>
              <a:rPr lang="uk-UA" dirty="0" smtClean="0"/>
              <a:t>. 404 (кафедра менеджменту і підприємництва)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402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64</TotalTime>
  <Words>319</Words>
  <Application>Microsoft Office PowerPoint</Application>
  <PresentationFormat>Экран (4:3)</PresentationFormat>
  <Paragraphs>48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Аспект</vt:lpstr>
      <vt:lpstr>ВИРОБНИЧА ПРАКТИКА БАКАЛАВРІВ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КУРСОВА РОБОТА МАГІСТРІВ</dc:title>
  <dc:creator>Admin</dc:creator>
  <cp:lastModifiedBy>Admin</cp:lastModifiedBy>
  <cp:revision>10</cp:revision>
  <dcterms:created xsi:type="dcterms:W3CDTF">2020-10-28T20:30:15Z</dcterms:created>
  <dcterms:modified xsi:type="dcterms:W3CDTF">2020-10-31T16:27:56Z</dcterms:modified>
</cp:coreProperties>
</file>