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CD87-8EE1-4C93-9045-14467BF16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2AB064-5430-4C50-9B85-AD44C1F08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482805-3FD8-4230-85A0-BC0968A8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1BC-5DE8-43B4-BABC-FD15CBA4A575}" type="datetimeFigureOut">
              <a:rPr lang="ru-UA" smtClean="0"/>
              <a:t>12.05.2021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4AF33-1AFC-4152-B0EC-C593B285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528B1-A6C8-42C0-B625-E6884D4A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9D4F-E629-4F76-91A7-F2DE245DE0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248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17FD3-4C97-4B8A-B2B9-58B1483F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CB649A-3B3A-4363-9CDA-F8FDD0B7D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FEE20-76A3-4A58-B4CA-406F670F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1BC-5DE8-43B4-BABC-FD15CBA4A575}" type="datetimeFigureOut">
              <a:rPr lang="ru-UA" smtClean="0"/>
              <a:t>12.05.2021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B7310-27F3-42D9-8337-0794C2DC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60F906-9577-48F2-98A8-14BEAD43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9D4F-E629-4F76-91A7-F2DE245DE0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212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4E314C-676C-49F3-9219-E87FA05CC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D75E6A-B788-4E51-9859-5C5F6747A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31663-413C-4FA7-8B2C-FB0EFF74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1BC-5DE8-43B4-BABC-FD15CBA4A575}" type="datetimeFigureOut">
              <a:rPr lang="ru-UA" smtClean="0"/>
              <a:t>12.05.2021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3B7D6A-DE12-4EEE-A44B-D7044A3B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68A46B-E5FC-4AE7-8E64-3573BBA7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9D4F-E629-4F76-91A7-F2DE245DE0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0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B63FE-2F95-4E35-A980-A9928864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B543AC-4206-4699-93B4-1BBBD52D9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451DE-B310-495B-8D16-A55F75B7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1BC-5DE8-43B4-BABC-FD15CBA4A575}" type="datetimeFigureOut">
              <a:rPr lang="ru-UA" smtClean="0"/>
              <a:t>12.05.2021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A4C82-6442-4E9E-ADB3-CC650F07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3FD380-7F38-4DB6-B11A-A0FA241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9D4F-E629-4F76-91A7-F2DE245DE0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19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D2F14-9D89-4FE3-82C0-60AB534E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40C90C-CC1D-4C2D-8C5C-C89F60101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5FF953-EA13-40C4-96CA-20A0E999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1BC-5DE8-43B4-BABC-FD15CBA4A575}" type="datetimeFigureOut">
              <a:rPr lang="ru-UA" smtClean="0"/>
              <a:t>12.05.2021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65F48-E552-49D8-AFCC-242DDC59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98D233-D304-445E-AA3E-D871FC15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9D4F-E629-4F76-91A7-F2DE245DE0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336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982CC-BF67-489A-A4DE-E2F7B950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9B34F-2530-4504-BDFC-C849BA146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0FC5C5-3F8A-4C20-9175-D2AC9F9F6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B7CA6E-3AA9-4E15-8C8F-EEA746C8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1BC-5DE8-43B4-BABC-FD15CBA4A575}" type="datetimeFigureOut">
              <a:rPr lang="ru-UA" smtClean="0"/>
              <a:t>12.05.2021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D1603-B78D-4DAD-9CAF-6BCF06B0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9287C7-11AC-4F78-9815-7E1DE888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9D4F-E629-4F76-91A7-F2DE245DE0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218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DE4EB-1311-46F4-BA3F-938C8354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15595-62E8-4492-8DBB-6810CE0A7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2A1B7-2288-40D0-BCC5-C638B55A3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CC731F-3CDE-4F3F-AB01-1A6EA1A34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2811B3-8763-444D-BFC0-BE1E2D363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A3323E-D0C0-4C63-B656-AF4FDB2A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1BC-5DE8-43B4-BABC-FD15CBA4A575}" type="datetimeFigureOut">
              <a:rPr lang="ru-UA" smtClean="0"/>
              <a:t>12.05.2021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796D09-8CD5-4EAD-83B5-77B6484D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F18CF0-487E-4F5F-92D2-348C4433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9D4F-E629-4F76-91A7-F2DE245DE0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44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829F4-7936-4D12-83C9-CBADBE12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4C27B4-1598-42C3-8E9F-A2F09088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1BC-5DE8-43B4-BABC-FD15CBA4A575}" type="datetimeFigureOut">
              <a:rPr lang="ru-UA" smtClean="0"/>
              <a:t>12.05.2021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29B83E-313A-47C6-A489-65A25571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0ED886-C39C-43E9-92C6-0CBE8203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9D4F-E629-4F76-91A7-F2DE245DE0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45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8A2F65-F4C9-4249-866A-F918EFCC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1BC-5DE8-43B4-BABC-FD15CBA4A575}" type="datetimeFigureOut">
              <a:rPr lang="ru-UA" smtClean="0"/>
              <a:t>12.05.2021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3E55A5-C09E-4FF4-942B-39E3B609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9F9E9A-2196-4FB7-A22F-550EB28A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9D4F-E629-4F76-91A7-F2DE245DE0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035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53882-5B95-46F1-BBD0-BBCBD534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CF8047-3956-43B5-9B42-61CBD32F6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6DB9E0-173D-4205-A470-4A5447043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4E7EF5-CECA-4A86-9EEA-CDE90875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1BC-5DE8-43B4-BABC-FD15CBA4A575}" type="datetimeFigureOut">
              <a:rPr lang="ru-UA" smtClean="0"/>
              <a:t>12.05.2021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C51223-1525-437E-AD83-C4ADFB1C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8FEB72-86DB-407D-9074-723ADD00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9D4F-E629-4F76-91A7-F2DE245DE0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467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8BC55-CE19-4494-A41E-93F6AE632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65E14B-551B-4674-BF4F-2F2A2966B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B7E420-39E2-46D9-98C8-E63EBB9F3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2EFEF7-59D6-4BBA-A9FC-FEE88E61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31BC-5DE8-43B4-BABC-FD15CBA4A575}" type="datetimeFigureOut">
              <a:rPr lang="ru-UA" smtClean="0"/>
              <a:t>12.05.2021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C44FA7-0BA4-4EBF-908A-9708C087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8AE44-E4D1-49E8-B99E-266DCEF1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9D4F-E629-4F76-91A7-F2DE245DE0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7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EFF22-F8D7-43BE-B881-981F6B44F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9B0245-67A4-4F2F-980C-773FB6C4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8F4CD-74C7-4BDB-97C8-83A4F6708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31BC-5DE8-43B4-BABC-FD15CBA4A575}" type="datetimeFigureOut">
              <a:rPr lang="ru-UA" smtClean="0"/>
              <a:t>12.05.2021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138B92-FF9B-440E-B15A-BD4B92F2A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BAA92-5978-4580-869D-196D562B2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B9D4F-E629-4F76-91A7-F2DE245DE0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798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34E4-3BAC-43D5-BBE2-ED4EA25CC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uk-UA" sz="7200" b="1" dirty="0">
                <a:solidFill>
                  <a:schemeClr val="accent6">
                    <a:lumMod val="50000"/>
                  </a:schemeClr>
                </a:solidFill>
              </a:rPr>
              <a:t>Італійська кухня</a:t>
            </a:r>
            <a:endParaRPr lang="ru-UA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286529-A849-4C7A-9D63-9BCCE4080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1" y="4328794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BF894-7C42-4B1A-BD97-91414D95B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12" y="4352605"/>
            <a:ext cx="2695575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7CC6E0-886E-44F1-B035-7D5B9FACE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313" y="4352605"/>
            <a:ext cx="2485231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298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BBDA6-7A11-41A0-8675-EBCF6E95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Паніні</a:t>
            </a:r>
            <a:endParaRPr lang="ru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524EE-3903-4D0A-B925-4881393F7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205391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200" dirty="0" err="1"/>
              <a:t>Паніні</a:t>
            </a:r>
            <a:r>
              <a:rPr lang="ru-RU" sz="2200" dirty="0"/>
              <a:t> – </a:t>
            </a:r>
            <a:r>
              <a:rPr lang="ru-RU" sz="2200" dirty="0" err="1"/>
              <a:t>італійський</a:t>
            </a:r>
            <a:r>
              <a:rPr lang="ru-RU" sz="2200" dirty="0"/>
              <a:t> </a:t>
            </a:r>
            <a:r>
              <a:rPr lang="ru-RU" sz="2200" dirty="0" err="1"/>
              <a:t>закритий</a:t>
            </a:r>
            <a:r>
              <a:rPr lang="ru-RU" sz="2200" dirty="0"/>
              <a:t> бутерброд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сендвіч</a:t>
            </a:r>
            <a:r>
              <a:rPr lang="ru-RU" sz="2200" dirty="0"/>
              <a:t>. </a:t>
            </a:r>
            <a:r>
              <a:rPr lang="ru-RU" sz="2200" dirty="0" err="1"/>
              <a:t>Готується</a:t>
            </a:r>
            <a:r>
              <a:rPr lang="ru-RU" sz="2200" dirty="0"/>
              <a:t> з </a:t>
            </a:r>
            <a:r>
              <a:rPr lang="ru-RU" sz="2200" dirty="0" err="1"/>
              <a:t>білого</a:t>
            </a:r>
            <a:r>
              <a:rPr lang="ru-RU" sz="2200" dirty="0"/>
              <a:t> пшеничного </a:t>
            </a:r>
            <a:r>
              <a:rPr lang="ru-RU" sz="2200" dirty="0" err="1"/>
              <a:t>хліба</a:t>
            </a:r>
            <a:r>
              <a:rPr lang="ru-RU" sz="2200" dirty="0"/>
              <a:t>, </a:t>
            </a:r>
            <a:r>
              <a:rPr lang="ru-RU" sz="2200" dirty="0" err="1"/>
              <a:t>переважно</a:t>
            </a:r>
            <a:r>
              <a:rPr lang="ru-RU" sz="2200" dirty="0"/>
              <a:t> багета,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подають</a:t>
            </a:r>
            <a:r>
              <a:rPr lang="ru-RU" sz="2200" dirty="0"/>
              <a:t> </a:t>
            </a:r>
            <a:r>
              <a:rPr lang="ru-RU" sz="2200" dirty="0" err="1"/>
              <a:t>гарячим</a:t>
            </a:r>
            <a:r>
              <a:rPr lang="ru-RU" sz="2200" dirty="0"/>
              <a:t>. </a:t>
            </a:r>
            <a:r>
              <a:rPr lang="ru-RU" sz="2200" dirty="0" err="1"/>
              <a:t>Класична</a:t>
            </a:r>
            <a:r>
              <a:rPr lang="ru-RU" sz="2200" dirty="0"/>
              <a:t> начинка – </a:t>
            </a:r>
            <a:r>
              <a:rPr lang="ru-RU" sz="2200" dirty="0" err="1"/>
              <a:t>моцарела</a:t>
            </a:r>
            <a:r>
              <a:rPr lang="ru-RU" sz="2200" dirty="0"/>
              <a:t>, шинка, </a:t>
            </a:r>
            <a:r>
              <a:rPr lang="ru-RU" sz="2200" dirty="0" err="1"/>
              <a:t>помідори</a:t>
            </a:r>
            <a:r>
              <a:rPr lang="ru-RU" sz="2200" dirty="0"/>
              <a:t> і соус </a:t>
            </a:r>
            <a:r>
              <a:rPr lang="ru-RU" sz="2200" dirty="0" err="1"/>
              <a:t>песто</a:t>
            </a:r>
            <a:r>
              <a:rPr lang="ru-RU" sz="2200" dirty="0"/>
              <a:t>.</a:t>
            </a:r>
            <a:endParaRPr lang="ru-UA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EB47AA-0D30-4A5B-980D-51FB75A4C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85" y="3776170"/>
            <a:ext cx="4082480" cy="2716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B9529A-7DFF-4A11-AC76-0ED8340B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837" y="3740819"/>
            <a:ext cx="3923144" cy="2752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394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BBDA6-7A11-41A0-8675-EBCF6E95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Пана-кота</a:t>
            </a:r>
            <a:endParaRPr lang="ru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524EE-3903-4D0A-B925-4881393F7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96239" cy="207167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err="1"/>
              <a:t>Па́на-ко́та</a:t>
            </a:r>
            <a:r>
              <a:rPr lang="ru-RU" sz="2000" dirty="0"/>
              <a:t> — </a:t>
            </a:r>
            <a:r>
              <a:rPr lang="ru-RU" sz="2000" dirty="0" err="1"/>
              <a:t>італійський</a:t>
            </a:r>
            <a:r>
              <a:rPr lang="ru-RU" sz="2000" dirty="0"/>
              <a:t> десерт з </a:t>
            </a:r>
            <a:r>
              <a:rPr lang="ru-RU" sz="2000" dirty="0" err="1"/>
              <a:t>вершків</a:t>
            </a:r>
            <a:r>
              <a:rPr lang="ru-RU" sz="2000" dirty="0"/>
              <a:t>, молока, </a:t>
            </a:r>
            <a:r>
              <a:rPr lang="ru-RU" sz="2000" dirty="0" err="1"/>
              <a:t>цукру</a:t>
            </a:r>
            <a:r>
              <a:rPr lang="ru-RU" sz="2000" dirty="0"/>
              <a:t> і желатину, </a:t>
            </a:r>
            <a:r>
              <a:rPr lang="ru-RU" sz="2000" dirty="0" err="1"/>
              <a:t>також</a:t>
            </a:r>
            <a:r>
              <a:rPr lang="ru-RU" sz="2000" dirty="0"/>
              <a:t> часто </a:t>
            </a:r>
            <a:r>
              <a:rPr lang="ru-RU" sz="2000" dirty="0" err="1"/>
              <a:t>додають</a:t>
            </a:r>
            <a:r>
              <a:rPr lang="ru-RU" sz="2000" dirty="0"/>
              <a:t> </a:t>
            </a:r>
            <a:r>
              <a:rPr lang="ru-RU" sz="2000" dirty="0" err="1"/>
              <a:t>ваніль</a:t>
            </a:r>
            <a:r>
              <a:rPr lang="ru-RU" sz="2000" dirty="0"/>
              <a:t>. </a:t>
            </a:r>
            <a:r>
              <a:rPr lang="ru-RU" sz="2000" dirty="0" err="1"/>
              <a:t>Цей</a:t>
            </a:r>
            <a:r>
              <a:rPr lang="ru-RU" sz="2000" dirty="0"/>
              <a:t> десерт походить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П'ємонту</a:t>
            </a:r>
            <a:r>
              <a:rPr lang="ru-RU" sz="2000" dirty="0"/>
              <a:t>, </a:t>
            </a:r>
            <a:r>
              <a:rPr lang="ru-RU" sz="2000" dirty="0" err="1"/>
              <a:t>хоча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їдять</a:t>
            </a:r>
            <a:r>
              <a:rPr lang="ru-RU" sz="2000" dirty="0"/>
              <a:t> по </a:t>
            </a:r>
            <a:r>
              <a:rPr lang="ru-RU" sz="2000" dirty="0" err="1"/>
              <a:t>всій</a:t>
            </a:r>
            <a:r>
              <a:rPr lang="ru-RU" sz="2000" dirty="0"/>
              <a:t> </a:t>
            </a:r>
            <a:r>
              <a:rPr lang="ru-RU" sz="2000" dirty="0" err="1"/>
              <a:t>Італії</a:t>
            </a:r>
            <a:r>
              <a:rPr lang="ru-RU" sz="2000" dirty="0"/>
              <a:t>, </a:t>
            </a:r>
            <a:r>
              <a:rPr lang="ru-RU" sz="2000" dirty="0" err="1"/>
              <a:t>подаючи</a:t>
            </a:r>
            <a:r>
              <a:rPr lang="ru-RU" sz="2000" dirty="0"/>
              <a:t> з </a:t>
            </a:r>
            <a:r>
              <a:rPr lang="ru-RU" sz="2000" dirty="0" err="1"/>
              <a:t>ягідними</a:t>
            </a:r>
            <a:r>
              <a:rPr lang="ru-RU" sz="2000" dirty="0"/>
              <a:t>,   </a:t>
            </a:r>
            <a:r>
              <a:rPr lang="ru-RU" sz="2000" dirty="0" err="1"/>
              <a:t>карамельними</a:t>
            </a:r>
            <a:r>
              <a:rPr lang="ru-RU" sz="2000" dirty="0"/>
              <a:t>, </a:t>
            </a:r>
            <a:r>
              <a:rPr lang="ru-RU" sz="2000" dirty="0" err="1"/>
              <a:t>шоколадними</a:t>
            </a:r>
            <a:r>
              <a:rPr lang="ru-RU" sz="2000" dirty="0"/>
              <a:t> сиропами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7C7E85-F98D-44E9-812B-64FD1CD06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61" y="3906139"/>
            <a:ext cx="3887172" cy="2586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C3868D-FCA9-4ED4-91EC-9F98CB74C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867" y="3897296"/>
            <a:ext cx="3887172" cy="2586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35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BBDA6-7A11-41A0-8675-EBCF6E95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Тирамісу</a:t>
            </a:r>
            <a:endParaRPr lang="ru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524EE-3903-4D0A-B925-4881393F7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02772" cy="17430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err="1"/>
              <a:t>Тирамісу</a:t>
            </a:r>
            <a:r>
              <a:rPr lang="ru-RU" sz="2000" dirty="0"/>
              <a:t> — </a:t>
            </a:r>
            <a:r>
              <a:rPr lang="ru-RU" sz="2000" dirty="0" err="1"/>
              <a:t>італійський</a:t>
            </a:r>
            <a:r>
              <a:rPr lang="ru-RU" sz="2000" dirty="0"/>
              <a:t> десерт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сиру</a:t>
            </a:r>
            <a:r>
              <a:rPr lang="ru-RU" sz="2000" dirty="0"/>
              <a:t> маскарпоне, як </a:t>
            </a:r>
            <a:r>
              <a:rPr lang="ru-RU" sz="2000" dirty="0" err="1"/>
              <a:t>наповнювач</a:t>
            </a:r>
            <a:r>
              <a:rPr lang="ru-RU" sz="2000" dirty="0"/>
              <a:t> </a:t>
            </a:r>
            <a:r>
              <a:rPr lang="ru-RU" sz="2000" dirty="0" err="1"/>
              <a:t>додається</a:t>
            </a:r>
            <a:r>
              <a:rPr lang="ru-RU" sz="2000" dirty="0"/>
              <a:t> </a:t>
            </a:r>
            <a:r>
              <a:rPr lang="ru-RU" sz="2000" dirty="0" err="1"/>
              <a:t>печиво</a:t>
            </a:r>
            <a:r>
              <a:rPr lang="ru-RU" sz="2000" dirty="0"/>
              <a:t> «</a:t>
            </a:r>
            <a:r>
              <a:rPr lang="ru-RU" sz="2000" dirty="0" err="1"/>
              <a:t>савоярді</a:t>
            </a:r>
            <a:r>
              <a:rPr lang="ru-RU" sz="2000" dirty="0"/>
              <a:t>», кава та какао. В </a:t>
            </a:r>
            <a:r>
              <a:rPr lang="ru-RU" sz="2000" dirty="0" err="1"/>
              <a:t>класичному</a:t>
            </a:r>
            <a:r>
              <a:rPr lang="ru-RU" sz="2000" dirty="0"/>
              <a:t>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тирамісу</a:t>
            </a:r>
            <a:r>
              <a:rPr lang="ru-RU" sz="2000" dirty="0"/>
              <a:t> </a:t>
            </a:r>
            <a:r>
              <a:rPr lang="ru-RU" sz="2000" dirty="0" err="1"/>
              <a:t>подається</a:t>
            </a:r>
            <a:r>
              <a:rPr lang="ru-RU" sz="2000" dirty="0"/>
              <a:t> </a:t>
            </a:r>
            <a:r>
              <a:rPr lang="ru-RU" sz="2000" dirty="0" err="1"/>
              <a:t>охолодженим</a:t>
            </a:r>
            <a:r>
              <a:rPr lang="ru-RU" sz="2000" dirty="0"/>
              <a:t> до кави </a:t>
            </a:r>
            <a:r>
              <a:rPr lang="ru-RU" sz="2000" dirty="0" err="1"/>
              <a:t>еспресо</a:t>
            </a:r>
            <a:r>
              <a:rPr lang="ru-RU" sz="2000" dirty="0"/>
              <a:t>. </a:t>
            </a:r>
            <a:r>
              <a:rPr lang="ru-RU" sz="2000" dirty="0" err="1"/>
              <a:t>Тирамісу</a:t>
            </a:r>
            <a:r>
              <a:rPr lang="ru-RU" sz="2000" dirty="0"/>
              <a:t> — один з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популярних</a:t>
            </a:r>
            <a:r>
              <a:rPr lang="ru-RU" sz="2000" dirty="0"/>
              <a:t> </a:t>
            </a:r>
            <a:r>
              <a:rPr lang="ru-RU" sz="2000" dirty="0" err="1"/>
              <a:t>десертів</a:t>
            </a:r>
            <a:r>
              <a:rPr lang="ru-RU" sz="2000" dirty="0"/>
              <a:t> у </a:t>
            </a:r>
            <a:r>
              <a:rPr lang="ru-RU" sz="2000" dirty="0" err="1"/>
              <a:t>світі</a:t>
            </a:r>
            <a:r>
              <a:rPr lang="ru-RU" sz="2000" dirty="0"/>
              <a:t>.</a:t>
            </a:r>
            <a:endParaRPr lang="ru-UA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E05B88-72A0-457E-8B81-FC92E01610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262" y="4241413"/>
            <a:ext cx="3164381" cy="2105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802772-8C5C-46D5-BD57-6ED916708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44" y="4241413"/>
            <a:ext cx="3290482" cy="2050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962FBA-0D97-44A1-8B1A-9F3A9651B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173" y="4217731"/>
            <a:ext cx="3164380" cy="2098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386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BBDA6-7A11-41A0-8675-EBCF6E95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87" y="29218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>
                <a:solidFill>
                  <a:schemeClr val="accent6">
                    <a:lumMod val="50000"/>
                  </a:schemeClr>
                </a:solidFill>
              </a:rPr>
              <a:t>Дякую за увагу!</a:t>
            </a:r>
            <a:endParaRPr lang="ru-UA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1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43459-B926-45A5-BE06-5989329F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Історія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особливості</a:t>
            </a:r>
            <a:endParaRPr lang="ru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0F615-92CB-48D9-BF9E-BAF624FE4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0185"/>
            <a:ext cx="10392052" cy="33254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err="1"/>
              <a:t>Італійська</a:t>
            </a:r>
            <a:r>
              <a:rPr lang="ru-RU" sz="2400" dirty="0"/>
              <a:t> кухня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масу</a:t>
            </a:r>
            <a:r>
              <a:rPr lang="ru-RU" sz="2400" dirty="0"/>
              <a:t> </a:t>
            </a:r>
            <a:r>
              <a:rPr lang="ru-RU" sz="2400" dirty="0" err="1"/>
              <a:t>шанувальників</a:t>
            </a:r>
            <a:r>
              <a:rPr lang="ru-RU" sz="2400" dirty="0"/>
              <a:t> по </a:t>
            </a:r>
            <a:r>
              <a:rPr lang="ru-RU" sz="2400" dirty="0" err="1"/>
              <a:t>всьому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, і </a:t>
            </a:r>
            <a:r>
              <a:rPr lang="ru-RU" sz="2400" dirty="0" err="1"/>
              <a:t>це</a:t>
            </a:r>
            <a:r>
              <a:rPr lang="ru-RU" sz="2400" dirty="0"/>
              <a:t> не дивно, </a:t>
            </a:r>
            <a:r>
              <a:rPr lang="ru-RU" sz="2400" dirty="0" err="1"/>
              <a:t>адже</a:t>
            </a:r>
            <a:r>
              <a:rPr lang="ru-RU" sz="2400" dirty="0"/>
              <a:t> 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смакових</a:t>
            </a:r>
            <a:r>
              <a:rPr lang="ru-RU" sz="2400" dirty="0"/>
              <a:t> </a:t>
            </a:r>
            <a:r>
              <a:rPr lang="ru-RU" sz="2400" dirty="0" err="1"/>
              <a:t>якостей</a:t>
            </a:r>
            <a:r>
              <a:rPr lang="ru-RU" sz="2400" dirty="0"/>
              <a:t> вона </a:t>
            </a:r>
            <a:r>
              <a:rPr lang="ru-RU" sz="2400" dirty="0" err="1"/>
              <a:t>відрізняється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й </a:t>
            </a:r>
            <a:r>
              <a:rPr lang="ru-RU" sz="2400" dirty="0" err="1"/>
              <a:t>корисністю</a:t>
            </a:r>
            <a:r>
              <a:rPr lang="ru-RU" sz="2400" dirty="0"/>
              <a:t>. На думку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дієтологів</a:t>
            </a:r>
            <a:r>
              <a:rPr lang="ru-RU" sz="2400" dirty="0"/>
              <a:t>, кухню </a:t>
            </a:r>
            <a:r>
              <a:rPr lang="ru-RU" sz="2400" dirty="0" err="1"/>
              <a:t>Італії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назвати</a:t>
            </a:r>
            <a:r>
              <a:rPr lang="ru-RU" sz="2400" dirty="0"/>
              <a:t> </a:t>
            </a:r>
            <a:r>
              <a:rPr lang="ru-RU" sz="2400" dirty="0" err="1"/>
              <a:t>однією</a:t>
            </a:r>
            <a:r>
              <a:rPr lang="ru-RU" sz="2400" dirty="0"/>
              <a:t> з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корисних</a:t>
            </a:r>
            <a:r>
              <a:rPr lang="ru-RU" sz="2400" dirty="0"/>
              <a:t> у </a:t>
            </a:r>
            <a:r>
              <a:rPr lang="ru-RU" sz="2400" dirty="0" err="1"/>
              <a:t>світі</a:t>
            </a:r>
            <a:r>
              <a:rPr lang="ru-RU" sz="2400" dirty="0"/>
              <a:t>, </a:t>
            </a:r>
            <a:r>
              <a:rPr lang="ru-RU" sz="2400" dirty="0" err="1"/>
              <a:t>адже</a:t>
            </a:r>
            <a:r>
              <a:rPr lang="ru-RU" sz="2400" dirty="0"/>
              <a:t> у </a:t>
            </a:r>
            <a:r>
              <a:rPr lang="ru-RU" sz="2400" dirty="0" err="1"/>
              <a:t>приготуванні</a:t>
            </a:r>
            <a:r>
              <a:rPr lang="ru-RU" sz="2400" dirty="0"/>
              <a:t> </a:t>
            </a:r>
            <a:r>
              <a:rPr lang="ru-RU" sz="2400" dirty="0" err="1"/>
              <a:t>страв</a:t>
            </a:r>
            <a:r>
              <a:rPr lang="ru-RU" sz="2400" dirty="0"/>
              <a:t>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r>
              <a:rPr lang="ru-RU" sz="2400" dirty="0"/>
              <a:t> </a:t>
            </a:r>
            <a:r>
              <a:rPr lang="ru-RU" sz="2400" dirty="0" err="1"/>
              <a:t>високої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6AEC4C-7CD2-4857-A767-1309E7437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238" y="4161010"/>
            <a:ext cx="3809524" cy="2535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699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991B5-4A74-4ABC-A21D-2A2ED1D5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Їжа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мистецтво</a:t>
            </a:r>
            <a:endParaRPr lang="ru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3F8AC-D2CB-468B-A6A9-A905BFEE7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034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 </a:t>
            </a:r>
            <a:r>
              <a:rPr lang="ru-RU" sz="2400" dirty="0"/>
              <a:t>Для будь-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італійця</a:t>
            </a:r>
            <a:r>
              <a:rPr lang="ru-RU" sz="2400" dirty="0"/>
              <a:t> </a:t>
            </a:r>
            <a:r>
              <a:rPr lang="ru-RU" sz="2400" dirty="0" err="1"/>
              <a:t>кожен</a:t>
            </a:r>
            <a:r>
              <a:rPr lang="ru-RU" sz="2400" dirty="0"/>
              <a:t> </a:t>
            </a:r>
            <a:r>
              <a:rPr lang="ru-RU" sz="2400" dirty="0" err="1"/>
              <a:t>прийом</a:t>
            </a:r>
            <a:r>
              <a:rPr lang="ru-RU" sz="2400" dirty="0"/>
              <a:t> </a:t>
            </a:r>
            <a:r>
              <a:rPr lang="ru-RU" sz="2400" dirty="0" err="1"/>
              <a:t>їжі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не </a:t>
            </a:r>
            <a:r>
              <a:rPr lang="ru-RU" sz="2400" dirty="0" err="1"/>
              <a:t>необхідність</a:t>
            </a:r>
            <a:r>
              <a:rPr lang="ru-RU" sz="2400" dirty="0"/>
              <a:t>,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справжнє</a:t>
            </a:r>
            <a:r>
              <a:rPr lang="ru-RU" sz="2400" dirty="0"/>
              <a:t> </a:t>
            </a:r>
            <a:r>
              <a:rPr lang="ru-RU" sz="2400" dirty="0" err="1"/>
              <a:t>задоволення</a:t>
            </a:r>
            <a:r>
              <a:rPr lang="ru-RU" sz="2400" dirty="0"/>
              <a:t>. </a:t>
            </a:r>
            <a:r>
              <a:rPr lang="ru-RU" sz="2400" dirty="0" err="1"/>
              <a:t>Обід</a:t>
            </a:r>
            <a:r>
              <a:rPr lang="ru-RU" sz="2400" dirty="0"/>
              <a:t>, вечеря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сніданок</a:t>
            </a:r>
            <a:r>
              <a:rPr lang="ru-RU" sz="2400" dirty="0"/>
              <a:t> – не </a:t>
            </a:r>
            <a:r>
              <a:rPr lang="ru-RU" sz="2400" dirty="0" err="1"/>
              <a:t>важливо</a:t>
            </a:r>
            <a:r>
              <a:rPr lang="ru-RU" sz="2400" dirty="0"/>
              <a:t>. </a:t>
            </a:r>
            <a:r>
              <a:rPr lang="ru-RU" sz="2400" dirty="0" err="1"/>
              <a:t>Кожну</a:t>
            </a:r>
            <a:r>
              <a:rPr lang="ru-RU" sz="2400" dirty="0"/>
              <a:t> трапезу </a:t>
            </a:r>
            <a:r>
              <a:rPr lang="ru-RU" sz="2400" dirty="0" err="1"/>
              <a:t>італійці</a:t>
            </a:r>
            <a:r>
              <a:rPr lang="ru-RU" sz="2400" dirty="0"/>
              <a:t> </a:t>
            </a:r>
            <a:r>
              <a:rPr lang="ru-RU" sz="2400" dirty="0" err="1"/>
              <a:t>розтягують</a:t>
            </a:r>
            <a:r>
              <a:rPr lang="ru-RU" sz="2400" dirty="0"/>
              <a:t>, </a:t>
            </a:r>
            <a:r>
              <a:rPr lang="ru-RU" sz="2400" dirty="0" err="1"/>
              <a:t>прагнуть</a:t>
            </a:r>
            <a:r>
              <a:rPr lang="ru-RU" sz="2400" dirty="0"/>
              <a:t> провести </a:t>
            </a:r>
            <a:r>
              <a:rPr lang="ru-RU" sz="2400" dirty="0" err="1"/>
              <a:t>її</a:t>
            </a:r>
            <a:r>
              <a:rPr lang="ru-RU" sz="2400" dirty="0"/>
              <a:t> в </a:t>
            </a:r>
            <a:r>
              <a:rPr lang="ru-RU" sz="2400" dirty="0" err="1"/>
              <a:t>хорошій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скрашують</a:t>
            </a:r>
            <a:r>
              <a:rPr lang="ru-RU" sz="2400" dirty="0"/>
              <a:t> </a:t>
            </a:r>
            <a:r>
              <a:rPr lang="ru-RU" sz="2400" dirty="0" err="1"/>
              <a:t>келихом</a:t>
            </a:r>
            <a:r>
              <a:rPr lang="ru-RU" sz="2400" dirty="0"/>
              <a:t> смачного вина. Вони </a:t>
            </a:r>
            <a:r>
              <a:rPr lang="ru-RU" sz="2400" dirty="0" err="1"/>
              <a:t>нікуди</a:t>
            </a:r>
            <a:r>
              <a:rPr lang="ru-RU" sz="2400" dirty="0"/>
              <a:t> не </a:t>
            </a:r>
            <a:r>
              <a:rPr lang="ru-RU" sz="2400" dirty="0" err="1"/>
              <a:t>поспішають</a:t>
            </a:r>
            <a:r>
              <a:rPr lang="ru-RU" sz="2400" dirty="0"/>
              <a:t>. Вони </a:t>
            </a:r>
            <a:r>
              <a:rPr lang="ru-RU" sz="2400" dirty="0" err="1"/>
              <a:t>дозволяють</a:t>
            </a:r>
            <a:r>
              <a:rPr lang="ru-RU" sz="2400" dirty="0"/>
              <a:t> </a:t>
            </a:r>
            <a:r>
              <a:rPr lang="ru-RU" sz="2400" dirty="0" err="1"/>
              <a:t>відчути</a:t>
            </a:r>
            <a:r>
              <a:rPr lang="ru-RU" sz="2400" dirty="0"/>
              <a:t> </a:t>
            </a:r>
            <a:r>
              <a:rPr lang="ru-RU" sz="2400" dirty="0" err="1"/>
              <a:t>себі</a:t>
            </a:r>
            <a:r>
              <a:rPr lang="ru-RU" sz="2400" dirty="0"/>
              <a:t> </a:t>
            </a:r>
            <a:r>
              <a:rPr lang="ru-RU" sz="2400" dirty="0" err="1"/>
              <a:t>кожен</a:t>
            </a:r>
            <a:r>
              <a:rPr lang="ru-RU" sz="2400" dirty="0"/>
              <a:t> </a:t>
            </a:r>
            <a:r>
              <a:rPr lang="ru-RU" sz="2400" dirty="0" err="1"/>
              <a:t>шматочок</a:t>
            </a:r>
            <a:r>
              <a:rPr lang="ru-RU" sz="2400" dirty="0"/>
              <a:t> </a:t>
            </a:r>
            <a:r>
              <a:rPr lang="ru-RU" sz="2400" dirty="0" err="1"/>
              <a:t>їжі</a:t>
            </a:r>
            <a:r>
              <a:rPr lang="ru-RU" sz="2400" dirty="0"/>
              <a:t>. </a:t>
            </a:r>
            <a:r>
              <a:rPr lang="ru-RU" sz="2400" dirty="0" err="1"/>
              <a:t>Адже</a:t>
            </a:r>
            <a:r>
              <a:rPr lang="ru-RU" sz="2400" dirty="0"/>
              <a:t>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D331A6-DBFC-49DE-89C2-5C46CC835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435" y="4297469"/>
            <a:ext cx="3987130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4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991B5-4A74-4ABC-A21D-2A2ED1D5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0315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Паста</a:t>
            </a:r>
            <a:endParaRPr lang="ru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3F8AC-D2CB-468B-A6A9-A905BFEE7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" y="1615440"/>
            <a:ext cx="6837680" cy="50393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/>
              <a:t>Паста - основа </a:t>
            </a:r>
            <a:r>
              <a:rPr lang="ru-RU" sz="2400" dirty="0" err="1"/>
              <a:t>італійської</a:t>
            </a:r>
            <a:r>
              <a:rPr lang="ru-RU" sz="2400" dirty="0"/>
              <a:t> </a:t>
            </a:r>
            <a:r>
              <a:rPr lang="ru-RU" sz="2400" dirty="0" err="1"/>
              <a:t>кухні</a:t>
            </a:r>
            <a:r>
              <a:rPr lang="ru-RU" sz="2400" dirty="0"/>
              <a:t>. При </a:t>
            </a:r>
            <a:r>
              <a:rPr lang="ru-RU" sz="2400" dirty="0" err="1"/>
              <a:t>чому</a:t>
            </a:r>
            <a:r>
              <a:rPr lang="ru-RU" sz="2400" dirty="0"/>
              <a:t>, </a:t>
            </a:r>
            <a:r>
              <a:rPr lang="ru-RU" sz="2400" dirty="0" err="1"/>
              <a:t>це</a:t>
            </a:r>
            <a:r>
              <a:rPr lang="ru-RU" sz="2400" dirty="0"/>
              <a:t>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спагетті</a:t>
            </a:r>
            <a:r>
              <a:rPr lang="ru-RU" sz="2400" dirty="0"/>
              <a:t>, а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макаронних</a:t>
            </a:r>
            <a:r>
              <a:rPr lang="ru-RU" sz="2400" dirty="0"/>
              <a:t> </a:t>
            </a:r>
            <a:r>
              <a:rPr lang="ru-RU" sz="2400" dirty="0" err="1"/>
              <a:t>виробів</a:t>
            </a:r>
            <a:r>
              <a:rPr lang="ru-RU" sz="2400" dirty="0"/>
              <a:t> </a:t>
            </a:r>
            <a:r>
              <a:rPr lang="ru-RU" sz="2400" dirty="0" err="1"/>
              <a:t>всіляких</a:t>
            </a:r>
            <a:r>
              <a:rPr lang="ru-RU" sz="2400" dirty="0"/>
              <a:t> форм і </a:t>
            </a:r>
            <a:r>
              <a:rPr lang="ru-RU" sz="2400" dirty="0" err="1"/>
              <a:t>розмірів</a:t>
            </a:r>
            <a:r>
              <a:rPr lang="ru-RU" sz="2400" dirty="0"/>
              <a:t>. Пасту </a:t>
            </a:r>
            <a:r>
              <a:rPr lang="ru-RU" sz="2400" dirty="0" err="1"/>
              <a:t>подають</a:t>
            </a:r>
            <a:r>
              <a:rPr lang="ru-RU" sz="2400" dirty="0"/>
              <a:t> з </a:t>
            </a:r>
            <a:r>
              <a:rPr lang="ru-RU" sz="2400" dirty="0" err="1"/>
              <a:t>різними</a:t>
            </a:r>
            <a:r>
              <a:rPr lang="ru-RU" sz="2400" dirty="0"/>
              <a:t> соусами, </a:t>
            </a:r>
            <a:r>
              <a:rPr lang="ru-RU" sz="2400" dirty="0" err="1"/>
              <a:t>м’ясними</a:t>
            </a:r>
            <a:r>
              <a:rPr lang="ru-RU" sz="2400" dirty="0"/>
              <a:t>, </a:t>
            </a:r>
            <a:r>
              <a:rPr lang="ru-RU" sz="2400" dirty="0" err="1"/>
              <a:t>рибними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овочевими</a:t>
            </a:r>
            <a:r>
              <a:rPr lang="ru-RU" sz="2400" dirty="0"/>
              <a:t>.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відомими</a:t>
            </a:r>
            <a:r>
              <a:rPr lang="ru-RU" sz="2400" dirty="0"/>
              <a:t> в </a:t>
            </a:r>
            <a:r>
              <a:rPr lang="ru-RU" sz="2400" dirty="0" err="1"/>
              <a:t>світі</a:t>
            </a:r>
            <a:r>
              <a:rPr lang="ru-RU" sz="2400" dirty="0"/>
              <a:t> рецептами є </a:t>
            </a:r>
            <a:r>
              <a:rPr lang="ru-RU" sz="2400" dirty="0" err="1"/>
              <a:t>болоньєзе</a:t>
            </a:r>
            <a:r>
              <a:rPr lang="ru-RU" sz="2400" dirty="0"/>
              <a:t>, карбонара.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b="1" dirty="0" err="1"/>
              <a:t>Важливо</a:t>
            </a:r>
            <a:r>
              <a:rPr lang="ru-RU" sz="2200" b="1" dirty="0"/>
              <a:t>!</a:t>
            </a:r>
            <a:r>
              <a:rPr lang="ru-RU" sz="2200" dirty="0"/>
              <a:t> </a:t>
            </a: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ви</a:t>
            </a:r>
            <a:r>
              <a:rPr lang="ru-RU" sz="2200" dirty="0"/>
              <a:t> </a:t>
            </a:r>
            <a:r>
              <a:rPr lang="ru-RU" sz="2200" dirty="0" err="1"/>
              <a:t>хочете</a:t>
            </a:r>
            <a:r>
              <a:rPr lang="ru-RU" sz="2200" dirty="0"/>
              <a:t> </a:t>
            </a:r>
            <a:r>
              <a:rPr lang="ru-RU" sz="2200" dirty="0" err="1"/>
              <a:t>приготувати</a:t>
            </a:r>
            <a:r>
              <a:rPr lang="ru-RU" sz="2200" dirty="0"/>
              <a:t> </a:t>
            </a:r>
            <a:r>
              <a:rPr lang="ru-RU" sz="2200" dirty="0" err="1"/>
              <a:t>страву</a:t>
            </a:r>
            <a:r>
              <a:rPr lang="ru-RU" sz="2200" dirty="0"/>
              <a:t> </a:t>
            </a:r>
            <a:r>
              <a:rPr lang="ru-RU" sz="2200" dirty="0" err="1"/>
              <a:t>італійської</a:t>
            </a:r>
            <a:r>
              <a:rPr lang="ru-RU" sz="2200" dirty="0"/>
              <a:t> </a:t>
            </a:r>
            <a:r>
              <a:rPr lang="ru-RU" sz="2200" dirty="0" err="1"/>
              <a:t>кухні</a:t>
            </a:r>
            <a:r>
              <a:rPr lang="ru-RU" sz="2200" dirty="0"/>
              <a:t>, </a:t>
            </a:r>
            <a:r>
              <a:rPr lang="ru-RU" sz="2200" dirty="0" err="1"/>
              <a:t>використовуйте</a:t>
            </a:r>
            <a:r>
              <a:rPr lang="ru-RU" sz="2200" dirty="0"/>
              <a:t> </a:t>
            </a:r>
            <a:r>
              <a:rPr lang="ru-RU" sz="2200" dirty="0" err="1"/>
              <a:t>тільки</a:t>
            </a:r>
            <a:r>
              <a:rPr lang="ru-RU" sz="2200" dirty="0"/>
              <a:t> </a:t>
            </a:r>
            <a:r>
              <a:rPr lang="ru-RU" sz="2200" dirty="0" err="1"/>
              <a:t>свіжі</a:t>
            </a:r>
            <a:r>
              <a:rPr lang="ru-RU" sz="2200" dirty="0"/>
              <a:t> </a:t>
            </a:r>
            <a:r>
              <a:rPr lang="ru-RU" sz="2200" dirty="0" err="1"/>
              <a:t>продукти</a:t>
            </a:r>
            <a:r>
              <a:rPr lang="ru-RU" sz="2200" dirty="0"/>
              <a:t>.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відрізняє</a:t>
            </a:r>
            <a:r>
              <a:rPr lang="ru-RU" sz="2200" dirty="0"/>
              <a:t> </a:t>
            </a:r>
            <a:r>
              <a:rPr lang="ru-RU" sz="2200" dirty="0" err="1"/>
              <a:t>справжні</a:t>
            </a:r>
            <a:r>
              <a:rPr lang="ru-RU" sz="2200" dirty="0"/>
              <a:t> </a:t>
            </a:r>
            <a:r>
              <a:rPr lang="ru-RU" sz="2200" dirty="0" err="1"/>
              <a:t>італійські</a:t>
            </a:r>
            <a:r>
              <a:rPr lang="ru-RU" sz="2200" dirty="0"/>
              <a:t> </a:t>
            </a:r>
            <a:r>
              <a:rPr lang="ru-RU" sz="2200" dirty="0" err="1"/>
              <a:t>рецепти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тих,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поширені</a:t>
            </a:r>
            <a:r>
              <a:rPr lang="ru-RU" sz="2200" dirty="0"/>
              <a:t> по </a:t>
            </a:r>
            <a:r>
              <a:rPr lang="ru-RU" sz="2200" dirty="0" err="1"/>
              <a:t>всьому</a:t>
            </a:r>
            <a:r>
              <a:rPr lang="ru-RU" sz="2200" dirty="0"/>
              <a:t> </a:t>
            </a:r>
            <a:r>
              <a:rPr lang="ru-RU" sz="2200" dirty="0" err="1"/>
              <a:t>світу</a:t>
            </a:r>
            <a:r>
              <a:rPr lang="ru-RU" sz="2200" dirty="0"/>
              <a:t>.</a:t>
            </a:r>
            <a:endParaRPr lang="ru-UA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A141F3-BD63-45BF-949C-2713392AC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265" y="1817778"/>
            <a:ext cx="3825536" cy="2316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5183F9-96F9-4A62-BA7A-97AFB4A0E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265" y="4429760"/>
            <a:ext cx="3887275" cy="222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780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991B5-4A74-4ABC-A21D-2A2ED1D5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Піца</a:t>
            </a:r>
            <a:endParaRPr lang="ru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3F8AC-D2CB-468B-A6A9-A905BFEE7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351" y="1561042"/>
            <a:ext cx="7359589" cy="47776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200" dirty="0"/>
              <a:t>В </a:t>
            </a:r>
            <a:r>
              <a:rPr lang="ru-RU" sz="2200" dirty="0" err="1"/>
              <a:t>Італії</a:t>
            </a:r>
            <a:r>
              <a:rPr lang="ru-RU" sz="2200" dirty="0"/>
              <a:t> </a:t>
            </a:r>
            <a:r>
              <a:rPr lang="ru-RU" sz="2200" dirty="0" err="1"/>
              <a:t>коржі</a:t>
            </a:r>
            <a:r>
              <a:rPr lang="ru-RU" sz="2200" dirty="0"/>
              <a:t>, </a:t>
            </a:r>
            <a:r>
              <a:rPr lang="ru-RU" sz="2200" dirty="0" err="1"/>
              <a:t>звані</a:t>
            </a:r>
            <a:r>
              <a:rPr lang="ru-RU" sz="2200" dirty="0"/>
              <a:t> "</a:t>
            </a:r>
            <a:r>
              <a:rPr lang="ru-RU" sz="2200" dirty="0" err="1"/>
              <a:t>піца</a:t>
            </a:r>
            <a:r>
              <a:rPr lang="ru-RU" sz="2200" dirty="0"/>
              <a:t>" </a:t>
            </a:r>
            <a:r>
              <a:rPr lang="ru-RU" sz="2200" dirty="0" err="1"/>
              <a:t>були</a:t>
            </a:r>
            <a:r>
              <a:rPr lang="ru-RU" sz="2200" dirty="0"/>
              <a:t> </a:t>
            </a:r>
            <a:r>
              <a:rPr lang="ru-RU" sz="2200" dirty="0" err="1"/>
              <a:t>популярні</a:t>
            </a:r>
            <a:r>
              <a:rPr lang="ru-RU" sz="2200" dirty="0"/>
              <a:t> </a:t>
            </a:r>
            <a:r>
              <a:rPr lang="ru-RU" sz="2200" dirty="0" err="1"/>
              <a:t>серед</a:t>
            </a:r>
            <a:r>
              <a:rPr lang="ru-RU" sz="2200" dirty="0"/>
              <a:t> </a:t>
            </a:r>
            <a:r>
              <a:rPr lang="ru-RU" sz="2200" dirty="0" err="1"/>
              <a:t>бідняків</a:t>
            </a:r>
            <a:r>
              <a:rPr lang="ru-RU" sz="2200" dirty="0"/>
              <a:t> і </a:t>
            </a:r>
            <a:r>
              <a:rPr lang="ru-RU" sz="2200" dirty="0" err="1"/>
              <a:t>продавалися</a:t>
            </a:r>
            <a:r>
              <a:rPr lang="ru-RU" sz="2200" dirty="0"/>
              <a:t> на </a:t>
            </a:r>
            <a:r>
              <a:rPr lang="ru-RU" sz="2200" dirty="0" err="1"/>
              <a:t>вулицях</a:t>
            </a:r>
            <a:r>
              <a:rPr lang="ru-RU" sz="2200" dirty="0"/>
              <a:t>.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ввезення</a:t>
            </a:r>
            <a:r>
              <a:rPr lang="ru-RU" sz="2200" dirty="0"/>
              <a:t> в </a:t>
            </a:r>
            <a:r>
              <a:rPr lang="ru-RU" sz="2200" dirty="0" err="1"/>
              <a:t>Європу</a:t>
            </a:r>
            <a:r>
              <a:rPr lang="ru-RU" sz="2200" dirty="0"/>
              <a:t> </a:t>
            </a:r>
            <a:r>
              <a:rPr lang="ru-RU" sz="2200" dirty="0" err="1"/>
              <a:t>томатів</a:t>
            </a:r>
            <a:r>
              <a:rPr lang="ru-RU" sz="2200" dirty="0"/>
              <a:t> в 1522 </a:t>
            </a:r>
            <a:r>
              <a:rPr lang="ru-RU" sz="2200" dirty="0" err="1"/>
              <a:t>році</a:t>
            </a:r>
            <a:r>
              <a:rPr lang="ru-RU" sz="2200" dirty="0"/>
              <a:t> </a:t>
            </a:r>
            <a:r>
              <a:rPr lang="ru-RU" sz="2200" dirty="0" err="1"/>
              <a:t>з'явився</a:t>
            </a:r>
            <a:r>
              <a:rPr lang="ru-RU" sz="2200" dirty="0"/>
              <a:t> прообраз </a:t>
            </a:r>
            <a:r>
              <a:rPr lang="ru-RU" sz="2200" dirty="0" err="1"/>
              <a:t>сучасної</a:t>
            </a:r>
            <a:r>
              <a:rPr lang="ru-RU" sz="2200" dirty="0"/>
              <a:t> </a:t>
            </a:r>
            <a:r>
              <a:rPr lang="ru-RU" sz="2200" dirty="0" err="1"/>
              <a:t>піци</a:t>
            </a:r>
            <a:r>
              <a:rPr lang="ru-RU" sz="2200" dirty="0"/>
              <a:t> –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були</a:t>
            </a:r>
            <a:r>
              <a:rPr lang="ru-RU" sz="2200" dirty="0"/>
              <a:t> коржики з </a:t>
            </a:r>
            <a:r>
              <a:rPr lang="ru-RU" sz="2200" dirty="0" err="1"/>
              <a:t>тіста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зверху</a:t>
            </a:r>
            <a:r>
              <a:rPr lang="ru-RU" sz="2200" dirty="0"/>
              <a:t> </a:t>
            </a:r>
            <a:r>
              <a:rPr lang="ru-RU" sz="2200" dirty="0" err="1"/>
              <a:t>покривали</a:t>
            </a:r>
            <a:r>
              <a:rPr lang="ru-RU" sz="2200" dirty="0"/>
              <a:t> шаром </a:t>
            </a:r>
            <a:r>
              <a:rPr lang="ru-RU" sz="2200" dirty="0" err="1"/>
              <a:t>томатів</a:t>
            </a:r>
            <a:r>
              <a:rPr lang="ru-RU" sz="2200" dirty="0"/>
              <a:t>, </a:t>
            </a:r>
            <a:r>
              <a:rPr lang="ru-RU" sz="2200" dirty="0" err="1"/>
              <a:t>посипали</a:t>
            </a:r>
            <a:r>
              <a:rPr lang="ru-RU" sz="2200" dirty="0"/>
              <a:t> орегано і поливали </a:t>
            </a:r>
            <a:r>
              <a:rPr lang="ru-RU" sz="2200" dirty="0" err="1"/>
              <a:t>рослинною</a:t>
            </a:r>
            <a:r>
              <a:rPr lang="ru-RU" sz="2200" dirty="0"/>
              <a:t> </a:t>
            </a:r>
            <a:r>
              <a:rPr lang="ru-RU" sz="2200" dirty="0" err="1"/>
              <a:t>олією</a:t>
            </a:r>
            <a:r>
              <a:rPr lang="ru-RU" sz="2200" dirty="0"/>
              <a:t>, </a:t>
            </a:r>
            <a:r>
              <a:rPr lang="ru-RU" sz="2200" dirty="0" err="1"/>
              <a:t>іноді</a:t>
            </a:r>
            <a:r>
              <a:rPr lang="ru-RU" sz="2200" dirty="0"/>
              <a:t> </a:t>
            </a:r>
            <a:r>
              <a:rPr lang="ru-RU" sz="2200" dirty="0" err="1"/>
              <a:t>зверху</a:t>
            </a:r>
            <a:r>
              <a:rPr lang="ru-RU" sz="2200" dirty="0"/>
              <a:t> клали </a:t>
            </a:r>
            <a:r>
              <a:rPr lang="ru-RU" sz="2200" dirty="0" err="1"/>
              <a:t>трохи</a:t>
            </a:r>
            <a:r>
              <a:rPr lang="ru-RU" sz="2200" dirty="0"/>
              <a:t> </a:t>
            </a:r>
            <a:r>
              <a:rPr lang="ru-RU" sz="2200" dirty="0" err="1"/>
              <a:t>сиру</a:t>
            </a:r>
            <a:r>
              <a:rPr lang="ru-RU" sz="2200" dirty="0"/>
              <a:t>. Так </a:t>
            </a:r>
            <a:r>
              <a:rPr lang="ru-RU" sz="2200" dirty="0" err="1"/>
              <a:t>з'явилася</a:t>
            </a:r>
            <a:r>
              <a:rPr lang="ru-RU" sz="2200" dirty="0"/>
              <a:t> </a:t>
            </a:r>
            <a:r>
              <a:rPr lang="ru-RU" sz="2200" dirty="0" err="1"/>
              <a:t>піца</a:t>
            </a:r>
            <a:r>
              <a:rPr lang="ru-RU" sz="22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 err="1"/>
              <a:t>Згодом</a:t>
            </a:r>
            <a:r>
              <a:rPr lang="ru-RU" sz="2000" dirty="0"/>
              <a:t> </a:t>
            </a:r>
            <a:r>
              <a:rPr lang="ru-RU" sz="2000" dirty="0" err="1"/>
              <a:t>знаменитий</a:t>
            </a:r>
            <a:r>
              <a:rPr lang="ru-RU" sz="2000" dirty="0"/>
              <a:t> шеф-</a:t>
            </a:r>
            <a:r>
              <a:rPr lang="ru-RU" sz="2000" dirty="0" err="1"/>
              <a:t>кухар</a:t>
            </a:r>
            <a:r>
              <a:rPr lang="ru-RU" sz="2000" dirty="0"/>
              <a:t> </a:t>
            </a:r>
            <a:r>
              <a:rPr lang="ru-RU" sz="2000" dirty="0" err="1"/>
              <a:t>використовував</a:t>
            </a:r>
            <a:r>
              <a:rPr lang="ru-RU" sz="2000" dirty="0"/>
              <a:t> </a:t>
            </a:r>
            <a:r>
              <a:rPr lang="ru-RU" sz="2000" dirty="0" err="1"/>
              <a:t>томати</a:t>
            </a:r>
            <a:r>
              <a:rPr lang="ru-RU" sz="2000" dirty="0"/>
              <a:t>, </a:t>
            </a:r>
            <a:r>
              <a:rPr lang="ru-RU" sz="2000" dirty="0" err="1"/>
              <a:t>базилік</a:t>
            </a:r>
            <a:r>
              <a:rPr lang="ru-RU" sz="2000" dirty="0"/>
              <a:t> і сир, </a:t>
            </a:r>
            <a:r>
              <a:rPr lang="ru-RU" sz="2000" dirty="0" err="1"/>
              <a:t>колір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створив </a:t>
            </a:r>
            <a:r>
              <a:rPr lang="ru-RU" sz="2000" dirty="0" err="1"/>
              <a:t>схожість</a:t>
            </a:r>
            <a:r>
              <a:rPr lang="ru-RU" sz="2000" dirty="0"/>
              <a:t> з </a:t>
            </a:r>
            <a:r>
              <a:rPr lang="ru-RU" sz="2000" dirty="0" err="1"/>
              <a:t>італійським</a:t>
            </a:r>
            <a:r>
              <a:rPr lang="ru-RU" sz="2000" dirty="0"/>
              <a:t> прапором.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змусило</a:t>
            </a:r>
            <a:r>
              <a:rPr lang="ru-RU" sz="2000" dirty="0"/>
              <a:t> саму королеву Маргариту </a:t>
            </a:r>
            <a:r>
              <a:rPr lang="ru-RU" sz="2000" dirty="0" err="1"/>
              <a:t>визнати</a:t>
            </a:r>
            <a:r>
              <a:rPr lang="ru-RU" sz="2000" dirty="0"/>
              <a:t> </a:t>
            </a:r>
            <a:r>
              <a:rPr lang="ru-RU" sz="2000" dirty="0" err="1"/>
              <a:t>піцу</a:t>
            </a:r>
            <a:r>
              <a:rPr lang="ru-RU" sz="2000" dirty="0"/>
              <a:t>.</a:t>
            </a:r>
            <a:endParaRPr lang="ru-UA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05B629-AC02-47A4-9124-81C154681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882" y="1823161"/>
            <a:ext cx="3737432" cy="2126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6E4976-0516-488E-8CB8-A3393845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882" y="4287949"/>
            <a:ext cx="3737432" cy="2329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744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991B5-4A74-4ABC-A21D-2A2ED1D5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Лазанья</a:t>
            </a:r>
            <a:endParaRPr lang="ru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3F8AC-D2CB-468B-A6A9-A905BFEE7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0139"/>
            <a:ext cx="10924714" cy="20095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err="1"/>
              <a:t>Ще</a:t>
            </a:r>
            <a:r>
              <a:rPr lang="ru-RU" sz="2400" dirty="0"/>
              <a:t> одна </a:t>
            </a:r>
            <a:r>
              <a:rPr lang="ru-RU" sz="2400" dirty="0" err="1"/>
              <a:t>візитна</a:t>
            </a:r>
            <a:r>
              <a:rPr lang="ru-RU" sz="2400" dirty="0"/>
              <a:t> </a:t>
            </a:r>
            <a:r>
              <a:rPr lang="ru-RU" sz="2400" dirty="0" err="1"/>
              <a:t>картка</a:t>
            </a:r>
            <a:r>
              <a:rPr lang="ru-RU" sz="2400" dirty="0"/>
              <a:t> </a:t>
            </a:r>
            <a:r>
              <a:rPr lang="ru-RU" sz="2400" dirty="0" err="1"/>
              <a:t>Італії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лазанья. Шари </a:t>
            </a:r>
            <a:r>
              <a:rPr lang="ru-RU" sz="2400" dirty="0" err="1"/>
              <a:t>тіста</a:t>
            </a:r>
            <a:r>
              <a:rPr lang="ru-RU" sz="2400" dirty="0"/>
              <a:t> </a:t>
            </a:r>
            <a:r>
              <a:rPr lang="ru-RU" sz="2400" dirty="0" err="1"/>
              <a:t>перемежовуються</a:t>
            </a:r>
            <a:r>
              <a:rPr lang="ru-RU" sz="2400" dirty="0"/>
              <a:t> з шарами фаршу і </a:t>
            </a:r>
            <a:r>
              <a:rPr lang="ru-RU" sz="2400" dirty="0" err="1"/>
              <a:t>спеціального</a:t>
            </a:r>
            <a:r>
              <a:rPr lang="ru-RU" sz="2400" dirty="0"/>
              <a:t> соусу,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приготування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виходять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ситне</a:t>
            </a:r>
            <a:r>
              <a:rPr lang="ru-RU" sz="2400" dirty="0"/>
              <a:t> і </a:t>
            </a:r>
            <a:r>
              <a:rPr lang="ru-RU" sz="2400" dirty="0" err="1"/>
              <a:t>смачне</a:t>
            </a:r>
            <a:r>
              <a:rPr lang="ru-RU" sz="2400" dirty="0"/>
              <a:t> блюдо. </a:t>
            </a:r>
            <a:endParaRPr lang="ru-UA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EA494-3AB1-421A-8BDE-6AAFFB83E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579" y="3719667"/>
            <a:ext cx="4432546" cy="2849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99F62D-F701-4ADD-886D-F37371CBB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087" y="3696694"/>
            <a:ext cx="4212703" cy="279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554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991B5-4A74-4ABC-A21D-2A2ED1D5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 Пармезан</a:t>
            </a:r>
            <a:endParaRPr lang="ru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3F8AC-D2CB-468B-A6A9-A905BFEE7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161" y="1575629"/>
            <a:ext cx="10981677" cy="31813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err="1"/>
              <a:t>Пармеза́н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парміджа́но</a:t>
            </a:r>
            <a:r>
              <a:rPr lang="ru-RU" sz="2400" dirty="0"/>
              <a:t> </a:t>
            </a:r>
            <a:r>
              <a:rPr lang="ru-RU" sz="2400" dirty="0" err="1"/>
              <a:t>реджа́но</a:t>
            </a:r>
            <a:r>
              <a:rPr lang="ru-RU" sz="2400" dirty="0"/>
              <a:t> (</a:t>
            </a:r>
            <a:r>
              <a:rPr lang="ru-RU" sz="2400" dirty="0" err="1"/>
              <a:t>італ</a:t>
            </a:r>
            <a:r>
              <a:rPr lang="ru-RU" sz="2400" dirty="0"/>
              <a:t>. </a:t>
            </a:r>
            <a:r>
              <a:rPr lang="en-US" sz="2400" dirty="0"/>
              <a:t>Parmigiano Reggiano) — </a:t>
            </a:r>
            <a:r>
              <a:rPr lang="ru-RU" sz="2400" dirty="0" err="1"/>
              <a:t>італійський</a:t>
            </a:r>
            <a:r>
              <a:rPr lang="ru-RU" sz="2400" dirty="0"/>
              <a:t> </a:t>
            </a:r>
            <a:r>
              <a:rPr lang="ru-RU" sz="2400" dirty="0" err="1"/>
              <a:t>твердий</a:t>
            </a:r>
            <a:r>
              <a:rPr lang="ru-RU" sz="2400" dirty="0"/>
              <a:t> сир з </a:t>
            </a:r>
            <a:r>
              <a:rPr lang="ru-RU" sz="2400" dirty="0" err="1"/>
              <a:t>коров'ячого</a:t>
            </a:r>
            <a:r>
              <a:rPr lang="ru-RU" sz="2400" dirty="0"/>
              <a:t> молока. 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чудових</a:t>
            </a:r>
            <a:r>
              <a:rPr lang="ru-RU" sz="2400" dirty="0"/>
              <a:t> </a:t>
            </a:r>
            <a:r>
              <a:rPr lang="ru-RU" sz="2400" dirty="0" err="1"/>
              <a:t>смакових</a:t>
            </a:r>
            <a:r>
              <a:rPr lang="ru-RU" sz="2400" dirty="0"/>
              <a:t> характеристик,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важливі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. Попри </a:t>
            </a:r>
            <a:r>
              <a:rPr lang="ru-RU" sz="2400" dirty="0" err="1"/>
              <a:t>високу</a:t>
            </a:r>
            <a:r>
              <a:rPr lang="ru-RU" sz="2400" dirty="0"/>
              <a:t> </a:t>
            </a:r>
            <a:r>
              <a:rPr lang="ru-RU" sz="2400" dirty="0" err="1"/>
              <a:t>калорійність</a:t>
            </a:r>
            <a:r>
              <a:rPr lang="ru-RU" sz="2400" dirty="0"/>
              <a:t>, легко </a:t>
            </a:r>
            <a:r>
              <a:rPr lang="ru-RU" sz="2400" dirty="0" err="1"/>
              <a:t>засвоюється</a:t>
            </a:r>
            <a:r>
              <a:rPr lang="ru-RU" sz="2400" dirty="0"/>
              <a:t> </a:t>
            </a:r>
            <a:r>
              <a:rPr lang="ru-RU" sz="2400" dirty="0" err="1"/>
              <a:t>організмом</a:t>
            </a:r>
            <a:r>
              <a:rPr lang="ru-RU" sz="2400" dirty="0"/>
              <a:t>, тому </a:t>
            </a:r>
            <a:r>
              <a:rPr lang="ru-RU" sz="2400" dirty="0" err="1"/>
              <a:t>лікарі</a:t>
            </a:r>
            <a:r>
              <a:rPr lang="ru-RU" sz="2400" dirty="0"/>
              <a:t> </a:t>
            </a:r>
            <a:r>
              <a:rPr lang="ru-RU" sz="2400" dirty="0" err="1"/>
              <a:t>рекомендують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людям з </a:t>
            </a:r>
            <a:r>
              <a:rPr lang="ru-RU" sz="2400" dirty="0" err="1"/>
              <a:t>ослабленим</a:t>
            </a:r>
            <a:r>
              <a:rPr lang="ru-RU" sz="2400" dirty="0"/>
              <a:t> </a:t>
            </a:r>
            <a:r>
              <a:rPr lang="ru-RU" sz="2400" dirty="0" err="1"/>
              <a:t>травленням</a:t>
            </a:r>
            <a:r>
              <a:rPr lang="ru-RU" sz="2400" dirty="0"/>
              <a:t>, </a:t>
            </a:r>
            <a:r>
              <a:rPr lang="ru-RU" sz="2400" dirty="0" err="1"/>
              <a:t>дітям</a:t>
            </a:r>
            <a:r>
              <a:rPr lang="ru-RU" sz="2400" dirty="0"/>
              <a:t> і особам, старшим за 50 </a:t>
            </a:r>
            <a:r>
              <a:rPr lang="ru-RU" sz="2400" dirty="0" err="1"/>
              <a:t>років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D5F4C6-CA19-4275-868B-8D74A1E728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85281" y="4428886"/>
            <a:ext cx="3821435" cy="221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563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991B5-4A74-4ABC-A21D-2A2ED1D5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Моцарела</a:t>
            </a:r>
            <a:endParaRPr lang="ru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3F8AC-D2CB-468B-A6A9-A905BFEE7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0" cy="23024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err="1"/>
              <a:t>Моцарела</a:t>
            </a:r>
            <a:r>
              <a:rPr lang="ru-RU" sz="2000" dirty="0"/>
              <a:t> (</a:t>
            </a:r>
            <a:r>
              <a:rPr lang="en-US" sz="2000" dirty="0"/>
              <a:t>mozzarella) – </a:t>
            </a:r>
            <a:r>
              <a:rPr lang="ru-RU" sz="2000" dirty="0" err="1"/>
              <a:t>м’який</a:t>
            </a:r>
            <a:r>
              <a:rPr lang="ru-RU" sz="2000" dirty="0"/>
              <a:t> </a:t>
            </a:r>
            <a:r>
              <a:rPr lang="ru-RU" sz="2000" dirty="0" err="1"/>
              <a:t>білий</a:t>
            </a:r>
            <a:r>
              <a:rPr lang="ru-RU" sz="2000" dirty="0"/>
              <a:t> сир з </a:t>
            </a:r>
            <a:r>
              <a:rPr lang="ru-RU" sz="2000" dirty="0" err="1"/>
              <a:t>високим</a:t>
            </a:r>
            <a:r>
              <a:rPr lang="ru-RU" sz="2000" dirty="0"/>
              <a:t> </a:t>
            </a:r>
            <a:r>
              <a:rPr lang="ru-RU" sz="2000" dirty="0" err="1"/>
              <a:t>умістом</a:t>
            </a:r>
            <a:r>
              <a:rPr lang="ru-RU" sz="2000" dirty="0"/>
              <a:t> </a:t>
            </a:r>
            <a:r>
              <a:rPr lang="ru-RU" sz="2000" dirty="0" err="1"/>
              <a:t>вологи</a:t>
            </a:r>
            <a:r>
              <a:rPr lang="ru-RU" sz="2000" dirty="0"/>
              <a:t>. Походить з </a:t>
            </a:r>
            <a:r>
              <a:rPr lang="ru-RU" sz="2000" dirty="0" err="1"/>
              <a:t>Італії</a:t>
            </a:r>
            <a:r>
              <a:rPr lang="ru-RU" sz="2000" dirty="0"/>
              <a:t>. </a:t>
            </a:r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/>
              <a:t>моцарелу</a:t>
            </a:r>
            <a:r>
              <a:rPr lang="ru-RU" sz="2000" dirty="0"/>
              <a:t> </a:t>
            </a:r>
            <a:r>
              <a:rPr lang="ru-RU" sz="2000" dirty="0" err="1"/>
              <a:t>роблять</a:t>
            </a:r>
            <a:r>
              <a:rPr lang="ru-RU" sz="2000" dirty="0"/>
              <a:t> з молока </a:t>
            </a:r>
            <a:r>
              <a:rPr lang="ru-RU" sz="2000" dirty="0" err="1"/>
              <a:t>італійських</a:t>
            </a:r>
            <a:r>
              <a:rPr lang="ru-RU" sz="2000" dirty="0"/>
              <a:t> </a:t>
            </a:r>
            <a:r>
              <a:rPr lang="ru-RU" sz="2000" dirty="0" err="1"/>
              <a:t>буйволів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корів</a:t>
            </a:r>
            <a:r>
              <a:rPr lang="ru-RU" sz="2000" dirty="0"/>
              <a:t>.</a:t>
            </a:r>
            <a:endParaRPr lang="ru-UA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E596C2-D1F4-4104-BB06-C86A3C286C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47820" y="3609636"/>
            <a:ext cx="4132048" cy="2749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FC79BC-5955-42C4-A26D-D9871F33D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8" r="8668"/>
          <a:stretch/>
        </p:blipFill>
        <p:spPr>
          <a:xfrm>
            <a:off x="6929529" y="3609636"/>
            <a:ext cx="4132048" cy="2749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060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991B5-4A74-4ABC-A21D-2A2ED1D5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Тортеліні</a:t>
            </a:r>
            <a:endParaRPr lang="ru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3F8AC-D2CB-468B-A6A9-A905BFEE7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192" y="1560814"/>
            <a:ext cx="10714608" cy="22581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err="1"/>
              <a:t>Тортеліні</a:t>
            </a:r>
            <a:r>
              <a:rPr lang="ru-RU" sz="2000" dirty="0"/>
              <a:t> — </a:t>
            </a:r>
            <a:r>
              <a:rPr lang="ru-RU" sz="2000" dirty="0" err="1"/>
              <a:t>італійські</a:t>
            </a:r>
            <a:r>
              <a:rPr lang="ru-RU" sz="2000" dirty="0"/>
              <a:t> </a:t>
            </a:r>
            <a:r>
              <a:rPr lang="ru-RU" sz="2000" dirty="0" err="1"/>
              <a:t>пельмені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прісного</a:t>
            </a:r>
            <a:r>
              <a:rPr lang="ru-RU" sz="2000" dirty="0"/>
              <a:t> </a:t>
            </a:r>
            <a:r>
              <a:rPr lang="ru-RU" sz="2000" dirty="0" err="1"/>
              <a:t>тіста</a:t>
            </a:r>
            <a:r>
              <a:rPr lang="ru-RU" sz="2000" dirty="0"/>
              <a:t> з </a:t>
            </a:r>
            <a:r>
              <a:rPr lang="ru-RU" sz="2000" dirty="0" err="1"/>
              <a:t>м'ясом</a:t>
            </a:r>
            <a:r>
              <a:rPr lang="ru-RU" sz="2000" dirty="0"/>
              <a:t>, сиром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овочами</a:t>
            </a:r>
            <a:r>
              <a:rPr lang="ru-RU" sz="2000" dirty="0"/>
              <a:t>. За формою </a:t>
            </a:r>
            <a:r>
              <a:rPr lang="ru-RU" sz="2000" dirty="0" err="1"/>
              <a:t>тортелліні</a:t>
            </a:r>
            <a:r>
              <a:rPr lang="ru-RU" sz="2000" dirty="0"/>
              <a:t> </a:t>
            </a:r>
            <a:r>
              <a:rPr lang="ru-RU" sz="2000" dirty="0" err="1"/>
              <a:t>нагадує</a:t>
            </a:r>
            <a:r>
              <a:rPr lang="ru-RU" sz="2000" dirty="0"/>
              <a:t> </a:t>
            </a:r>
            <a:r>
              <a:rPr lang="ru-RU" sz="2000" dirty="0" err="1"/>
              <a:t>пельмені</a:t>
            </a:r>
            <a:r>
              <a:rPr lang="ru-RU" sz="2000" dirty="0"/>
              <a:t>, </a:t>
            </a:r>
            <a:r>
              <a:rPr lang="ru-RU" sz="2000" dirty="0" err="1"/>
              <a:t>куточки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з'єднують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отримати</a:t>
            </a:r>
            <a:r>
              <a:rPr lang="ru-RU" sz="2000" dirty="0"/>
              <a:t> </a:t>
            </a:r>
            <a:r>
              <a:rPr lang="ru-RU" sz="2000" dirty="0" err="1"/>
              <a:t>кільце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бутончик. </a:t>
            </a:r>
            <a:r>
              <a:rPr lang="ru-RU" sz="2000" dirty="0" err="1"/>
              <a:t>Класичні</a:t>
            </a:r>
            <a:r>
              <a:rPr lang="ru-RU" sz="2000" dirty="0"/>
              <a:t> </a:t>
            </a:r>
            <a:r>
              <a:rPr lang="ru-RU" sz="2000" dirty="0" err="1"/>
              <a:t>тортеліні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маленькі</a:t>
            </a:r>
            <a:r>
              <a:rPr lang="ru-RU" sz="2000" dirty="0"/>
              <a:t> </a:t>
            </a:r>
            <a:r>
              <a:rPr lang="ru-RU" sz="2000" dirty="0" err="1"/>
              <a:t>макарони</a:t>
            </a:r>
            <a:r>
              <a:rPr lang="ru-RU" sz="2000" dirty="0"/>
              <a:t> з </a:t>
            </a:r>
            <a:r>
              <a:rPr lang="ru-RU" sz="2000" dirty="0" err="1"/>
              <a:t>прісного</a:t>
            </a:r>
            <a:r>
              <a:rPr lang="ru-RU" sz="2000" dirty="0"/>
              <a:t> </a:t>
            </a:r>
            <a:r>
              <a:rPr lang="ru-RU" sz="2000" dirty="0" err="1"/>
              <a:t>тіста</a:t>
            </a:r>
            <a:r>
              <a:rPr lang="ru-RU" sz="2000" dirty="0"/>
              <a:t>, </a:t>
            </a:r>
            <a:r>
              <a:rPr lang="ru-RU" sz="2000" dirty="0" err="1"/>
              <a:t>начинені</a:t>
            </a:r>
            <a:r>
              <a:rPr lang="ru-RU" sz="2000" dirty="0"/>
              <a:t> шпинатом і сиром </a:t>
            </a:r>
            <a:r>
              <a:rPr lang="ru-RU" sz="2000" dirty="0" err="1"/>
              <a:t>рікотта</a:t>
            </a:r>
            <a:r>
              <a:rPr lang="ru-RU" sz="2000" dirty="0"/>
              <a:t>. </a:t>
            </a:r>
            <a:r>
              <a:rPr lang="ru-RU" sz="2000" dirty="0" err="1"/>
              <a:t>Важлива</a:t>
            </a:r>
            <a:r>
              <a:rPr lang="ru-RU" sz="2000" dirty="0"/>
              <a:t> </a:t>
            </a:r>
            <a:r>
              <a:rPr lang="ru-RU" sz="2000" dirty="0" err="1"/>
              <a:t>особливість</a:t>
            </a:r>
            <a:r>
              <a:rPr lang="ru-RU" sz="2000" dirty="0"/>
              <a:t> – </a:t>
            </a:r>
            <a:r>
              <a:rPr lang="ru-RU" sz="2000" dirty="0" err="1"/>
              <a:t>тортеліні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маленькі</a:t>
            </a:r>
            <a:r>
              <a:rPr lang="ru-RU" sz="2000" dirty="0"/>
              <a:t>.</a:t>
            </a:r>
            <a:endParaRPr lang="ru-UA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BE152E-3650-4455-A363-C91256132E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14721" y="3689042"/>
            <a:ext cx="3502704" cy="291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8A0A4-360D-4D97-BED8-BE22B4D0F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3" r="5289"/>
          <a:stretch/>
        </p:blipFill>
        <p:spPr>
          <a:xfrm>
            <a:off x="6955190" y="3689042"/>
            <a:ext cx="3622089" cy="2919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2384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567</Words>
  <Application>Microsoft Office PowerPoint</Application>
  <PresentationFormat>Широкоэкранный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Італійська кухня</vt:lpstr>
      <vt:lpstr>Історія та особливості</vt:lpstr>
      <vt:lpstr>Їжа – це мистецтво</vt:lpstr>
      <vt:lpstr>Паста</vt:lpstr>
      <vt:lpstr>Піца</vt:lpstr>
      <vt:lpstr>Лазанья</vt:lpstr>
      <vt:lpstr> Пармезан</vt:lpstr>
      <vt:lpstr>Моцарела</vt:lpstr>
      <vt:lpstr>Тортеліні</vt:lpstr>
      <vt:lpstr>Паніні</vt:lpstr>
      <vt:lpstr>Пана-кота</vt:lpstr>
      <vt:lpstr>Тирамісу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Італійська кухня</dc:title>
  <dc:creator>Lesya</dc:creator>
  <cp:lastModifiedBy>Lesya</cp:lastModifiedBy>
  <cp:revision>11</cp:revision>
  <dcterms:created xsi:type="dcterms:W3CDTF">2021-05-12T15:45:00Z</dcterms:created>
  <dcterms:modified xsi:type="dcterms:W3CDTF">2021-05-12T17:27:55Z</dcterms:modified>
</cp:coreProperties>
</file>