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68" r:id="rId16"/>
    <p:sldId id="269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7"/>
    <p:restoredTop sz="94656"/>
  </p:normalViewPr>
  <p:slideViewPr>
    <p:cSldViewPr snapToGrid="0" snapToObjects="1">
      <p:cViewPr varScale="1">
        <p:scale>
          <a:sx n="107" d="100"/>
          <a:sy n="107" d="100"/>
        </p:scale>
        <p:origin x="68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26.11.2024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27621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26.11.2024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28694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26.11.2024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770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26.11.2024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21656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26.11.2024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8823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26.11.2024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59029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26.11.2024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86364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26.11.2024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61162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26.11.2024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0398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26.11.2024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68140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26.11.2024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12333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26.11.2024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33889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26.11.2024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5376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26.11.2024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54253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26.11.2024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94012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DD14-D9EE-A543-A084-E8BF6168A5FC}" type="datetimeFigureOut">
              <a:rPr lang="ru-UA" smtClean="0"/>
              <a:t>26.11.2024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83240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1DD14-D9EE-A543-A084-E8BF6168A5FC}" type="datetimeFigureOut">
              <a:rPr lang="ru-UA" smtClean="0"/>
              <a:t>26.11.2024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BA7E762-B1B8-8A43-96A2-4CF0DF950DC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09019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848C36-61D5-154D-A81C-029FB90E8D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77589" y="2404534"/>
            <a:ext cx="5996413" cy="1646302"/>
          </a:xfrm>
        </p:spPr>
        <p:txBody>
          <a:bodyPr/>
          <a:lstStyle/>
          <a:p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Якісне та кількісне оцінювання ризиків підприємницької та торговельної діяльності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5EC4DAB-2DF9-9242-8892-12E7CA014E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UA" dirty="0"/>
              <a:t>Лекція </a:t>
            </a:r>
          </a:p>
        </p:txBody>
      </p:sp>
    </p:spTree>
    <p:extLst>
      <p:ext uri="{BB962C8B-B14F-4D97-AF65-F5344CB8AC3E}">
        <p14:creationId xmlns:p14="http://schemas.microsoft.com/office/powerpoint/2010/main" val="4053741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2B752AC-4056-EB48-97B9-DCEEA11B4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439387"/>
            <a:ext cx="11017489" cy="5601975"/>
          </a:xfrm>
        </p:spPr>
        <p:txBody>
          <a:bodyPr/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нейтралізаціі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862017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F7276C9-580A-BF45-BD29-289358230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147" y="249383"/>
            <a:ext cx="10887642" cy="579198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Обов’язковою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дієвоі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-менеджменту;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колегіальність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демократизм у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займаються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проблемами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коректне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повнота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надійність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̈;</a:t>
            </a:r>
          </a:p>
          <a:p>
            <a:pPr algn="just"/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горизонтальних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вертикальних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ієрархічних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органічнии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підприємницького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системнии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окремими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239647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23F01A0-365C-B048-A11A-B61BD9279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017" y="261257"/>
            <a:ext cx="11232962" cy="5780106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співставленість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доходності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спектра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 часу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-менеджменту; </a:t>
            </a:r>
          </a:p>
          <a:p>
            <a:r>
              <a:rPr lang="ru-RU" dirty="0"/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інноваційнии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сумніву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673758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F53AD01-AD5F-F34F-BEFC-6FD3E5F93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898" y="427513"/>
            <a:ext cx="10671386" cy="5613850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операційніи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оптимальному,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251276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558683-E36B-8C45-936C-5BEE1D3C8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648" y="225631"/>
            <a:ext cx="10960457" cy="5815731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ґрунтовного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спираючись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Уникнення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ухилення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катастрофічним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менеджера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відмову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невикористаних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менеджером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Вкладаючи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справу, менеджер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покриття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загрожують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528607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4FABCFA-93AD-9E47-99EF-AB37F674F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641" y="332509"/>
            <a:ext cx="11173275" cy="6116417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здійснюватись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способами,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лімітування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способами. </a:t>
            </a: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покласти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співучасника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реального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Передача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здійснюватись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укладення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ф’ючерсного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контракту.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Ф’ючерси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угоди.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Найпоширенішою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Суть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ладен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ладен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заплатити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нуля.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054640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2F34B6-753E-254B-AE73-31B27DE61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017" y="546265"/>
            <a:ext cx="11125929" cy="5495097"/>
          </a:xfrm>
        </p:spPr>
        <p:txBody>
          <a:bodyPr/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суму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відшкодування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суму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страхового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повинен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 не повинен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економією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розвинутих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країнах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варіюють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до 20 %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щорічних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місцезнаходження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647181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3EEE2FA-A96A-9447-A909-2AA510CCE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895" y="795647"/>
            <a:ext cx="11175463" cy="5245715"/>
          </a:xfrm>
        </p:spPr>
        <p:txBody>
          <a:bodyPr/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страховіи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знищення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стихійного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лиха,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аваріі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̈;</a:t>
            </a:r>
          </a:p>
          <a:p>
            <a:pPr algn="just"/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нещасного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відшкодування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 боку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некваліфікованими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нечесними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фінансово-комерційні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реалізуватися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недоотримання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кругообігу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непередбачуваних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640570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AC37351-1958-E247-9274-8EE06FA36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391" y="451263"/>
            <a:ext cx="10920925" cy="5590100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Страховик,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плату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свою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(Страхова сума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страховика.) Таким чином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Страховик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відшкодування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замкненому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перерозподілу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особами,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наражаються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однотипнии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характер,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невідомо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відбудеться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сила та кого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застрахованих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зачепить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відшкодовує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тому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усунути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відтворювального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той же час у рамках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превентивноі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страховиком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протипожежного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278570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367F897-9535-0B49-BA17-452AC5F68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015" y="249383"/>
            <a:ext cx="11088585" cy="5791980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(надбавок)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страховик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вживати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потенційнии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страхувальник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страховиком,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слугувати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сигналом,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припинити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вид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абсолютно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дільниці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)). </a:t>
            </a: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Лімітування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Лімітування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банками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на овердрафт.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продажу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кредит,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позичок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43014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D742512-4011-5B42-8602-8522F2E77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53143"/>
            <a:ext cx="10933140" cy="5388219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chemeClr val="accent1"/>
                </a:solidFill>
              </a:rPr>
              <a:t>Управління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ризиками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господарськоі</a:t>
            </a:r>
            <a:r>
              <a:rPr lang="ru-RU" b="1" dirty="0">
                <a:solidFill>
                  <a:schemeClr val="accent1"/>
                </a:solidFill>
              </a:rPr>
              <a:t>̈ </a:t>
            </a:r>
            <a:r>
              <a:rPr lang="ru-RU" b="1" dirty="0" err="1">
                <a:solidFill>
                  <a:schemeClr val="accent1"/>
                </a:solidFill>
              </a:rPr>
              <a:t>діяльності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Розсудливии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менеджер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істину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сама природа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споріднена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неповноти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покликане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(приросту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комерційноі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 поточному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здійснюватися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старіє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оперативно,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й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6995657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9FCC732-BDA5-FC45-9483-510E6E2F7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1" y="427512"/>
            <a:ext cx="11437656" cy="6189855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собою.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папери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фондовому ринку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приносять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стійкии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видами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акціонерних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товариств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одного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акціонерного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доходу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непередбачуваних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самострахуванням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оперативно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фінансово-комерційніи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товарно-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альтернативою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наражається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майновими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однотипного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6939326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2B8D4C3-F856-154E-9DEC-0DD355CFC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391" y="439387"/>
            <a:ext cx="10307313" cy="5601975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Здобуття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неточних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інноваційних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новинок), 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упровадження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провести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якийсь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одного боку,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дозволив би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обтяжує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інноваційнии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проект,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Але,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боку,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свою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затратами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інноваційного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особливо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одержувании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відсуваються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0390931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034031-D13E-2E4C-A93E-7DD70A568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017" y="653143"/>
            <a:ext cx="10728888" cy="5388219"/>
          </a:xfrm>
        </p:spPr>
        <p:txBody>
          <a:bodyPr/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коли б у менеджера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прогноз й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товаром,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згодні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 коли так, 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ставить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проблемою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заходу.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модуля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градацією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методичного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способу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нейтралізаціі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2911606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E5F0726-D0D1-D84E-AB0F-15C1B0B2B9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5472" y="356260"/>
            <a:ext cx="8367952" cy="5507635"/>
          </a:xfrm>
        </p:spPr>
      </p:pic>
    </p:spTree>
    <p:extLst>
      <p:ext uri="{BB962C8B-B14F-4D97-AF65-F5344CB8AC3E}">
        <p14:creationId xmlns:p14="http://schemas.microsoft.com/office/powerpoint/2010/main" val="22662638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42643C9-1073-204C-ABFD-C814FA25A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267" y="344385"/>
            <a:ext cx="10668417" cy="5696978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часом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завчасно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попереджувальні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організаційно-технічні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позички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своїм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практику “оптимального”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набору таких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методу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найкращим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141771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6AEA530-926C-AB44-93C9-2495D3342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415637"/>
            <a:ext cx="10921109" cy="5625726"/>
          </a:xfrm>
        </p:spPr>
        <p:txBody>
          <a:bodyPr/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тактику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менеджер повинен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недоцільно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недоцільно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піклуватися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прогноз)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притаманних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майстерності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професіоналізму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схильності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своєрідного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493058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1C32D67-0E67-774C-BCE5-E04A90394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75013"/>
            <a:ext cx="10188588" cy="556634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систему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себе: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788869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BFC72B7-FE0A-894F-9D16-27E6D0625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917" y="391887"/>
            <a:ext cx="11550316" cy="6153292"/>
          </a:xfrm>
        </p:spPr>
        <p:txBody>
          <a:bodyPr>
            <a:norm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-менеджером, яка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безперебійне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ризик-менеджменті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здійснюватися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комерційних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покладено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керованоі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полягають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перспективу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фінансово-економічноі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стану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займаються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та процедур: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стійкості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108995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A288355-B1A4-4841-B4E2-BA6C88F02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979" y="442913"/>
            <a:ext cx="11490158" cy="5598449"/>
          </a:xfrm>
        </p:spPr>
        <p:txBody>
          <a:bodyPr/>
          <a:lstStyle/>
          <a:p>
            <a:r>
              <a:rPr lang="ru-RU" dirty="0"/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ланок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керівноі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331585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3F959FD-B334-8C4D-B890-717ACFEF3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451263"/>
            <a:ext cx="11125646" cy="6154074"/>
          </a:xfrm>
        </p:spPr>
        <p:txBody>
          <a:bodyPr/>
          <a:lstStyle/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курс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намічених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в основу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покладено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Тактика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прийоми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рис. 1 наведено блок-схему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250137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6F97CE3-C6FA-404A-B8B9-334545EB3F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458" y="220592"/>
            <a:ext cx="7234126" cy="5821434"/>
          </a:xfrm>
        </p:spPr>
      </p:pic>
    </p:spTree>
    <p:extLst>
      <p:ext uri="{BB962C8B-B14F-4D97-AF65-F5344CB8AC3E}">
        <p14:creationId xmlns:p14="http://schemas.microsoft.com/office/powerpoint/2010/main" val="3005414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5447D5E-52BC-7B44-8A89-A12276D55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893" y="356261"/>
            <a:ext cx="10969675" cy="5685102"/>
          </a:xfrm>
        </p:spPr>
        <p:txBody>
          <a:bodyPr/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першому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всієі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переходять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найменш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портфель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та методично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̈: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порівняльноі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критеріїв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безпосередніи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14874862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{1D48E0E8-C2F9-C44C-8351-991745A94D75}tf10001060</Template>
  <TotalTime>289</TotalTime>
  <Words>2833</Words>
  <Application>Microsoft Macintosh PowerPoint</Application>
  <PresentationFormat>Широкоэкранный</PresentationFormat>
  <Paragraphs>124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Times New Roman</vt:lpstr>
      <vt:lpstr>Trebuchet MS</vt:lpstr>
      <vt:lpstr>Wingdings 3</vt:lpstr>
      <vt:lpstr>Аспект</vt:lpstr>
      <vt:lpstr>   Якісне та кількісне оцінювання ризиків підприємницької та торговельної діяльності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Особливості управління ризиками господарської діяльності  </dc:title>
  <dc:creator>Александр Ткачук</dc:creator>
  <cp:lastModifiedBy>Александр Ткачук</cp:lastModifiedBy>
  <cp:revision>26</cp:revision>
  <dcterms:created xsi:type="dcterms:W3CDTF">2021-10-19T14:55:24Z</dcterms:created>
  <dcterms:modified xsi:type="dcterms:W3CDTF">2024-11-26T09:32:38Z</dcterms:modified>
</cp:coreProperties>
</file>