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8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78261-BF3E-412B-AB29-F60C913C390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F80490F-AF48-43C6-A4AF-E15412F64FEB}">
      <dgm:prSet custT="1"/>
      <dgm:spPr/>
      <dgm:t>
        <a:bodyPr/>
        <a:lstStyle/>
        <a:p>
          <a:pPr rtl="0"/>
          <a:r>
            <a:rPr lang="uk-UA" sz="1600" dirty="0" smtClean="0"/>
            <a:t>1. Невміння розрізняти ситуації спілкування за такими ознаками, як:</a:t>
          </a:r>
        </a:p>
        <a:p>
          <a:pPr rtl="0"/>
          <a:r>
            <a:rPr lang="uk-UA" sz="1600" dirty="0" smtClean="0"/>
            <a:t>а) цілі та задачі спілкування людей у даній ситуації;</a:t>
          </a:r>
        </a:p>
        <a:p>
          <a:pPr rtl="0"/>
          <a:r>
            <a:rPr lang="uk-UA" sz="1600" dirty="0" smtClean="0"/>
            <a:t>б) їхні наміри та мотиви;</a:t>
          </a:r>
        </a:p>
        <a:p>
          <a:pPr rtl="0"/>
          <a:r>
            <a:rPr lang="uk-UA" sz="1600" dirty="0" smtClean="0"/>
            <a:t>в) форми поведінки, придатні для намічених цілей;</a:t>
          </a:r>
        </a:p>
        <a:p>
          <a:pPr rtl="0"/>
          <a:r>
            <a:rPr lang="uk-UA" sz="1600" dirty="0" smtClean="0"/>
            <a:t>г) стан справ і самопочуття людей у певний момент;</a:t>
          </a:r>
          <a:endParaRPr lang="en-US" sz="1600" dirty="0"/>
        </a:p>
      </dgm:t>
    </dgm:pt>
    <dgm:pt modelId="{D76EB365-CDE6-4BBD-8910-192D98A6CF52}" type="parTrans" cxnId="{FDDF4A2E-D638-4939-97C2-D295A545BA6D}">
      <dgm:prSet/>
      <dgm:spPr/>
      <dgm:t>
        <a:bodyPr/>
        <a:lstStyle/>
        <a:p>
          <a:endParaRPr lang="uk-UA"/>
        </a:p>
      </dgm:t>
    </dgm:pt>
    <dgm:pt modelId="{3882441A-308B-4BCE-A8AD-151BE7B884D8}" type="sibTrans" cxnId="{FDDF4A2E-D638-4939-97C2-D295A545BA6D}">
      <dgm:prSet/>
      <dgm:spPr/>
      <dgm:t>
        <a:bodyPr/>
        <a:lstStyle/>
        <a:p>
          <a:endParaRPr lang="uk-UA"/>
        </a:p>
      </dgm:t>
    </dgm:pt>
    <dgm:pt modelId="{DBA01662-838A-443F-B812-7FFEA59178A2}">
      <dgm:prSet/>
      <dgm:spPr/>
      <dgm:t>
        <a:bodyPr/>
        <a:lstStyle/>
        <a:p>
          <a:pPr rtl="0"/>
          <a:r>
            <a:rPr lang="uk-UA" dirty="0" smtClean="0"/>
            <a:t>2. Наявність попередніх установок, оцінок, переконань, сформованих заздалегідь до початку спілкування.</a:t>
          </a:r>
          <a:endParaRPr lang="en-US" dirty="0"/>
        </a:p>
      </dgm:t>
    </dgm:pt>
    <dgm:pt modelId="{C0FA1C8D-B8CC-4136-A5EC-29B73CBC94D4}" type="parTrans" cxnId="{2ED9E01E-D858-401B-A05A-8CD4974D0CEB}">
      <dgm:prSet/>
      <dgm:spPr/>
      <dgm:t>
        <a:bodyPr/>
        <a:lstStyle/>
        <a:p>
          <a:endParaRPr lang="uk-UA"/>
        </a:p>
      </dgm:t>
    </dgm:pt>
    <dgm:pt modelId="{3ACD394D-C0F4-47BC-B907-C91369180842}" type="sibTrans" cxnId="{2ED9E01E-D858-401B-A05A-8CD4974D0CEB}">
      <dgm:prSet/>
      <dgm:spPr/>
      <dgm:t>
        <a:bodyPr/>
        <a:lstStyle/>
        <a:p>
          <a:endParaRPr lang="uk-UA"/>
        </a:p>
      </dgm:t>
    </dgm:pt>
    <dgm:pt modelId="{9A44C80D-94F8-40FE-BE1F-CF6BB536A379}">
      <dgm:prSet/>
      <dgm:spPr/>
      <dgm:t>
        <a:bodyPr/>
        <a:lstStyle/>
        <a:p>
          <a:pPr rtl="0"/>
          <a:r>
            <a:rPr lang="uk-UA" smtClean="0"/>
            <a:t>3. Наявність сформованих стереотипів, згідно яких людина сприймається як представник певного класу, а не як конкретна особистість.</a:t>
          </a:r>
          <a:endParaRPr lang="en-US"/>
        </a:p>
      </dgm:t>
    </dgm:pt>
    <dgm:pt modelId="{231FEFD3-4E7D-4056-9A83-1F286ECFE905}" type="parTrans" cxnId="{C8062B21-CF63-4024-A776-44B6B98546FE}">
      <dgm:prSet/>
      <dgm:spPr/>
      <dgm:t>
        <a:bodyPr/>
        <a:lstStyle/>
        <a:p>
          <a:endParaRPr lang="uk-UA"/>
        </a:p>
      </dgm:t>
    </dgm:pt>
    <dgm:pt modelId="{ED00ECF2-3C8B-4026-861B-0BB5A11198AA}" type="sibTrans" cxnId="{C8062B21-CF63-4024-A776-44B6B98546FE}">
      <dgm:prSet/>
      <dgm:spPr/>
      <dgm:t>
        <a:bodyPr/>
        <a:lstStyle/>
        <a:p>
          <a:endParaRPr lang="uk-UA"/>
        </a:p>
      </dgm:t>
    </dgm:pt>
    <dgm:pt modelId="{AF41BE9D-8797-4831-B033-E0AC063DD1F3}">
      <dgm:prSet/>
      <dgm:spPr/>
      <dgm:t>
        <a:bodyPr/>
        <a:lstStyle/>
        <a:p>
          <a:pPr rtl="0"/>
          <a:r>
            <a:rPr lang="uk-UA" smtClean="0"/>
            <a:t>4. Віра у правильність і непорушність першого враження про людину. Відсутність змін у сприйняті та оцінках людей з плином часу.</a:t>
          </a:r>
          <a:endParaRPr lang="en-US"/>
        </a:p>
      </dgm:t>
    </dgm:pt>
    <dgm:pt modelId="{3302211D-3926-4791-AE9F-A252FAE1AB9A}" type="parTrans" cxnId="{79F7D309-7AF2-46F2-8303-B770ECD22883}">
      <dgm:prSet/>
      <dgm:spPr/>
      <dgm:t>
        <a:bodyPr/>
        <a:lstStyle/>
        <a:p>
          <a:endParaRPr lang="uk-UA"/>
        </a:p>
      </dgm:t>
    </dgm:pt>
    <dgm:pt modelId="{D2309482-BA57-402E-BB8F-3010A0AA9142}" type="sibTrans" cxnId="{79F7D309-7AF2-46F2-8303-B770ECD22883}">
      <dgm:prSet/>
      <dgm:spPr/>
      <dgm:t>
        <a:bodyPr/>
        <a:lstStyle/>
        <a:p>
          <a:endParaRPr lang="uk-UA"/>
        </a:p>
      </dgm:t>
    </dgm:pt>
    <dgm:pt modelId="{21DA982D-5F28-4C99-8022-D71950FAFAD1}">
      <dgm:prSet/>
      <dgm:spPr/>
      <dgm:t>
        <a:bodyPr/>
        <a:lstStyle/>
        <a:p>
          <a:pPr rtl="0"/>
          <a:r>
            <a:rPr lang="ru-RU" smtClean="0"/>
            <a:t>5. Відсутність бажання та звички прислуховуватись до точки зору інших людей, бажання покластися лише на власне враження про людину.</a:t>
          </a:r>
          <a:endParaRPr lang="en-US"/>
        </a:p>
      </dgm:t>
    </dgm:pt>
    <dgm:pt modelId="{A383DF25-7B64-40FB-8EC2-F462A4F2E9A5}" type="parTrans" cxnId="{D028DDFC-486F-416A-ACE9-503E194D4A38}">
      <dgm:prSet/>
      <dgm:spPr/>
      <dgm:t>
        <a:bodyPr/>
        <a:lstStyle/>
        <a:p>
          <a:endParaRPr lang="uk-UA"/>
        </a:p>
      </dgm:t>
    </dgm:pt>
    <dgm:pt modelId="{0FEE89D3-F43B-469F-9548-D9B7675950F7}" type="sibTrans" cxnId="{D028DDFC-486F-416A-ACE9-503E194D4A38}">
      <dgm:prSet/>
      <dgm:spPr/>
      <dgm:t>
        <a:bodyPr/>
        <a:lstStyle/>
        <a:p>
          <a:endParaRPr lang="uk-UA"/>
        </a:p>
      </dgm:t>
    </dgm:pt>
    <dgm:pt modelId="{3A7DFA8A-2B2D-4910-B7DC-1B77EA5C99F7}" type="pres">
      <dgm:prSet presAssocID="{3C678261-BF3E-412B-AB29-F60C913C39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197C5-CF40-4A70-9711-8FE77251326E}" type="pres">
      <dgm:prSet presAssocID="{AF80490F-AF48-43C6-A4AF-E15412F64FEB}" presName="composite" presStyleCnt="0"/>
      <dgm:spPr/>
    </dgm:pt>
    <dgm:pt modelId="{124D8C52-3D7A-49DC-BD01-A54C5893A843}" type="pres">
      <dgm:prSet presAssocID="{AF80490F-AF48-43C6-A4AF-E15412F64FEB}" presName="imgShp" presStyleLbl="fgImgPlace1" presStyleIdx="0" presStyleCnt="5"/>
      <dgm:spPr/>
    </dgm:pt>
    <dgm:pt modelId="{2CFD8B75-3460-4595-A3CD-10B3A6A9C665}" type="pres">
      <dgm:prSet presAssocID="{AF80490F-AF48-43C6-A4AF-E15412F64FEB}" presName="txShp" presStyleLbl="node1" presStyleIdx="0" presStyleCnt="5" custScaleY="2348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FDA946-F728-4AD6-8FB4-12042EDEDB70}" type="pres">
      <dgm:prSet presAssocID="{3882441A-308B-4BCE-A8AD-151BE7B884D8}" presName="spacing" presStyleCnt="0"/>
      <dgm:spPr/>
    </dgm:pt>
    <dgm:pt modelId="{9ACF2303-2FF9-401B-9A03-56EF0F9BF65A}" type="pres">
      <dgm:prSet presAssocID="{DBA01662-838A-443F-B812-7FFEA59178A2}" presName="composite" presStyleCnt="0"/>
      <dgm:spPr/>
    </dgm:pt>
    <dgm:pt modelId="{DA9D585B-2D93-438F-BAF9-40D307D4BFB5}" type="pres">
      <dgm:prSet presAssocID="{DBA01662-838A-443F-B812-7FFEA59178A2}" presName="imgShp" presStyleLbl="fgImgPlace1" presStyleIdx="1" presStyleCnt="5"/>
      <dgm:spPr/>
    </dgm:pt>
    <dgm:pt modelId="{ADDB6296-2D8A-4B17-8CF6-381465D2613E}" type="pres">
      <dgm:prSet presAssocID="{DBA01662-838A-443F-B812-7FFEA59178A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47545-F49E-4FF4-B36B-518E37276010}" type="pres">
      <dgm:prSet presAssocID="{3ACD394D-C0F4-47BC-B907-C91369180842}" presName="spacing" presStyleCnt="0"/>
      <dgm:spPr/>
    </dgm:pt>
    <dgm:pt modelId="{FE282ACD-8890-4668-AF4A-760CBB38C4FC}" type="pres">
      <dgm:prSet presAssocID="{9A44C80D-94F8-40FE-BE1F-CF6BB536A379}" presName="composite" presStyleCnt="0"/>
      <dgm:spPr/>
    </dgm:pt>
    <dgm:pt modelId="{415E82BA-EEC9-466D-AF1F-09C0B1BB2B21}" type="pres">
      <dgm:prSet presAssocID="{9A44C80D-94F8-40FE-BE1F-CF6BB536A379}" presName="imgShp" presStyleLbl="fgImgPlace1" presStyleIdx="2" presStyleCnt="5"/>
      <dgm:spPr/>
    </dgm:pt>
    <dgm:pt modelId="{2ADD3A7D-11D2-4211-AC12-4565A5DF1B0B}" type="pres">
      <dgm:prSet presAssocID="{9A44C80D-94F8-40FE-BE1F-CF6BB536A37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0DF0F-FA7C-4E78-A4D9-81E52553F239}" type="pres">
      <dgm:prSet presAssocID="{ED00ECF2-3C8B-4026-861B-0BB5A11198AA}" presName="spacing" presStyleCnt="0"/>
      <dgm:spPr/>
    </dgm:pt>
    <dgm:pt modelId="{C945EC6A-796F-457E-8E9E-D2380FC3E6EA}" type="pres">
      <dgm:prSet presAssocID="{AF41BE9D-8797-4831-B033-E0AC063DD1F3}" presName="composite" presStyleCnt="0"/>
      <dgm:spPr/>
    </dgm:pt>
    <dgm:pt modelId="{A2CA2C73-5083-4E86-AF70-7FEEA19C4221}" type="pres">
      <dgm:prSet presAssocID="{AF41BE9D-8797-4831-B033-E0AC063DD1F3}" presName="imgShp" presStyleLbl="fgImgPlace1" presStyleIdx="3" presStyleCnt="5"/>
      <dgm:spPr/>
    </dgm:pt>
    <dgm:pt modelId="{EA60EAC1-16B6-4624-9AD3-CEC7F3E621D8}" type="pres">
      <dgm:prSet presAssocID="{AF41BE9D-8797-4831-B033-E0AC063DD1F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A0E00-B52C-4F75-ABEF-4A3A6FD2C5CD}" type="pres">
      <dgm:prSet presAssocID="{D2309482-BA57-402E-BB8F-3010A0AA9142}" presName="spacing" presStyleCnt="0"/>
      <dgm:spPr/>
    </dgm:pt>
    <dgm:pt modelId="{443843D0-E5AF-415C-8B86-6CBAC141EB49}" type="pres">
      <dgm:prSet presAssocID="{21DA982D-5F28-4C99-8022-D71950FAFAD1}" presName="composite" presStyleCnt="0"/>
      <dgm:spPr/>
    </dgm:pt>
    <dgm:pt modelId="{7E03886C-3058-4BF8-B08C-6F432AEB2D0E}" type="pres">
      <dgm:prSet presAssocID="{21DA982D-5F28-4C99-8022-D71950FAFAD1}" presName="imgShp" presStyleLbl="fgImgPlace1" presStyleIdx="4" presStyleCnt="5"/>
      <dgm:spPr/>
    </dgm:pt>
    <dgm:pt modelId="{D3798A41-3E50-4FDF-86C8-9AD2D1C0C277}" type="pres">
      <dgm:prSet presAssocID="{21DA982D-5F28-4C99-8022-D71950FAFAD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8A995-7E4C-4F59-A31A-6FA7F5C261E4}" type="presOf" srcId="{9A44C80D-94F8-40FE-BE1F-CF6BB536A379}" destId="{2ADD3A7D-11D2-4211-AC12-4565A5DF1B0B}" srcOrd="0" destOrd="0" presId="urn:microsoft.com/office/officeart/2005/8/layout/vList3"/>
    <dgm:cxn modelId="{C8062B21-CF63-4024-A776-44B6B98546FE}" srcId="{3C678261-BF3E-412B-AB29-F60C913C3905}" destId="{9A44C80D-94F8-40FE-BE1F-CF6BB536A379}" srcOrd="2" destOrd="0" parTransId="{231FEFD3-4E7D-4056-9A83-1F286ECFE905}" sibTransId="{ED00ECF2-3C8B-4026-861B-0BB5A11198AA}"/>
    <dgm:cxn modelId="{BE438B7A-1832-4C43-ABD1-5A3B08218552}" type="presOf" srcId="{21DA982D-5F28-4C99-8022-D71950FAFAD1}" destId="{D3798A41-3E50-4FDF-86C8-9AD2D1C0C277}" srcOrd="0" destOrd="0" presId="urn:microsoft.com/office/officeart/2005/8/layout/vList3"/>
    <dgm:cxn modelId="{FDDF4A2E-D638-4939-97C2-D295A545BA6D}" srcId="{3C678261-BF3E-412B-AB29-F60C913C3905}" destId="{AF80490F-AF48-43C6-A4AF-E15412F64FEB}" srcOrd="0" destOrd="0" parTransId="{D76EB365-CDE6-4BBD-8910-192D98A6CF52}" sibTransId="{3882441A-308B-4BCE-A8AD-151BE7B884D8}"/>
    <dgm:cxn modelId="{4DD8E058-7558-4C2E-BCCC-D409683041B5}" type="presOf" srcId="{3C678261-BF3E-412B-AB29-F60C913C3905}" destId="{3A7DFA8A-2B2D-4910-B7DC-1B77EA5C99F7}" srcOrd="0" destOrd="0" presId="urn:microsoft.com/office/officeart/2005/8/layout/vList3"/>
    <dgm:cxn modelId="{3C651D44-A9E4-4D1A-A8A1-DA49DCF27508}" type="presOf" srcId="{AF80490F-AF48-43C6-A4AF-E15412F64FEB}" destId="{2CFD8B75-3460-4595-A3CD-10B3A6A9C665}" srcOrd="0" destOrd="0" presId="urn:microsoft.com/office/officeart/2005/8/layout/vList3"/>
    <dgm:cxn modelId="{D028DDFC-486F-416A-ACE9-503E194D4A38}" srcId="{3C678261-BF3E-412B-AB29-F60C913C3905}" destId="{21DA982D-5F28-4C99-8022-D71950FAFAD1}" srcOrd="4" destOrd="0" parTransId="{A383DF25-7B64-40FB-8EC2-F462A4F2E9A5}" sibTransId="{0FEE89D3-F43B-469F-9548-D9B7675950F7}"/>
    <dgm:cxn modelId="{6E52434A-C5B0-4007-BA87-8DCCDDD20CCF}" type="presOf" srcId="{AF41BE9D-8797-4831-B033-E0AC063DD1F3}" destId="{EA60EAC1-16B6-4624-9AD3-CEC7F3E621D8}" srcOrd="0" destOrd="0" presId="urn:microsoft.com/office/officeart/2005/8/layout/vList3"/>
    <dgm:cxn modelId="{79F7D309-7AF2-46F2-8303-B770ECD22883}" srcId="{3C678261-BF3E-412B-AB29-F60C913C3905}" destId="{AF41BE9D-8797-4831-B033-E0AC063DD1F3}" srcOrd="3" destOrd="0" parTransId="{3302211D-3926-4791-AE9F-A252FAE1AB9A}" sibTransId="{D2309482-BA57-402E-BB8F-3010A0AA9142}"/>
    <dgm:cxn modelId="{2ED9E01E-D858-401B-A05A-8CD4974D0CEB}" srcId="{3C678261-BF3E-412B-AB29-F60C913C3905}" destId="{DBA01662-838A-443F-B812-7FFEA59178A2}" srcOrd="1" destOrd="0" parTransId="{C0FA1C8D-B8CC-4136-A5EC-29B73CBC94D4}" sibTransId="{3ACD394D-C0F4-47BC-B907-C91369180842}"/>
    <dgm:cxn modelId="{8D206B5E-B345-4ADC-A6D6-2DC3658A4675}" type="presOf" srcId="{DBA01662-838A-443F-B812-7FFEA59178A2}" destId="{ADDB6296-2D8A-4B17-8CF6-381465D2613E}" srcOrd="0" destOrd="0" presId="urn:microsoft.com/office/officeart/2005/8/layout/vList3"/>
    <dgm:cxn modelId="{CE5D531F-B5D2-42F6-A733-E6A935B7A63E}" type="presParOf" srcId="{3A7DFA8A-2B2D-4910-B7DC-1B77EA5C99F7}" destId="{0DA197C5-CF40-4A70-9711-8FE77251326E}" srcOrd="0" destOrd="0" presId="urn:microsoft.com/office/officeart/2005/8/layout/vList3"/>
    <dgm:cxn modelId="{52DE0E06-B18D-4FAD-9876-B5601972AFC0}" type="presParOf" srcId="{0DA197C5-CF40-4A70-9711-8FE77251326E}" destId="{124D8C52-3D7A-49DC-BD01-A54C5893A843}" srcOrd="0" destOrd="0" presId="urn:microsoft.com/office/officeart/2005/8/layout/vList3"/>
    <dgm:cxn modelId="{7FBA4796-F1FF-454D-AFD3-196AD417C866}" type="presParOf" srcId="{0DA197C5-CF40-4A70-9711-8FE77251326E}" destId="{2CFD8B75-3460-4595-A3CD-10B3A6A9C665}" srcOrd="1" destOrd="0" presId="urn:microsoft.com/office/officeart/2005/8/layout/vList3"/>
    <dgm:cxn modelId="{95F35F7C-54AC-4D29-B0CF-378C11638EA5}" type="presParOf" srcId="{3A7DFA8A-2B2D-4910-B7DC-1B77EA5C99F7}" destId="{5AFDA946-F728-4AD6-8FB4-12042EDEDB70}" srcOrd="1" destOrd="0" presId="urn:microsoft.com/office/officeart/2005/8/layout/vList3"/>
    <dgm:cxn modelId="{1FA29796-FEA0-4BCD-995C-42F44C331C60}" type="presParOf" srcId="{3A7DFA8A-2B2D-4910-B7DC-1B77EA5C99F7}" destId="{9ACF2303-2FF9-401B-9A03-56EF0F9BF65A}" srcOrd="2" destOrd="0" presId="urn:microsoft.com/office/officeart/2005/8/layout/vList3"/>
    <dgm:cxn modelId="{8638062D-8AB4-4877-AA1E-FE657C604309}" type="presParOf" srcId="{9ACF2303-2FF9-401B-9A03-56EF0F9BF65A}" destId="{DA9D585B-2D93-438F-BAF9-40D307D4BFB5}" srcOrd="0" destOrd="0" presId="urn:microsoft.com/office/officeart/2005/8/layout/vList3"/>
    <dgm:cxn modelId="{C16903F4-BDAF-4AFB-88C8-CABBB63CAEE3}" type="presParOf" srcId="{9ACF2303-2FF9-401B-9A03-56EF0F9BF65A}" destId="{ADDB6296-2D8A-4B17-8CF6-381465D2613E}" srcOrd="1" destOrd="0" presId="urn:microsoft.com/office/officeart/2005/8/layout/vList3"/>
    <dgm:cxn modelId="{38679E37-D72C-4A3A-918F-72329F1F100B}" type="presParOf" srcId="{3A7DFA8A-2B2D-4910-B7DC-1B77EA5C99F7}" destId="{01447545-F49E-4FF4-B36B-518E37276010}" srcOrd="3" destOrd="0" presId="urn:microsoft.com/office/officeart/2005/8/layout/vList3"/>
    <dgm:cxn modelId="{A05E12F7-37A3-4158-9843-8C8EE77B547F}" type="presParOf" srcId="{3A7DFA8A-2B2D-4910-B7DC-1B77EA5C99F7}" destId="{FE282ACD-8890-4668-AF4A-760CBB38C4FC}" srcOrd="4" destOrd="0" presId="urn:microsoft.com/office/officeart/2005/8/layout/vList3"/>
    <dgm:cxn modelId="{E5D5ACF7-19C1-40CD-99B5-9327A08FAB95}" type="presParOf" srcId="{FE282ACD-8890-4668-AF4A-760CBB38C4FC}" destId="{415E82BA-EEC9-466D-AF1F-09C0B1BB2B21}" srcOrd="0" destOrd="0" presId="urn:microsoft.com/office/officeart/2005/8/layout/vList3"/>
    <dgm:cxn modelId="{C6841E33-D029-4A9F-9029-0DB26DA1605E}" type="presParOf" srcId="{FE282ACD-8890-4668-AF4A-760CBB38C4FC}" destId="{2ADD3A7D-11D2-4211-AC12-4565A5DF1B0B}" srcOrd="1" destOrd="0" presId="urn:microsoft.com/office/officeart/2005/8/layout/vList3"/>
    <dgm:cxn modelId="{41C5518E-07E6-49DE-B540-7BE56361777A}" type="presParOf" srcId="{3A7DFA8A-2B2D-4910-B7DC-1B77EA5C99F7}" destId="{CA00DF0F-FA7C-4E78-A4D9-81E52553F239}" srcOrd="5" destOrd="0" presId="urn:microsoft.com/office/officeart/2005/8/layout/vList3"/>
    <dgm:cxn modelId="{1DA33D37-5F4D-487E-8B4D-F176B69E5098}" type="presParOf" srcId="{3A7DFA8A-2B2D-4910-B7DC-1B77EA5C99F7}" destId="{C945EC6A-796F-457E-8E9E-D2380FC3E6EA}" srcOrd="6" destOrd="0" presId="urn:microsoft.com/office/officeart/2005/8/layout/vList3"/>
    <dgm:cxn modelId="{AB60D338-ACF0-4A12-A0FB-6A94D3F55949}" type="presParOf" srcId="{C945EC6A-796F-457E-8E9E-D2380FC3E6EA}" destId="{A2CA2C73-5083-4E86-AF70-7FEEA19C4221}" srcOrd="0" destOrd="0" presId="urn:microsoft.com/office/officeart/2005/8/layout/vList3"/>
    <dgm:cxn modelId="{8D329B04-D08E-4471-9050-9F86CB9185C0}" type="presParOf" srcId="{C945EC6A-796F-457E-8E9E-D2380FC3E6EA}" destId="{EA60EAC1-16B6-4624-9AD3-CEC7F3E621D8}" srcOrd="1" destOrd="0" presId="urn:microsoft.com/office/officeart/2005/8/layout/vList3"/>
    <dgm:cxn modelId="{645C214E-5521-4885-8156-9E9CA035A929}" type="presParOf" srcId="{3A7DFA8A-2B2D-4910-B7DC-1B77EA5C99F7}" destId="{B93A0E00-B52C-4F75-ABEF-4A3A6FD2C5CD}" srcOrd="7" destOrd="0" presId="urn:microsoft.com/office/officeart/2005/8/layout/vList3"/>
    <dgm:cxn modelId="{CDF11832-051A-45AE-96E5-7B69A3507D8C}" type="presParOf" srcId="{3A7DFA8A-2B2D-4910-B7DC-1B77EA5C99F7}" destId="{443843D0-E5AF-415C-8B86-6CBAC141EB49}" srcOrd="8" destOrd="0" presId="urn:microsoft.com/office/officeart/2005/8/layout/vList3"/>
    <dgm:cxn modelId="{02DF999F-8521-4A95-9D7A-3D9CA7C53D7B}" type="presParOf" srcId="{443843D0-E5AF-415C-8B86-6CBAC141EB49}" destId="{7E03886C-3058-4BF8-B08C-6F432AEB2D0E}" srcOrd="0" destOrd="0" presId="urn:microsoft.com/office/officeart/2005/8/layout/vList3"/>
    <dgm:cxn modelId="{6EDDF080-6845-4DEE-B171-A1340184A8DE}" type="presParOf" srcId="{443843D0-E5AF-415C-8B86-6CBAC141EB49}" destId="{D3798A41-3E50-4FDF-86C8-9AD2D1C0C2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EB39D-6D89-4ABB-8A78-C96E80A7FB46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B3597BBE-8762-4B7E-A6D0-2E3C004945C9}">
      <dgm:prSet/>
      <dgm:spPr/>
      <dgm:t>
        <a:bodyPr/>
        <a:lstStyle/>
        <a:p>
          <a:pPr rtl="0"/>
          <a:r>
            <a:rPr lang="uk-UA" smtClean="0"/>
            <a:t>1. Вислухайте до кінця, не перебивайте.</a:t>
          </a:r>
          <a:endParaRPr lang="en-US"/>
        </a:p>
      </dgm:t>
    </dgm:pt>
    <dgm:pt modelId="{799D6F8D-749D-4AD7-8E35-7B5319E6C052}" type="parTrans" cxnId="{F0365D5E-CB0D-4334-A60A-6D91D3E25A0F}">
      <dgm:prSet/>
      <dgm:spPr/>
      <dgm:t>
        <a:bodyPr/>
        <a:lstStyle/>
        <a:p>
          <a:endParaRPr lang="uk-UA"/>
        </a:p>
      </dgm:t>
    </dgm:pt>
    <dgm:pt modelId="{3B5CEBB9-6DFF-4A1F-BACB-EAFD5C3B0879}" type="sibTrans" cxnId="{F0365D5E-CB0D-4334-A60A-6D91D3E25A0F}">
      <dgm:prSet/>
      <dgm:spPr/>
      <dgm:t>
        <a:bodyPr/>
        <a:lstStyle/>
        <a:p>
          <a:endParaRPr lang="uk-UA"/>
        </a:p>
      </dgm:t>
    </dgm:pt>
    <dgm:pt modelId="{4EC05753-DF4A-4452-9C66-10F838376E78}">
      <dgm:prSet/>
      <dgm:spPr/>
      <dgm:t>
        <a:bodyPr/>
        <a:lstStyle/>
        <a:p>
          <a:pPr rtl="0"/>
          <a:r>
            <a:rPr lang="uk-UA" smtClean="0"/>
            <a:t>2. Знаходьте точну відповідь на запитання.</a:t>
          </a:r>
          <a:endParaRPr lang="en-US"/>
        </a:p>
      </dgm:t>
    </dgm:pt>
    <dgm:pt modelId="{2FC78B90-1C6D-47D9-A578-2BCB6BFC5208}" type="parTrans" cxnId="{A10A7251-8B99-409F-85C2-A04192FFC298}">
      <dgm:prSet/>
      <dgm:spPr/>
      <dgm:t>
        <a:bodyPr/>
        <a:lstStyle/>
        <a:p>
          <a:endParaRPr lang="uk-UA"/>
        </a:p>
      </dgm:t>
    </dgm:pt>
    <dgm:pt modelId="{35A7B93C-62AF-427B-93E0-3722FAE5D9C3}" type="sibTrans" cxnId="{A10A7251-8B99-409F-85C2-A04192FFC298}">
      <dgm:prSet/>
      <dgm:spPr/>
      <dgm:t>
        <a:bodyPr/>
        <a:lstStyle/>
        <a:p>
          <a:endParaRPr lang="uk-UA"/>
        </a:p>
      </dgm:t>
    </dgm:pt>
    <dgm:pt modelId="{8CEAD97C-6D91-4CF8-BCB4-0CD5B26AEEB5}">
      <dgm:prSet/>
      <dgm:spPr/>
      <dgm:t>
        <a:bodyPr/>
        <a:lstStyle/>
        <a:p>
          <a:pPr rtl="0"/>
          <a:r>
            <a:rPr lang="uk-UA" smtClean="0"/>
            <a:t>3. Ведіть розмову спокійно.</a:t>
          </a:r>
          <a:endParaRPr lang="en-US"/>
        </a:p>
      </dgm:t>
    </dgm:pt>
    <dgm:pt modelId="{1DC31A45-8AE9-4F59-BAA9-205AD25420BC}" type="parTrans" cxnId="{39D9B307-21B2-49AB-A4DF-BD7BFDBF0EE0}">
      <dgm:prSet/>
      <dgm:spPr/>
      <dgm:t>
        <a:bodyPr/>
        <a:lstStyle/>
        <a:p>
          <a:endParaRPr lang="uk-UA"/>
        </a:p>
      </dgm:t>
    </dgm:pt>
    <dgm:pt modelId="{9F1C2847-17CA-40BE-A82F-9F78AA00CF6A}" type="sibTrans" cxnId="{39D9B307-21B2-49AB-A4DF-BD7BFDBF0EE0}">
      <dgm:prSet/>
      <dgm:spPr/>
      <dgm:t>
        <a:bodyPr/>
        <a:lstStyle/>
        <a:p>
          <a:endParaRPr lang="uk-UA"/>
        </a:p>
      </dgm:t>
    </dgm:pt>
    <dgm:pt modelId="{8D58D40E-CF3C-4361-9972-5780C963098B}">
      <dgm:prSet/>
      <dgm:spPr/>
      <dgm:t>
        <a:bodyPr/>
        <a:lstStyle/>
        <a:p>
          <a:pPr rtl="0"/>
          <a:r>
            <a:rPr lang="uk-UA" smtClean="0"/>
            <a:t>4. Уважно ставтесь до прохань та вимог мешканців.</a:t>
          </a:r>
          <a:endParaRPr lang="en-US"/>
        </a:p>
      </dgm:t>
    </dgm:pt>
    <dgm:pt modelId="{016C66B2-3790-4ACE-ACF9-C4D15DA017F0}" type="parTrans" cxnId="{619D0C31-4DD7-4B4A-BDFE-DE7CC4A677C2}">
      <dgm:prSet/>
      <dgm:spPr/>
      <dgm:t>
        <a:bodyPr/>
        <a:lstStyle/>
        <a:p>
          <a:endParaRPr lang="uk-UA"/>
        </a:p>
      </dgm:t>
    </dgm:pt>
    <dgm:pt modelId="{167A4581-54B4-46BC-B306-DA721298C797}" type="sibTrans" cxnId="{619D0C31-4DD7-4B4A-BDFE-DE7CC4A677C2}">
      <dgm:prSet/>
      <dgm:spPr/>
      <dgm:t>
        <a:bodyPr/>
        <a:lstStyle/>
        <a:p>
          <a:endParaRPr lang="uk-UA"/>
        </a:p>
      </dgm:t>
    </dgm:pt>
    <dgm:pt modelId="{AA096A99-C158-4C6A-A4E9-5766C07AA4D6}">
      <dgm:prSet/>
      <dgm:spPr/>
      <dgm:t>
        <a:bodyPr/>
        <a:lstStyle/>
        <a:p>
          <a:pPr rtl="0"/>
          <a:r>
            <a:rPr lang="uk-UA" smtClean="0"/>
            <a:t>5. Не підкреслюйте помилки гостя.</a:t>
          </a:r>
          <a:endParaRPr lang="en-US"/>
        </a:p>
      </dgm:t>
    </dgm:pt>
    <dgm:pt modelId="{3E0BF06D-8A06-4F8E-83AD-F57B82E7B60A}" type="parTrans" cxnId="{E282310C-95C4-48D3-A42B-820731542139}">
      <dgm:prSet/>
      <dgm:spPr/>
      <dgm:t>
        <a:bodyPr/>
        <a:lstStyle/>
        <a:p>
          <a:endParaRPr lang="uk-UA"/>
        </a:p>
      </dgm:t>
    </dgm:pt>
    <dgm:pt modelId="{7E3BAF57-D1A6-48D9-800B-31983B5F3D4C}" type="sibTrans" cxnId="{E282310C-95C4-48D3-A42B-820731542139}">
      <dgm:prSet/>
      <dgm:spPr/>
      <dgm:t>
        <a:bodyPr/>
        <a:lstStyle/>
        <a:p>
          <a:endParaRPr lang="uk-UA"/>
        </a:p>
      </dgm:t>
    </dgm:pt>
    <dgm:pt modelId="{B0019E2D-147E-474D-87DF-A476D68FA875}">
      <dgm:prSet/>
      <dgm:spPr/>
      <dgm:t>
        <a:bodyPr/>
        <a:lstStyle/>
        <a:p>
          <a:pPr rtl="0"/>
          <a:r>
            <a:rPr lang="uk-UA" smtClean="0"/>
            <a:t>6. Дивіться в очі співрозмовнику.</a:t>
          </a:r>
          <a:endParaRPr lang="en-US"/>
        </a:p>
      </dgm:t>
    </dgm:pt>
    <dgm:pt modelId="{2AC3D6EE-3533-4F81-A653-2234178D9E80}" type="parTrans" cxnId="{4E8F7D63-97A8-4066-BFEE-22E4DB9A0361}">
      <dgm:prSet/>
      <dgm:spPr/>
      <dgm:t>
        <a:bodyPr/>
        <a:lstStyle/>
        <a:p>
          <a:endParaRPr lang="uk-UA"/>
        </a:p>
      </dgm:t>
    </dgm:pt>
    <dgm:pt modelId="{A267E0A3-9EB4-4568-82A4-DC10BBFFC2C5}" type="sibTrans" cxnId="{4E8F7D63-97A8-4066-BFEE-22E4DB9A0361}">
      <dgm:prSet/>
      <dgm:spPr/>
      <dgm:t>
        <a:bodyPr/>
        <a:lstStyle/>
        <a:p>
          <a:endParaRPr lang="uk-UA"/>
        </a:p>
      </dgm:t>
    </dgm:pt>
    <dgm:pt modelId="{667F91B9-0552-4E80-A64B-12FEF3E272E6}">
      <dgm:prSet/>
      <dgm:spPr/>
      <dgm:t>
        <a:bodyPr/>
        <a:lstStyle/>
        <a:p>
          <a:pPr rtl="0"/>
          <a:r>
            <a:rPr lang="uk-UA" smtClean="0"/>
            <a:t>7. Не прикидайтесь, що слухаєте.</a:t>
          </a:r>
          <a:endParaRPr lang="en-US"/>
        </a:p>
      </dgm:t>
    </dgm:pt>
    <dgm:pt modelId="{600B2CFF-7200-4A02-9546-09317E6D3F6B}" type="parTrans" cxnId="{F22E758B-4628-49F4-A7FC-6283FA0DD937}">
      <dgm:prSet/>
      <dgm:spPr/>
      <dgm:t>
        <a:bodyPr/>
        <a:lstStyle/>
        <a:p>
          <a:endParaRPr lang="uk-UA"/>
        </a:p>
      </dgm:t>
    </dgm:pt>
    <dgm:pt modelId="{C015F50F-164D-4AC9-86AD-07CF3A0DD171}" type="sibTrans" cxnId="{F22E758B-4628-49F4-A7FC-6283FA0DD937}">
      <dgm:prSet/>
      <dgm:spPr/>
      <dgm:t>
        <a:bodyPr/>
        <a:lstStyle/>
        <a:p>
          <a:endParaRPr lang="uk-UA"/>
        </a:p>
      </dgm:t>
    </dgm:pt>
    <dgm:pt modelId="{5F96A798-A4A3-483D-AF97-DCFD7E01A907}">
      <dgm:prSet/>
      <dgm:spPr/>
      <dgm:t>
        <a:bodyPr/>
        <a:lstStyle/>
        <a:p>
          <a:pPr rtl="0"/>
          <a:r>
            <a:rPr lang="uk-UA" smtClean="0"/>
            <a:t>8. Не робіть поспішних висновків.</a:t>
          </a:r>
          <a:endParaRPr lang="en-US"/>
        </a:p>
      </dgm:t>
    </dgm:pt>
    <dgm:pt modelId="{B51BEC0C-1D7F-43C2-9CBB-839C06C5A4B2}" type="parTrans" cxnId="{57FE8D12-5D8F-43BD-A477-F75C0B5BED58}">
      <dgm:prSet/>
      <dgm:spPr/>
      <dgm:t>
        <a:bodyPr/>
        <a:lstStyle/>
        <a:p>
          <a:endParaRPr lang="uk-UA"/>
        </a:p>
      </dgm:t>
    </dgm:pt>
    <dgm:pt modelId="{68A04EA9-F526-4AAC-9D29-8FD24A7AC49F}" type="sibTrans" cxnId="{57FE8D12-5D8F-43BD-A477-F75C0B5BED58}">
      <dgm:prSet/>
      <dgm:spPr/>
      <dgm:t>
        <a:bodyPr/>
        <a:lstStyle/>
        <a:p>
          <a:endParaRPr lang="uk-UA"/>
        </a:p>
      </dgm:t>
    </dgm:pt>
    <dgm:pt modelId="{AB4DBC6B-3AD1-47EC-96A4-B65DABB4CFB5}">
      <dgm:prSet/>
      <dgm:spPr/>
      <dgm:t>
        <a:bodyPr/>
        <a:lstStyle/>
        <a:p>
          <a:pPr rtl="0"/>
          <a:r>
            <a:rPr lang="uk-UA" dirty="0" smtClean="0"/>
            <a:t>9. Не </a:t>
          </a:r>
          <a:r>
            <a:rPr lang="uk-UA" dirty="0" err="1" smtClean="0"/>
            <a:t>ставте</a:t>
          </a:r>
          <a:r>
            <a:rPr lang="uk-UA" dirty="0" smtClean="0"/>
            <a:t> занадто багато питань.</a:t>
          </a:r>
          <a:endParaRPr lang="en-US" dirty="0"/>
        </a:p>
      </dgm:t>
    </dgm:pt>
    <dgm:pt modelId="{CC0C19E4-3F6D-493E-9473-E39EBE60C223}" type="parTrans" cxnId="{11567CBB-143B-4760-B07C-69208A3AA898}">
      <dgm:prSet/>
      <dgm:spPr/>
      <dgm:t>
        <a:bodyPr/>
        <a:lstStyle/>
        <a:p>
          <a:endParaRPr lang="uk-UA"/>
        </a:p>
      </dgm:t>
    </dgm:pt>
    <dgm:pt modelId="{BDD4487A-CFEE-401A-A103-D5045BF3E5DB}" type="sibTrans" cxnId="{11567CBB-143B-4760-B07C-69208A3AA898}">
      <dgm:prSet/>
      <dgm:spPr/>
      <dgm:t>
        <a:bodyPr/>
        <a:lstStyle/>
        <a:p>
          <a:endParaRPr lang="uk-UA"/>
        </a:p>
      </dgm:t>
    </dgm:pt>
    <dgm:pt modelId="{5D2E5E27-37EF-4B4B-8628-B65FF220B2E3}">
      <dgm:prSet/>
      <dgm:spPr/>
      <dgm:t>
        <a:bodyPr/>
        <a:lstStyle/>
        <a:p>
          <a:pPr rtl="0"/>
          <a:r>
            <a:rPr lang="uk-UA" smtClean="0"/>
            <a:t>10. Ніколи не говоріть «Я розумію ваші почуття».</a:t>
          </a:r>
          <a:endParaRPr lang="en-US"/>
        </a:p>
      </dgm:t>
    </dgm:pt>
    <dgm:pt modelId="{C624E211-980C-480B-841D-EDEB77BC36D5}" type="parTrans" cxnId="{099BA2B5-6BC9-420A-9F1D-4CEF32930AE4}">
      <dgm:prSet/>
      <dgm:spPr/>
      <dgm:t>
        <a:bodyPr/>
        <a:lstStyle/>
        <a:p>
          <a:endParaRPr lang="uk-UA"/>
        </a:p>
      </dgm:t>
    </dgm:pt>
    <dgm:pt modelId="{4F2A936C-E836-451A-BCA9-6DC2CF3BB90B}" type="sibTrans" cxnId="{099BA2B5-6BC9-420A-9F1D-4CEF32930AE4}">
      <dgm:prSet/>
      <dgm:spPr/>
      <dgm:t>
        <a:bodyPr/>
        <a:lstStyle/>
        <a:p>
          <a:endParaRPr lang="uk-UA"/>
        </a:p>
      </dgm:t>
    </dgm:pt>
    <dgm:pt modelId="{6F328B20-8B7E-4C8F-9A67-A21185F7E45A}">
      <dgm:prSet/>
      <dgm:spPr/>
      <dgm:t>
        <a:bodyPr/>
        <a:lstStyle/>
        <a:p>
          <a:pPr rtl="0"/>
          <a:r>
            <a:rPr lang="uk-UA" smtClean="0"/>
            <a:t>11. Не давайте порад, якщо Вас про це не просять.</a:t>
          </a:r>
          <a:endParaRPr lang="en-US"/>
        </a:p>
      </dgm:t>
    </dgm:pt>
    <dgm:pt modelId="{E92C6D32-63DD-48A7-99E6-5FF0A07069FD}" type="parTrans" cxnId="{834A274B-99A9-4B16-8C58-3EED960E54C0}">
      <dgm:prSet/>
      <dgm:spPr/>
      <dgm:t>
        <a:bodyPr/>
        <a:lstStyle/>
        <a:p>
          <a:endParaRPr lang="uk-UA"/>
        </a:p>
      </dgm:t>
    </dgm:pt>
    <dgm:pt modelId="{35AE2CAA-D211-4606-8E4C-00263C6E5948}" type="sibTrans" cxnId="{834A274B-99A9-4B16-8C58-3EED960E54C0}">
      <dgm:prSet/>
      <dgm:spPr/>
      <dgm:t>
        <a:bodyPr/>
        <a:lstStyle/>
        <a:p>
          <a:endParaRPr lang="uk-UA"/>
        </a:p>
      </dgm:t>
    </dgm:pt>
    <dgm:pt modelId="{1A5B245C-4261-42FE-9758-D08665F8ABC5}">
      <dgm:prSet/>
      <dgm:spPr/>
      <dgm:t>
        <a:bodyPr/>
        <a:lstStyle/>
        <a:p>
          <a:pPr rtl="0"/>
          <a:r>
            <a:rPr lang="uk-UA" smtClean="0"/>
            <a:t>12. Якщо звертаються з проханням про пораду, поточніть, чого насправді хоче співрозмовник.</a:t>
          </a:r>
          <a:endParaRPr lang="en-US"/>
        </a:p>
      </dgm:t>
    </dgm:pt>
    <dgm:pt modelId="{24CD0B1F-FC9B-4B25-BAE0-0BA3A0B94720}" type="parTrans" cxnId="{7E1DB611-40AC-4F68-9926-D7F7E48C04C4}">
      <dgm:prSet/>
      <dgm:spPr/>
      <dgm:t>
        <a:bodyPr/>
        <a:lstStyle/>
        <a:p>
          <a:endParaRPr lang="uk-UA"/>
        </a:p>
      </dgm:t>
    </dgm:pt>
    <dgm:pt modelId="{B7B02F51-B41D-4289-BBE7-8432F150306D}" type="sibTrans" cxnId="{7E1DB611-40AC-4F68-9926-D7F7E48C04C4}">
      <dgm:prSet/>
      <dgm:spPr/>
      <dgm:t>
        <a:bodyPr/>
        <a:lstStyle/>
        <a:p>
          <a:endParaRPr lang="uk-UA"/>
        </a:p>
      </dgm:t>
    </dgm:pt>
    <dgm:pt modelId="{A3893F3A-AAC3-484F-9725-374F0D5E7E98}" type="pres">
      <dgm:prSet presAssocID="{FCDEB39D-6D89-4ABB-8A78-C96E80A7FB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C2B15-7CAD-4266-AD97-79348C0B0B66}" type="pres">
      <dgm:prSet presAssocID="{B3597BBE-8762-4B7E-A6D0-2E3C004945C9}" presName="composite" presStyleCnt="0"/>
      <dgm:spPr/>
    </dgm:pt>
    <dgm:pt modelId="{175CDD4F-DF5F-49F5-A06B-E3BA3336550D}" type="pres">
      <dgm:prSet presAssocID="{B3597BBE-8762-4B7E-A6D0-2E3C004945C9}" presName="imgShp" presStyleLbl="fgImgPlace1" presStyleIdx="0" presStyleCnt="12"/>
      <dgm:spPr/>
    </dgm:pt>
    <dgm:pt modelId="{EECAB13C-B469-4E43-8815-FBE061E87008}" type="pres">
      <dgm:prSet presAssocID="{B3597BBE-8762-4B7E-A6D0-2E3C004945C9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90CD7-FC85-47E7-8DE7-30BB3E86E79C}" type="pres">
      <dgm:prSet presAssocID="{3B5CEBB9-6DFF-4A1F-BACB-EAFD5C3B0879}" presName="spacing" presStyleCnt="0"/>
      <dgm:spPr/>
    </dgm:pt>
    <dgm:pt modelId="{2C275341-AE23-4A1C-A293-EBF9E513E2EB}" type="pres">
      <dgm:prSet presAssocID="{4EC05753-DF4A-4452-9C66-10F838376E78}" presName="composite" presStyleCnt="0"/>
      <dgm:spPr/>
    </dgm:pt>
    <dgm:pt modelId="{428117A0-8A58-4065-9C25-8B2E39C01C9F}" type="pres">
      <dgm:prSet presAssocID="{4EC05753-DF4A-4452-9C66-10F838376E78}" presName="imgShp" presStyleLbl="fgImgPlace1" presStyleIdx="1" presStyleCnt="12"/>
      <dgm:spPr/>
    </dgm:pt>
    <dgm:pt modelId="{2B7FEE4B-5FA6-480E-9448-38320DA90CFD}" type="pres">
      <dgm:prSet presAssocID="{4EC05753-DF4A-4452-9C66-10F838376E78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6396D-69EF-490F-AE42-0B6D4C65F18E}" type="pres">
      <dgm:prSet presAssocID="{35A7B93C-62AF-427B-93E0-3722FAE5D9C3}" presName="spacing" presStyleCnt="0"/>
      <dgm:spPr/>
    </dgm:pt>
    <dgm:pt modelId="{A9043025-05B1-4521-B4A1-90B254ED128D}" type="pres">
      <dgm:prSet presAssocID="{8CEAD97C-6D91-4CF8-BCB4-0CD5B26AEEB5}" presName="composite" presStyleCnt="0"/>
      <dgm:spPr/>
    </dgm:pt>
    <dgm:pt modelId="{1B370F56-B4AA-4B0C-8FBC-0397A7980395}" type="pres">
      <dgm:prSet presAssocID="{8CEAD97C-6D91-4CF8-BCB4-0CD5B26AEEB5}" presName="imgShp" presStyleLbl="fgImgPlace1" presStyleIdx="2" presStyleCnt="12"/>
      <dgm:spPr/>
    </dgm:pt>
    <dgm:pt modelId="{828A859A-9F3B-46E1-8D18-41E5EC300974}" type="pres">
      <dgm:prSet presAssocID="{8CEAD97C-6D91-4CF8-BCB4-0CD5B26AEEB5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AF8D-3D3F-4112-814C-64A0A3E76871}" type="pres">
      <dgm:prSet presAssocID="{9F1C2847-17CA-40BE-A82F-9F78AA00CF6A}" presName="spacing" presStyleCnt="0"/>
      <dgm:spPr/>
    </dgm:pt>
    <dgm:pt modelId="{25531684-862A-4EB0-8E89-0B38967F922E}" type="pres">
      <dgm:prSet presAssocID="{8D58D40E-CF3C-4361-9972-5780C963098B}" presName="composite" presStyleCnt="0"/>
      <dgm:spPr/>
    </dgm:pt>
    <dgm:pt modelId="{7CEDE926-BA84-48B2-9CBF-0B98C102FEB4}" type="pres">
      <dgm:prSet presAssocID="{8D58D40E-CF3C-4361-9972-5780C963098B}" presName="imgShp" presStyleLbl="fgImgPlace1" presStyleIdx="3" presStyleCnt="12"/>
      <dgm:spPr/>
    </dgm:pt>
    <dgm:pt modelId="{A8879BEC-8992-4FED-B120-4C71FAF71006}" type="pres">
      <dgm:prSet presAssocID="{8D58D40E-CF3C-4361-9972-5780C963098B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0A631-9AEC-4FD1-B24C-32E6743B4E76}" type="pres">
      <dgm:prSet presAssocID="{167A4581-54B4-46BC-B306-DA721298C797}" presName="spacing" presStyleCnt="0"/>
      <dgm:spPr/>
    </dgm:pt>
    <dgm:pt modelId="{C5441B7C-E999-456C-8C25-7B389ED52008}" type="pres">
      <dgm:prSet presAssocID="{AA096A99-C158-4C6A-A4E9-5766C07AA4D6}" presName="composite" presStyleCnt="0"/>
      <dgm:spPr/>
    </dgm:pt>
    <dgm:pt modelId="{31965B9B-44BB-494A-BAAE-63AAA1902295}" type="pres">
      <dgm:prSet presAssocID="{AA096A99-C158-4C6A-A4E9-5766C07AA4D6}" presName="imgShp" presStyleLbl="fgImgPlace1" presStyleIdx="4" presStyleCnt="12"/>
      <dgm:spPr/>
    </dgm:pt>
    <dgm:pt modelId="{ECDC8917-8D7C-4229-81ED-CF6DD86FB171}" type="pres">
      <dgm:prSet presAssocID="{AA096A99-C158-4C6A-A4E9-5766C07AA4D6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73A0D-6C82-4B4C-8E36-E67231B01438}" type="pres">
      <dgm:prSet presAssocID="{7E3BAF57-D1A6-48D9-800B-31983B5F3D4C}" presName="spacing" presStyleCnt="0"/>
      <dgm:spPr/>
    </dgm:pt>
    <dgm:pt modelId="{0341E0CE-43B8-4DD9-8924-C524ECB30FAF}" type="pres">
      <dgm:prSet presAssocID="{B0019E2D-147E-474D-87DF-A476D68FA875}" presName="composite" presStyleCnt="0"/>
      <dgm:spPr/>
    </dgm:pt>
    <dgm:pt modelId="{28E706D7-8C8E-4C1E-9304-608DF1ACFC95}" type="pres">
      <dgm:prSet presAssocID="{B0019E2D-147E-474D-87DF-A476D68FA875}" presName="imgShp" presStyleLbl="fgImgPlace1" presStyleIdx="5" presStyleCnt="12"/>
      <dgm:spPr/>
    </dgm:pt>
    <dgm:pt modelId="{D6469E7A-A5B1-4454-A3FB-D8FFC7B32227}" type="pres">
      <dgm:prSet presAssocID="{B0019E2D-147E-474D-87DF-A476D68FA875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1B9C6-FAB8-4498-ABBA-B0B6452B80E4}" type="pres">
      <dgm:prSet presAssocID="{A267E0A3-9EB4-4568-82A4-DC10BBFFC2C5}" presName="spacing" presStyleCnt="0"/>
      <dgm:spPr/>
    </dgm:pt>
    <dgm:pt modelId="{2074F100-BE9C-415B-A56B-E8EB0B1F75CF}" type="pres">
      <dgm:prSet presAssocID="{667F91B9-0552-4E80-A64B-12FEF3E272E6}" presName="composite" presStyleCnt="0"/>
      <dgm:spPr/>
    </dgm:pt>
    <dgm:pt modelId="{0854EA34-5F3E-4412-A06B-DB0709F6CBAA}" type="pres">
      <dgm:prSet presAssocID="{667F91B9-0552-4E80-A64B-12FEF3E272E6}" presName="imgShp" presStyleLbl="fgImgPlace1" presStyleIdx="6" presStyleCnt="12"/>
      <dgm:spPr/>
    </dgm:pt>
    <dgm:pt modelId="{81E23E7C-9877-4316-BEE6-107F2EE2A3C7}" type="pres">
      <dgm:prSet presAssocID="{667F91B9-0552-4E80-A64B-12FEF3E272E6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FFBB9-8851-45F0-BFED-BA158B050368}" type="pres">
      <dgm:prSet presAssocID="{C015F50F-164D-4AC9-86AD-07CF3A0DD171}" presName="spacing" presStyleCnt="0"/>
      <dgm:spPr/>
    </dgm:pt>
    <dgm:pt modelId="{81320E72-317D-429B-9E08-E743A0650535}" type="pres">
      <dgm:prSet presAssocID="{5F96A798-A4A3-483D-AF97-DCFD7E01A907}" presName="composite" presStyleCnt="0"/>
      <dgm:spPr/>
    </dgm:pt>
    <dgm:pt modelId="{4BA69EE6-0EE3-4F47-840B-65847430B20B}" type="pres">
      <dgm:prSet presAssocID="{5F96A798-A4A3-483D-AF97-DCFD7E01A907}" presName="imgShp" presStyleLbl="fgImgPlace1" presStyleIdx="7" presStyleCnt="12"/>
      <dgm:spPr/>
    </dgm:pt>
    <dgm:pt modelId="{09FEEC91-509A-4CCA-8EAD-A41B1AF58D02}" type="pres">
      <dgm:prSet presAssocID="{5F96A798-A4A3-483D-AF97-DCFD7E01A907}" presName="txShp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6352F-11B1-4207-B38F-3EB137DE0723}" type="pres">
      <dgm:prSet presAssocID="{68A04EA9-F526-4AAC-9D29-8FD24A7AC49F}" presName="spacing" presStyleCnt="0"/>
      <dgm:spPr/>
    </dgm:pt>
    <dgm:pt modelId="{CBCAF32C-B354-4F7B-95DE-7B417519C2BE}" type="pres">
      <dgm:prSet presAssocID="{AB4DBC6B-3AD1-47EC-96A4-B65DABB4CFB5}" presName="composite" presStyleCnt="0"/>
      <dgm:spPr/>
    </dgm:pt>
    <dgm:pt modelId="{61204379-3486-4319-9A2B-3B39ED330C71}" type="pres">
      <dgm:prSet presAssocID="{AB4DBC6B-3AD1-47EC-96A4-B65DABB4CFB5}" presName="imgShp" presStyleLbl="fgImgPlace1" presStyleIdx="8" presStyleCnt="12"/>
      <dgm:spPr/>
    </dgm:pt>
    <dgm:pt modelId="{4BAAE96E-E0A6-4A0E-85C3-54D7B8F9F1A4}" type="pres">
      <dgm:prSet presAssocID="{AB4DBC6B-3AD1-47EC-96A4-B65DABB4CFB5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B483E-DD66-4401-A16F-53E7AD90FD2D}" type="pres">
      <dgm:prSet presAssocID="{BDD4487A-CFEE-401A-A103-D5045BF3E5DB}" presName="spacing" presStyleCnt="0"/>
      <dgm:spPr/>
    </dgm:pt>
    <dgm:pt modelId="{59B66C33-C898-4E64-AD8B-554E3069CECF}" type="pres">
      <dgm:prSet presAssocID="{5D2E5E27-37EF-4B4B-8628-B65FF220B2E3}" presName="composite" presStyleCnt="0"/>
      <dgm:spPr/>
    </dgm:pt>
    <dgm:pt modelId="{1EC3132A-A2F7-4B6E-8778-6C1134205233}" type="pres">
      <dgm:prSet presAssocID="{5D2E5E27-37EF-4B4B-8628-B65FF220B2E3}" presName="imgShp" presStyleLbl="fgImgPlace1" presStyleIdx="9" presStyleCnt="12"/>
      <dgm:spPr/>
    </dgm:pt>
    <dgm:pt modelId="{2CAC20AB-35C2-47AC-BCA6-027233EACA83}" type="pres">
      <dgm:prSet presAssocID="{5D2E5E27-37EF-4B4B-8628-B65FF220B2E3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F1620-4339-4372-AA68-CD4C36832F48}" type="pres">
      <dgm:prSet presAssocID="{4F2A936C-E836-451A-BCA9-6DC2CF3BB90B}" presName="spacing" presStyleCnt="0"/>
      <dgm:spPr/>
    </dgm:pt>
    <dgm:pt modelId="{D664F84A-B1E5-4533-B812-6AE56056325F}" type="pres">
      <dgm:prSet presAssocID="{6F328B20-8B7E-4C8F-9A67-A21185F7E45A}" presName="composite" presStyleCnt="0"/>
      <dgm:spPr/>
    </dgm:pt>
    <dgm:pt modelId="{B6F86173-AE93-429E-A520-13B20A082066}" type="pres">
      <dgm:prSet presAssocID="{6F328B20-8B7E-4C8F-9A67-A21185F7E45A}" presName="imgShp" presStyleLbl="fgImgPlace1" presStyleIdx="10" presStyleCnt="12"/>
      <dgm:spPr/>
    </dgm:pt>
    <dgm:pt modelId="{2D7C22AF-B262-4690-8D66-771E3BD0B6B7}" type="pres">
      <dgm:prSet presAssocID="{6F328B20-8B7E-4C8F-9A67-A21185F7E45A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E9F02-D186-4BF4-90AC-56953C54DBBD}" type="pres">
      <dgm:prSet presAssocID="{35AE2CAA-D211-4606-8E4C-00263C6E5948}" presName="spacing" presStyleCnt="0"/>
      <dgm:spPr/>
    </dgm:pt>
    <dgm:pt modelId="{EA17EBF0-B637-4649-A9D5-853BC68ACFD7}" type="pres">
      <dgm:prSet presAssocID="{1A5B245C-4261-42FE-9758-D08665F8ABC5}" presName="composite" presStyleCnt="0"/>
      <dgm:spPr/>
    </dgm:pt>
    <dgm:pt modelId="{2F539981-CBAA-437E-8623-BD97239E5EDE}" type="pres">
      <dgm:prSet presAssocID="{1A5B245C-4261-42FE-9758-D08665F8ABC5}" presName="imgShp" presStyleLbl="fgImgPlace1" presStyleIdx="11" presStyleCnt="12"/>
      <dgm:spPr/>
    </dgm:pt>
    <dgm:pt modelId="{CD6E5FF0-6834-4A4B-8E87-291E80F015F8}" type="pres">
      <dgm:prSet presAssocID="{1A5B245C-4261-42FE-9758-D08665F8ABC5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E758B-4628-49F4-A7FC-6283FA0DD937}" srcId="{FCDEB39D-6D89-4ABB-8A78-C96E80A7FB46}" destId="{667F91B9-0552-4E80-A64B-12FEF3E272E6}" srcOrd="6" destOrd="0" parTransId="{600B2CFF-7200-4A02-9546-09317E6D3F6B}" sibTransId="{C015F50F-164D-4AC9-86AD-07CF3A0DD171}"/>
    <dgm:cxn modelId="{90658BF0-F30F-4B3A-9D66-0A14D17F96DA}" type="presOf" srcId="{5D2E5E27-37EF-4B4B-8628-B65FF220B2E3}" destId="{2CAC20AB-35C2-47AC-BCA6-027233EACA83}" srcOrd="0" destOrd="0" presId="urn:microsoft.com/office/officeart/2005/8/layout/vList3"/>
    <dgm:cxn modelId="{0EA7E87A-D67D-4004-BBF4-8DF8619AA9B9}" type="presOf" srcId="{AB4DBC6B-3AD1-47EC-96A4-B65DABB4CFB5}" destId="{4BAAE96E-E0A6-4A0E-85C3-54D7B8F9F1A4}" srcOrd="0" destOrd="0" presId="urn:microsoft.com/office/officeart/2005/8/layout/vList3"/>
    <dgm:cxn modelId="{F37E8D43-65EA-4965-B863-D228DE53D059}" type="presOf" srcId="{B3597BBE-8762-4B7E-A6D0-2E3C004945C9}" destId="{EECAB13C-B469-4E43-8815-FBE061E87008}" srcOrd="0" destOrd="0" presId="urn:microsoft.com/office/officeart/2005/8/layout/vList3"/>
    <dgm:cxn modelId="{87295EC0-374A-48BF-8D1E-DE095FC45CE2}" type="presOf" srcId="{FCDEB39D-6D89-4ABB-8A78-C96E80A7FB46}" destId="{A3893F3A-AAC3-484F-9725-374F0D5E7E98}" srcOrd="0" destOrd="0" presId="urn:microsoft.com/office/officeart/2005/8/layout/vList3"/>
    <dgm:cxn modelId="{11567CBB-143B-4760-B07C-69208A3AA898}" srcId="{FCDEB39D-6D89-4ABB-8A78-C96E80A7FB46}" destId="{AB4DBC6B-3AD1-47EC-96A4-B65DABB4CFB5}" srcOrd="8" destOrd="0" parTransId="{CC0C19E4-3F6D-493E-9473-E39EBE60C223}" sibTransId="{BDD4487A-CFEE-401A-A103-D5045BF3E5DB}"/>
    <dgm:cxn modelId="{39D9B307-21B2-49AB-A4DF-BD7BFDBF0EE0}" srcId="{FCDEB39D-6D89-4ABB-8A78-C96E80A7FB46}" destId="{8CEAD97C-6D91-4CF8-BCB4-0CD5B26AEEB5}" srcOrd="2" destOrd="0" parTransId="{1DC31A45-8AE9-4F59-BAA9-205AD25420BC}" sibTransId="{9F1C2847-17CA-40BE-A82F-9F78AA00CF6A}"/>
    <dgm:cxn modelId="{099BA2B5-6BC9-420A-9F1D-4CEF32930AE4}" srcId="{FCDEB39D-6D89-4ABB-8A78-C96E80A7FB46}" destId="{5D2E5E27-37EF-4B4B-8628-B65FF220B2E3}" srcOrd="9" destOrd="0" parTransId="{C624E211-980C-480B-841D-EDEB77BC36D5}" sibTransId="{4F2A936C-E836-451A-BCA9-6DC2CF3BB90B}"/>
    <dgm:cxn modelId="{F0365D5E-CB0D-4334-A60A-6D91D3E25A0F}" srcId="{FCDEB39D-6D89-4ABB-8A78-C96E80A7FB46}" destId="{B3597BBE-8762-4B7E-A6D0-2E3C004945C9}" srcOrd="0" destOrd="0" parTransId="{799D6F8D-749D-4AD7-8E35-7B5319E6C052}" sibTransId="{3B5CEBB9-6DFF-4A1F-BACB-EAFD5C3B0879}"/>
    <dgm:cxn modelId="{BBCA53B7-D4F2-4FFF-9291-CBCA16D07558}" type="presOf" srcId="{667F91B9-0552-4E80-A64B-12FEF3E272E6}" destId="{81E23E7C-9877-4316-BEE6-107F2EE2A3C7}" srcOrd="0" destOrd="0" presId="urn:microsoft.com/office/officeart/2005/8/layout/vList3"/>
    <dgm:cxn modelId="{619D0C31-4DD7-4B4A-BDFE-DE7CC4A677C2}" srcId="{FCDEB39D-6D89-4ABB-8A78-C96E80A7FB46}" destId="{8D58D40E-CF3C-4361-9972-5780C963098B}" srcOrd="3" destOrd="0" parTransId="{016C66B2-3790-4ACE-ACF9-C4D15DA017F0}" sibTransId="{167A4581-54B4-46BC-B306-DA721298C797}"/>
    <dgm:cxn modelId="{C3D9523C-EBC2-4DD4-92CB-22B3194CC498}" type="presOf" srcId="{B0019E2D-147E-474D-87DF-A476D68FA875}" destId="{D6469E7A-A5B1-4454-A3FB-D8FFC7B32227}" srcOrd="0" destOrd="0" presId="urn:microsoft.com/office/officeart/2005/8/layout/vList3"/>
    <dgm:cxn modelId="{E282310C-95C4-48D3-A42B-820731542139}" srcId="{FCDEB39D-6D89-4ABB-8A78-C96E80A7FB46}" destId="{AA096A99-C158-4C6A-A4E9-5766C07AA4D6}" srcOrd="4" destOrd="0" parTransId="{3E0BF06D-8A06-4F8E-83AD-F57B82E7B60A}" sibTransId="{7E3BAF57-D1A6-48D9-800B-31983B5F3D4C}"/>
    <dgm:cxn modelId="{7E1DB611-40AC-4F68-9926-D7F7E48C04C4}" srcId="{FCDEB39D-6D89-4ABB-8A78-C96E80A7FB46}" destId="{1A5B245C-4261-42FE-9758-D08665F8ABC5}" srcOrd="11" destOrd="0" parTransId="{24CD0B1F-FC9B-4B25-BAE0-0BA3A0B94720}" sibTransId="{B7B02F51-B41D-4289-BBE7-8432F150306D}"/>
    <dgm:cxn modelId="{4E8F7D63-97A8-4066-BFEE-22E4DB9A0361}" srcId="{FCDEB39D-6D89-4ABB-8A78-C96E80A7FB46}" destId="{B0019E2D-147E-474D-87DF-A476D68FA875}" srcOrd="5" destOrd="0" parTransId="{2AC3D6EE-3533-4F81-A653-2234178D9E80}" sibTransId="{A267E0A3-9EB4-4568-82A4-DC10BBFFC2C5}"/>
    <dgm:cxn modelId="{A10A7251-8B99-409F-85C2-A04192FFC298}" srcId="{FCDEB39D-6D89-4ABB-8A78-C96E80A7FB46}" destId="{4EC05753-DF4A-4452-9C66-10F838376E78}" srcOrd="1" destOrd="0" parTransId="{2FC78B90-1C6D-47D9-A578-2BCB6BFC5208}" sibTransId="{35A7B93C-62AF-427B-93E0-3722FAE5D9C3}"/>
    <dgm:cxn modelId="{77B57630-A1DD-45C2-8ECB-191E830C7821}" type="presOf" srcId="{8CEAD97C-6D91-4CF8-BCB4-0CD5B26AEEB5}" destId="{828A859A-9F3B-46E1-8D18-41E5EC300974}" srcOrd="0" destOrd="0" presId="urn:microsoft.com/office/officeart/2005/8/layout/vList3"/>
    <dgm:cxn modelId="{57FE8D12-5D8F-43BD-A477-F75C0B5BED58}" srcId="{FCDEB39D-6D89-4ABB-8A78-C96E80A7FB46}" destId="{5F96A798-A4A3-483D-AF97-DCFD7E01A907}" srcOrd="7" destOrd="0" parTransId="{B51BEC0C-1D7F-43C2-9CBB-839C06C5A4B2}" sibTransId="{68A04EA9-F526-4AAC-9D29-8FD24A7AC49F}"/>
    <dgm:cxn modelId="{719863AB-6A03-481A-9144-BC822C08191D}" type="presOf" srcId="{8D58D40E-CF3C-4361-9972-5780C963098B}" destId="{A8879BEC-8992-4FED-B120-4C71FAF71006}" srcOrd="0" destOrd="0" presId="urn:microsoft.com/office/officeart/2005/8/layout/vList3"/>
    <dgm:cxn modelId="{834A274B-99A9-4B16-8C58-3EED960E54C0}" srcId="{FCDEB39D-6D89-4ABB-8A78-C96E80A7FB46}" destId="{6F328B20-8B7E-4C8F-9A67-A21185F7E45A}" srcOrd="10" destOrd="0" parTransId="{E92C6D32-63DD-48A7-99E6-5FF0A07069FD}" sibTransId="{35AE2CAA-D211-4606-8E4C-00263C6E5948}"/>
    <dgm:cxn modelId="{F10B9E95-70DD-4FA9-AE21-20F0D7EB2455}" type="presOf" srcId="{AA096A99-C158-4C6A-A4E9-5766C07AA4D6}" destId="{ECDC8917-8D7C-4229-81ED-CF6DD86FB171}" srcOrd="0" destOrd="0" presId="urn:microsoft.com/office/officeart/2005/8/layout/vList3"/>
    <dgm:cxn modelId="{D4D7813D-B374-477F-B12E-26DC488CEC7A}" type="presOf" srcId="{5F96A798-A4A3-483D-AF97-DCFD7E01A907}" destId="{09FEEC91-509A-4CCA-8EAD-A41B1AF58D02}" srcOrd="0" destOrd="0" presId="urn:microsoft.com/office/officeart/2005/8/layout/vList3"/>
    <dgm:cxn modelId="{D11977E2-AD34-4269-B0E2-C23D2AC79643}" type="presOf" srcId="{4EC05753-DF4A-4452-9C66-10F838376E78}" destId="{2B7FEE4B-5FA6-480E-9448-38320DA90CFD}" srcOrd="0" destOrd="0" presId="urn:microsoft.com/office/officeart/2005/8/layout/vList3"/>
    <dgm:cxn modelId="{B0273554-5546-4F0A-9AB6-4DD1249E62EA}" type="presOf" srcId="{1A5B245C-4261-42FE-9758-D08665F8ABC5}" destId="{CD6E5FF0-6834-4A4B-8E87-291E80F015F8}" srcOrd="0" destOrd="0" presId="urn:microsoft.com/office/officeart/2005/8/layout/vList3"/>
    <dgm:cxn modelId="{1AE97438-B9E3-43E4-940A-5CB9E01B837B}" type="presOf" srcId="{6F328B20-8B7E-4C8F-9A67-A21185F7E45A}" destId="{2D7C22AF-B262-4690-8D66-771E3BD0B6B7}" srcOrd="0" destOrd="0" presId="urn:microsoft.com/office/officeart/2005/8/layout/vList3"/>
    <dgm:cxn modelId="{AE7E31A4-34DE-4015-8A28-51C190313698}" type="presParOf" srcId="{A3893F3A-AAC3-484F-9725-374F0D5E7E98}" destId="{325C2B15-7CAD-4266-AD97-79348C0B0B66}" srcOrd="0" destOrd="0" presId="urn:microsoft.com/office/officeart/2005/8/layout/vList3"/>
    <dgm:cxn modelId="{8EA60A51-6D6D-4BDC-B5CD-0BBC94CB31EC}" type="presParOf" srcId="{325C2B15-7CAD-4266-AD97-79348C0B0B66}" destId="{175CDD4F-DF5F-49F5-A06B-E3BA3336550D}" srcOrd="0" destOrd="0" presId="urn:microsoft.com/office/officeart/2005/8/layout/vList3"/>
    <dgm:cxn modelId="{AEF5DBAA-0593-4965-8B29-CD4099E2879C}" type="presParOf" srcId="{325C2B15-7CAD-4266-AD97-79348C0B0B66}" destId="{EECAB13C-B469-4E43-8815-FBE061E87008}" srcOrd="1" destOrd="0" presId="urn:microsoft.com/office/officeart/2005/8/layout/vList3"/>
    <dgm:cxn modelId="{829CF121-49A9-422C-BAA4-5F288FACAA9F}" type="presParOf" srcId="{A3893F3A-AAC3-484F-9725-374F0D5E7E98}" destId="{EDC90CD7-FC85-47E7-8DE7-30BB3E86E79C}" srcOrd="1" destOrd="0" presId="urn:microsoft.com/office/officeart/2005/8/layout/vList3"/>
    <dgm:cxn modelId="{181066DE-A558-443E-B803-66BEB6123491}" type="presParOf" srcId="{A3893F3A-AAC3-484F-9725-374F0D5E7E98}" destId="{2C275341-AE23-4A1C-A293-EBF9E513E2EB}" srcOrd="2" destOrd="0" presId="urn:microsoft.com/office/officeart/2005/8/layout/vList3"/>
    <dgm:cxn modelId="{3DA39F37-7A74-4A3C-A71D-34155C518A2F}" type="presParOf" srcId="{2C275341-AE23-4A1C-A293-EBF9E513E2EB}" destId="{428117A0-8A58-4065-9C25-8B2E39C01C9F}" srcOrd="0" destOrd="0" presId="urn:microsoft.com/office/officeart/2005/8/layout/vList3"/>
    <dgm:cxn modelId="{D830B7AB-4030-4917-850D-9A8038329AC2}" type="presParOf" srcId="{2C275341-AE23-4A1C-A293-EBF9E513E2EB}" destId="{2B7FEE4B-5FA6-480E-9448-38320DA90CFD}" srcOrd="1" destOrd="0" presId="urn:microsoft.com/office/officeart/2005/8/layout/vList3"/>
    <dgm:cxn modelId="{F228EC98-2B88-497B-9063-072F028D42E0}" type="presParOf" srcId="{A3893F3A-AAC3-484F-9725-374F0D5E7E98}" destId="{0076396D-69EF-490F-AE42-0B6D4C65F18E}" srcOrd="3" destOrd="0" presId="urn:microsoft.com/office/officeart/2005/8/layout/vList3"/>
    <dgm:cxn modelId="{2E7255D4-F785-4989-A424-BBCBDC02BD40}" type="presParOf" srcId="{A3893F3A-AAC3-484F-9725-374F0D5E7E98}" destId="{A9043025-05B1-4521-B4A1-90B254ED128D}" srcOrd="4" destOrd="0" presId="urn:microsoft.com/office/officeart/2005/8/layout/vList3"/>
    <dgm:cxn modelId="{0C110C77-1F76-436B-B9F2-8B2467AEB8B6}" type="presParOf" srcId="{A9043025-05B1-4521-B4A1-90B254ED128D}" destId="{1B370F56-B4AA-4B0C-8FBC-0397A7980395}" srcOrd="0" destOrd="0" presId="urn:microsoft.com/office/officeart/2005/8/layout/vList3"/>
    <dgm:cxn modelId="{8171BE59-E2F3-4010-A545-D726A84B43D0}" type="presParOf" srcId="{A9043025-05B1-4521-B4A1-90B254ED128D}" destId="{828A859A-9F3B-46E1-8D18-41E5EC300974}" srcOrd="1" destOrd="0" presId="urn:microsoft.com/office/officeart/2005/8/layout/vList3"/>
    <dgm:cxn modelId="{B699304F-2B19-4031-A869-90AA2C71EB06}" type="presParOf" srcId="{A3893F3A-AAC3-484F-9725-374F0D5E7E98}" destId="{CB11AF8D-3D3F-4112-814C-64A0A3E76871}" srcOrd="5" destOrd="0" presId="urn:microsoft.com/office/officeart/2005/8/layout/vList3"/>
    <dgm:cxn modelId="{FDE696A1-CA16-4A66-BD3C-1FC50E54EBEA}" type="presParOf" srcId="{A3893F3A-AAC3-484F-9725-374F0D5E7E98}" destId="{25531684-862A-4EB0-8E89-0B38967F922E}" srcOrd="6" destOrd="0" presId="urn:microsoft.com/office/officeart/2005/8/layout/vList3"/>
    <dgm:cxn modelId="{CDB0648B-88E8-45F4-8596-28557A22E84B}" type="presParOf" srcId="{25531684-862A-4EB0-8E89-0B38967F922E}" destId="{7CEDE926-BA84-48B2-9CBF-0B98C102FEB4}" srcOrd="0" destOrd="0" presId="urn:microsoft.com/office/officeart/2005/8/layout/vList3"/>
    <dgm:cxn modelId="{2B1820F5-3FDE-4C60-9BBC-2C411C1046C4}" type="presParOf" srcId="{25531684-862A-4EB0-8E89-0B38967F922E}" destId="{A8879BEC-8992-4FED-B120-4C71FAF71006}" srcOrd="1" destOrd="0" presId="urn:microsoft.com/office/officeart/2005/8/layout/vList3"/>
    <dgm:cxn modelId="{37F5D5B2-3ED9-476F-9674-616349CD899D}" type="presParOf" srcId="{A3893F3A-AAC3-484F-9725-374F0D5E7E98}" destId="{EE70A631-9AEC-4FD1-B24C-32E6743B4E76}" srcOrd="7" destOrd="0" presId="urn:microsoft.com/office/officeart/2005/8/layout/vList3"/>
    <dgm:cxn modelId="{ED588B82-AB2B-4344-88BD-D9BC57DC938A}" type="presParOf" srcId="{A3893F3A-AAC3-484F-9725-374F0D5E7E98}" destId="{C5441B7C-E999-456C-8C25-7B389ED52008}" srcOrd="8" destOrd="0" presId="urn:microsoft.com/office/officeart/2005/8/layout/vList3"/>
    <dgm:cxn modelId="{9B3892BC-B851-4F8B-A418-B73ED52D4D52}" type="presParOf" srcId="{C5441B7C-E999-456C-8C25-7B389ED52008}" destId="{31965B9B-44BB-494A-BAAE-63AAA1902295}" srcOrd="0" destOrd="0" presId="urn:microsoft.com/office/officeart/2005/8/layout/vList3"/>
    <dgm:cxn modelId="{D2789821-0069-45AD-94EF-84E5E84D792B}" type="presParOf" srcId="{C5441B7C-E999-456C-8C25-7B389ED52008}" destId="{ECDC8917-8D7C-4229-81ED-CF6DD86FB171}" srcOrd="1" destOrd="0" presId="urn:microsoft.com/office/officeart/2005/8/layout/vList3"/>
    <dgm:cxn modelId="{07AA362F-BBB5-48C2-B453-092DBFB733C9}" type="presParOf" srcId="{A3893F3A-AAC3-484F-9725-374F0D5E7E98}" destId="{93073A0D-6C82-4B4C-8E36-E67231B01438}" srcOrd="9" destOrd="0" presId="urn:microsoft.com/office/officeart/2005/8/layout/vList3"/>
    <dgm:cxn modelId="{5CC08D99-D68C-48BA-8B54-A14ADCDD85E3}" type="presParOf" srcId="{A3893F3A-AAC3-484F-9725-374F0D5E7E98}" destId="{0341E0CE-43B8-4DD9-8924-C524ECB30FAF}" srcOrd="10" destOrd="0" presId="urn:microsoft.com/office/officeart/2005/8/layout/vList3"/>
    <dgm:cxn modelId="{9B9B21EC-C037-4436-8F5A-2BC0D633A898}" type="presParOf" srcId="{0341E0CE-43B8-4DD9-8924-C524ECB30FAF}" destId="{28E706D7-8C8E-4C1E-9304-608DF1ACFC95}" srcOrd="0" destOrd="0" presId="urn:microsoft.com/office/officeart/2005/8/layout/vList3"/>
    <dgm:cxn modelId="{F237926F-3470-4382-B77F-35FBE40715EA}" type="presParOf" srcId="{0341E0CE-43B8-4DD9-8924-C524ECB30FAF}" destId="{D6469E7A-A5B1-4454-A3FB-D8FFC7B32227}" srcOrd="1" destOrd="0" presId="urn:microsoft.com/office/officeart/2005/8/layout/vList3"/>
    <dgm:cxn modelId="{1C96563F-1C2A-417D-90C5-0D90FAE69ABF}" type="presParOf" srcId="{A3893F3A-AAC3-484F-9725-374F0D5E7E98}" destId="{E911B9C6-FAB8-4498-ABBA-B0B6452B80E4}" srcOrd="11" destOrd="0" presId="urn:microsoft.com/office/officeart/2005/8/layout/vList3"/>
    <dgm:cxn modelId="{D1567598-4150-4024-AE2E-1DB9D0596113}" type="presParOf" srcId="{A3893F3A-AAC3-484F-9725-374F0D5E7E98}" destId="{2074F100-BE9C-415B-A56B-E8EB0B1F75CF}" srcOrd="12" destOrd="0" presId="urn:microsoft.com/office/officeart/2005/8/layout/vList3"/>
    <dgm:cxn modelId="{6B62BA61-B719-4FF6-A0A2-FF4FEA7A04AA}" type="presParOf" srcId="{2074F100-BE9C-415B-A56B-E8EB0B1F75CF}" destId="{0854EA34-5F3E-4412-A06B-DB0709F6CBAA}" srcOrd="0" destOrd="0" presId="urn:microsoft.com/office/officeart/2005/8/layout/vList3"/>
    <dgm:cxn modelId="{7E572A00-38ED-4AEB-B57E-B56044091F8D}" type="presParOf" srcId="{2074F100-BE9C-415B-A56B-E8EB0B1F75CF}" destId="{81E23E7C-9877-4316-BEE6-107F2EE2A3C7}" srcOrd="1" destOrd="0" presId="urn:microsoft.com/office/officeart/2005/8/layout/vList3"/>
    <dgm:cxn modelId="{7FF68673-5DE4-4940-9F27-A0486B63F941}" type="presParOf" srcId="{A3893F3A-AAC3-484F-9725-374F0D5E7E98}" destId="{38EFFBB9-8851-45F0-BFED-BA158B050368}" srcOrd="13" destOrd="0" presId="urn:microsoft.com/office/officeart/2005/8/layout/vList3"/>
    <dgm:cxn modelId="{6013C2A3-C45A-43FB-9605-77AEF4F4843C}" type="presParOf" srcId="{A3893F3A-AAC3-484F-9725-374F0D5E7E98}" destId="{81320E72-317D-429B-9E08-E743A0650535}" srcOrd="14" destOrd="0" presId="urn:microsoft.com/office/officeart/2005/8/layout/vList3"/>
    <dgm:cxn modelId="{88B06115-ABA1-4F6C-ADC7-DDBBEFA55906}" type="presParOf" srcId="{81320E72-317D-429B-9E08-E743A0650535}" destId="{4BA69EE6-0EE3-4F47-840B-65847430B20B}" srcOrd="0" destOrd="0" presId="urn:microsoft.com/office/officeart/2005/8/layout/vList3"/>
    <dgm:cxn modelId="{F8232815-7D72-46B1-8594-74FC6E86C3BB}" type="presParOf" srcId="{81320E72-317D-429B-9E08-E743A0650535}" destId="{09FEEC91-509A-4CCA-8EAD-A41B1AF58D02}" srcOrd="1" destOrd="0" presId="urn:microsoft.com/office/officeart/2005/8/layout/vList3"/>
    <dgm:cxn modelId="{EF0EEC33-B124-4D83-BB75-D61A56B78C40}" type="presParOf" srcId="{A3893F3A-AAC3-484F-9725-374F0D5E7E98}" destId="{8C66352F-11B1-4207-B38F-3EB137DE0723}" srcOrd="15" destOrd="0" presId="urn:microsoft.com/office/officeart/2005/8/layout/vList3"/>
    <dgm:cxn modelId="{E3162066-A33A-4984-B847-B62884634AC6}" type="presParOf" srcId="{A3893F3A-AAC3-484F-9725-374F0D5E7E98}" destId="{CBCAF32C-B354-4F7B-95DE-7B417519C2BE}" srcOrd="16" destOrd="0" presId="urn:microsoft.com/office/officeart/2005/8/layout/vList3"/>
    <dgm:cxn modelId="{86A624BE-56F7-4197-8B56-0D33FF5A62A7}" type="presParOf" srcId="{CBCAF32C-B354-4F7B-95DE-7B417519C2BE}" destId="{61204379-3486-4319-9A2B-3B39ED330C71}" srcOrd="0" destOrd="0" presId="urn:microsoft.com/office/officeart/2005/8/layout/vList3"/>
    <dgm:cxn modelId="{50355241-E2D1-4A7C-A35A-7CA4CE4FE490}" type="presParOf" srcId="{CBCAF32C-B354-4F7B-95DE-7B417519C2BE}" destId="{4BAAE96E-E0A6-4A0E-85C3-54D7B8F9F1A4}" srcOrd="1" destOrd="0" presId="urn:microsoft.com/office/officeart/2005/8/layout/vList3"/>
    <dgm:cxn modelId="{B4936A46-322E-4517-9C4B-392DBF197D56}" type="presParOf" srcId="{A3893F3A-AAC3-484F-9725-374F0D5E7E98}" destId="{734B483E-DD66-4401-A16F-53E7AD90FD2D}" srcOrd="17" destOrd="0" presId="urn:microsoft.com/office/officeart/2005/8/layout/vList3"/>
    <dgm:cxn modelId="{72331DAF-FFBF-4E82-830F-6EE532C6C469}" type="presParOf" srcId="{A3893F3A-AAC3-484F-9725-374F0D5E7E98}" destId="{59B66C33-C898-4E64-AD8B-554E3069CECF}" srcOrd="18" destOrd="0" presId="urn:microsoft.com/office/officeart/2005/8/layout/vList3"/>
    <dgm:cxn modelId="{55B24095-C80A-4C60-AADC-41F5C65EB05E}" type="presParOf" srcId="{59B66C33-C898-4E64-AD8B-554E3069CECF}" destId="{1EC3132A-A2F7-4B6E-8778-6C1134205233}" srcOrd="0" destOrd="0" presId="urn:microsoft.com/office/officeart/2005/8/layout/vList3"/>
    <dgm:cxn modelId="{18492D0C-3157-4103-9479-4298DBD05F70}" type="presParOf" srcId="{59B66C33-C898-4E64-AD8B-554E3069CECF}" destId="{2CAC20AB-35C2-47AC-BCA6-027233EACA83}" srcOrd="1" destOrd="0" presId="urn:microsoft.com/office/officeart/2005/8/layout/vList3"/>
    <dgm:cxn modelId="{EA361889-AC3B-4614-AA99-9E40144F4EE7}" type="presParOf" srcId="{A3893F3A-AAC3-484F-9725-374F0D5E7E98}" destId="{1BEF1620-4339-4372-AA68-CD4C36832F48}" srcOrd="19" destOrd="0" presId="urn:microsoft.com/office/officeart/2005/8/layout/vList3"/>
    <dgm:cxn modelId="{FE247C9C-B8AF-442B-9806-0ED941F533D8}" type="presParOf" srcId="{A3893F3A-AAC3-484F-9725-374F0D5E7E98}" destId="{D664F84A-B1E5-4533-B812-6AE56056325F}" srcOrd="20" destOrd="0" presId="urn:microsoft.com/office/officeart/2005/8/layout/vList3"/>
    <dgm:cxn modelId="{B73EE872-4871-4462-960E-0FB0C524B818}" type="presParOf" srcId="{D664F84A-B1E5-4533-B812-6AE56056325F}" destId="{B6F86173-AE93-429E-A520-13B20A082066}" srcOrd="0" destOrd="0" presId="urn:microsoft.com/office/officeart/2005/8/layout/vList3"/>
    <dgm:cxn modelId="{6B96A7E3-E2C0-447E-9290-1E87EAFFDBA3}" type="presParOf" srcId="{D664F84A-B1E5-4533-B812-6AE56056325F}" destId="{2D7C22AF-B262-4690-8D66-771E3BD0B6B7}" srcOrd="1" destOrd="0" presId="urn:microsoft.com/office/officeart/2005/8/layout/vList3"/>
    <dgm:cxn modelId="{CF35BACA-7116-4313-B7D1-E9CCF6BA5487}" type="presParOf" srcId="{A3893F3A-AAC3-484F-9725-374F0D5E7E98}" destId="{E20E9F02-D186-4BF4-90AC-56953C54DBBD}" srcOrd="21" destOrd="0" presId="urn:microsoft.com/office/officeart/2005/8/layout/vList3"/>
    <dgm:cxn modelId="{1AE1F17D-E807-4A7F-B5AC-CDE430ABF5FF}" type="presParOf" srcId="{A3893F3A-AAC3-484F-9725-374F0D5E7E98}" destId="{EA17EBF0-B637-4649-A9D5-853BC68ACFD7}" srcOrd="22" destOrd="0" presId="urn:microsoft.com/office/officeart/2005/8/layout/vList3"/>
    <dgm:cxn modelId="{F4375BA0-0C4B-446A-9848-2E9175FE1124}" type="presParOf" srcId="{EA17EBF0-B637-4649-A9D5-853BC68ACFD7}" destId="{2F539981-CBAA-437E-8623-BD97239E5EDE}" srcOrd="0" destOrd="0" presId="urn:microsoft.com/office/officeart/2005/8/layout/vList3"/>
    <dgm:cxn modelId="{5F2D51E5-5DAE-425E-B45E-F9AADF269C70}" type="presParOf" srcId="{EA17EBF0-B637-4649-A9D5-853BC68ACFD7}" destId="{CD6E5FF0-6834-4A4B-8E87-291E80F015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853A-74F0-427D-88F2-39D33CB062E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BC12-604D-4FB4-8FF9-A477BBAE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81191"/>
            <a:ext cx="11840308" cy="238760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E85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УПРАВЛІННЯ ПЕРСОНАЛОМ В ПІДПРИЄМСТВАХ ГОТЕЛЬНОГО ГОСПОДАРСТВА</a:t>
            </a:r>
            <a:endParaRPr lang="uk-UA" b="1" dirty="0">
              <a:solidFill>
                <a:srgbClr val="E85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74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E8505C"/>
                </a:solidFill>
              </a:rPr>
              <a:t>Спискова</a:t>
            </a:r>
            <a:r>
              <a:rPr lang="uk-UA" dirty="0" smtClean="0">
                <a:solidFill>
                  <a:srgbClr val="E8505C"/>
                </a:solidFill>
              </a:rPr>
              <a:t> чисельність старших покоївок в зміну </a:t>
            </a:r>
            <a:endParaRPr lang="uk-UA" dirty="0">
              <a:solidFill>
                <a:srgbClr val="E8505C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48032" y="1581665"/>
            <a:ext cx="10105768" cy="4595298"/>
          </a:xfrm>
        </p:spPr>
        <p:txBody>
          <a:bodyPr>
            <a:normAutofit/>
          </a:bodyPr>
          <a:lstStyle/>
          <a:p>
            <a:pPr marL="214630" indent="0" algn="ctr">
              <a:spcBef>
                <a:spcPts val="15"/>
              </a:spcBef>
              <a:spcAft>
                <a:spcPts val="0"/>
              </a:spcAft>
              <a:buNone/>
            </a:pPr>
            <a:r>
              <a:rPr lang="uk-UA" i="1" dirty="0" err="1" smtClean="0">
                <a:latin typeface="Times New Roman"/>
                <a:ea typeface="Times New Roman"/>
              </a:rPr>
              <a:t>Чст.п</a:t>
            </a:r>
            <a:r>
              <a:rPr lang="uk-UA" i="1" dirty="0" smtClean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= </a:t>
            </a:r>
            <a:r>
              <a:rPr lang="uk-UA" i="1" dirty="0" err="1">
                <a:latin typeface="Times New Roman"/>
                <a:ea typeface="Times New Roman"/>
              </a:rPr>
              <a:t>Чн</a:t>
            </a:r>
            <a:r>
              <a:rPr lang="uk-UA" i="1" baseline="-25000" dirty="0" err="1">
                <a:latin typeface="Times New Roman"/>
                <a:ea typeface="Times New Roman"/>
              </a:rPr>
              <a:t>ст.п</a:t>
            </a:r>
            <a:r>
              <a:rPr lang="uk-UA" i="1" dirty="0">
                <a:latin typeface="Times New Roman"/>
                <a:ea typeface="Times New Roman"/>
              </a:rPr>
              <a:t> x </a:t>
            </a:r>
            <a:r>
              <a:rPr lang="uk-UA" i="1" dirty="0" err="1">
                <a:latin typeface="Times New Roman"/>
                <a:ea typeface="Times New Roman"/>
              </a:rPr>
              <a:t>Кзам</a:t>
            </a:r>
            <a:r>
              <a:rPr lang="uk-UA" i="1" dirty="0">
                <a:latin typeface="Times New Roman"/>
                <a:ea typeface="Times New Roman"/>
              </a:rPr>
              <a:t> x </a:t>
            </a:r>
            <a:r>
              <a:rPr lang="uk-UA" i="1" dirty="0" err="1" smtClean="0">
                <a:latin typeface="Times New Roman"/>
                <a:ea typeface="Times New Roman"/>
              </a:rPr>
              <a:t>Кзм</a:t>
            </a:r>
            <a:r>
              <a:rPr lang="uk-UA" i="1" dirty="0" smtClean="0">
                <a:latin typeface="Times New Roman"/>
                <a:ea typeface="Times New Roman"/>
              </a:rPr>
              <a:t>,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marL="213995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uk-UA" dirty="0" smtClean="0">
              <a:latin typeface="Times New Roman"/>
              <a:ea typeface="Times New Roman"/>
            </a:endParaRPr>
          </a:p>
          <a:p>
            <a:pPr marL="213995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</a:rPr>
              <a:t>де </a:t>
            </a:r>
            <a:r>
              <a:rPr lang="uk-UA" i="1" dirty="0" err="1" smtClean="0">
                <a:latin typeface="Times New Roman"/>
                <a:ea typeface="Times New Roman"/>
              </a:rPr>
              <a:t>Чн</a:t>
            </a:r>
            <a:r>
              <a:rPr lang="uk-UA" i="1" baseline="-25000" dirty="0" err="1" smtClean="0">
                <a:latin typeface="Times New Roman"/>
                <a:ea typeface="Times New Roman"/>
              </a:rPr>
              <a:t>ст.п</a:t>
            </a:r>
            <a:r>
              <a:rPr lang="uk-UA" i="1" baseline="-25000" dirty="0" smtClean="0">
                <a:latin typeface="Times New Roman"/>
                <a:ea typeface="Times New Roman"/>
              </a:rPr>
              <a:t>.</a:t>
            </a:r>
            <a:r>
              <a:rPr lang="uk-UA" i="1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– нормативна чисельність старших покоївок,</a:t>
            </a:r>
          </a:p>
          <a:p>
            <a:pPr marL="213995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uk-UA" dirty="0" err="1" smtClean="0">
                <a:latin typeface="Times New Roman"/>
                <a:ea typeface="Times New Roman"/>
              </a:rPr>
              <a:t>чол</a:t>
            </a:r>
            <a:r>
              <a:rPr lang="uk-UA" dirty="0" smtClean="0">
                <a:latin typeface="Times New Roman"/>
                <a:ea typeface="Times New Roman"/>
              </a:rPr>
              <a:t>.= 0,95 на 100 місць</a:t>
            </a:r>
            <a:r>
              <a:rPr lang="uk-UA" dirty="0">
                <a:latin typeface="Times New Roman"/>
                <a:ea typeface="Times New Roman"/>
              </a:rPr>
              <a:t>;</a:t>
            </a:r>
            <a:endParaRPr lang="en-US" dirty="0">
              <a:latin typeface="Times New Roman"/>
              <a:ea typeface="Times New Roman"/>
            </a:endParaRPr>
          </a:p>
          <a:p>
            <a:pPr marL="67310" marR="73660" indent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uk-UA" i="1" dirty="0" err="1">
                <a:latin typeface="Times New Roman"/>
                <a:ea typeface="Times New Roman"/>
              </a:rPr>
              <a:t>Кзам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коефіцієнт, що враховує планові невиходи старших покоївок під час відпусток, хвороби тощо;</a:t>
            </a:r>
            <a:endParaRPr lang="en-US" dirty="0">
              <a:latin typeface="Times New Roman"/>
              <a:ea typeface="Times New Roman"/>
            </a:endParaRPr>
          </a:p>
          <a:p>
            <a:pPr marL="6731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i="1" dirty="0" err="1">
                <a:latin typeface="Times New Roman"/>
                <a:ea typeface="Times New Roman"/>
              </a:rPr>
              <a:t>Кзм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коефіцієнт </a:t>
            </a:r>
            <a:r>
              <a:rPr lang="uk-UA" dirty="0" smtClean="0">
                <a:latin typeface="Times New Roman"/>
                <a:ea typeface="Times New Roman"/>
              </a:rPr>
              <a:t>змінності.</a:t>
            </a:r>
          </a:p>
          <a:p>
            <a:pPr marL="6731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</a:rPr>
              <a:t>При </a:t>
            </a:r>
            <a:r>
              <a:rPr lang="uk-UA" dirty="0">
                <a:latin typeface="Times New Roman"/>
                <a:ea typeface="Times New Roman"/>
              </a:rPr>
              <a:t>однозмінній роботі </a:t>
            </a:r>
            <a:r>
              <a:rPr lang="uk-UA" i="1" dirty="0" err="1">
                <a:latin typeface="Times New Roman"/>
                <a:ea typeface="Times New Roman"/>
              </a:rPr>
              <a:t>Кзм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= 1, при двозмінній </a:t>
            </a:r>
            <a:r>
              <a:rPr lang="uk-UA" i="1" dirty="0" err="1">
                <a:latin typeface="Times New Roman"/>
                <a:ea typeface="Times New Roman"/>
              </a:rPr>
              <a:t>Кзм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= 2, при тризмінній </a:t>
            </a:r>
            <a:r>
              <a:rPr lang="uk-UA" i="1" dirty="0" err="1">
                <a:latin typeface="Times New Roman"/>
                <a:ea typeface="Times New Roman"/>
              </a:rPr>
              <a:t>Кзм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= 3.</a:t>
            </a:r>
            <a:endParaRPr lang="en-US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30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E8505C"/>
                </a:solidFill>
              </a:rPr>
              <a:t>Суміщення різних трудових функцій і професій робітників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Зайнятість характеризується коефіцієнтом, який визначається за формулою:</a:t>
            </a:r>
          </a:p>
          <a:p>
            <a:pPr marL="0" indent="0" algn="ctr">
              <a:lnSpc>
                <a:spcPts val="2835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uk-UA" dirty="0" err="1">
                <a:latin typeface="Times New Roman"/>
                <a:ea typeface="Times New Roman"/>
              </a:rPr>
              <a:t>Кз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Symbol"/>
                <a:ea typeface="Times New Roman"/>
              </a:rPr>
              <a:t>=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err="1" smtClean="0">
                <a:latin typeface="Times New Roman"/>
                <a:ea typeface="Times New Roman"/>
              </a:rPr>
              <a:t>Тф</a:t>
            </a:r>
            <a:r>
              <a:rPr lang="uk-UA" dirty="0" smtClean="0">
                <a:latin typeface="Times New Roman"/>
                <a:ea typeface="Times New Roman"/>
              </a:rPr>
              <a:t> / </a:t>
            </a:r>
            <a:r>
              <a:rPr lang="uk-UA" dirty="0" err="1" smtClean="0">
                <a:latin typeface="Times New Roman"/>
                <a:ea typeface="Times New Roman"/>
              </a:rPr>
              <a:t>Тз</a:t>
            </a:r>
            <a:endParaRPr lang="uk-UA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ts val="2835"/>
              </a:lnSpc>
              <a:spcBef>
                <a:spcPts val="60"/>
              </a:spcBef>
              <a:spcAft>
                <a:spcPts val="0"/>
              </a:spcAft>
              <a:buNone/>
            </a:pPr>
            <a:endParaRPr lang="uk-UA" dirty="0">
              <a:latin typeface="Times New Roman"/>
            </a:endParaRPr>
          </a:p>
          <a:p>
            <a:pPr marL="0" marR="24130" indent="630238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</a:rPr>
              <a:t>де </a:t>
            </a:r>
            <a:r>
              <a:rPr lang="uk-UA" dirty="0" err="1">
                <a:latin typeface="Times New Roman"/>
                <a:ea typeface="Times New Roman"/>
              </a:rPr>
              <a:t>Кз</a:t>
            </a:r>
            <a:r>
              <a:rPr lang="uk-UA" dirty="0">
                <a:latin typeface="Times New Roman"/>
                <a:ea typeface="Times New Roman"/>
              </a:rPr>
              <a:t> – коефіцієнт </a:t>
            </a:r>
            <a:r>
              <a:rPr lang="uk-UA" dirty="0" smtClean="0">
                <a:latin typeface="Times New Roman"/>
                <a:ea typeface="Times New Roman"/>
              </a:rPr>
              <a:t>зайнятості;</a:t>
            </a:r>
          </a:p>
          <a:p>
            <a:pPr marL="0" marR="24130" indent="630238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 err="1" smtClean="0">
                <a:latin typeface="Times New Roman"/>
                <a:ea typeface="Times New Roman"/>
              </a:rPr>
              <a:t>Тф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час роботи за фахом, </a:t>
            </a:r>
            <a:r>
              <a:rPr lang="uk-UA" dirty="0" smtClean="0">
                <a:latin typeface="Times New Roman"/>
                <a:ea typeface="Times New Roman"/>
              </a:rPr>
              <a:t>хв;</a:t>
            </a:r>
          </a:p>
          <a:p>
            <a:pPr marL="0" marR="24130" indent="630238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 err="1" smtClean="0">
                <a:latin typeface="Times New Roman"/>
                <a:ea typeface="Times New Roman"/>
              </a:rPr>
              <a:t>Тзм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тривалість зміни, хв.</a:t>
            </a:r>
            <a:endParaRPr lang="en-US" dirty="0">
              <a:latin typeface="Times New Roman"/>
              <a:ea typeface="Times New Roman"/>
            </a:endParaRPr>
          </a:p>
          <a:p>
            <a:pPr marL="0" indent="0" algn="ctr">
              <a:lnSpc>
                <a:spcPts val="2835"/>
              </a:lnSpc>
              <a:spcBef>
                <a:spcPts val="60"/>
              </a:spcBef>
              <a:spcAft>
                <a:spcPts val="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861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E8505C"/>
                </a:solidFill>
              </a:rPr>
              <a:t>Показник ефективності використання трудових ресурсів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5843" y="2506662"/>
            <a:ext cx="10515600" cy="4351338"/>
          </a:xfrm>
        </p:spPr>
        <p:txBody>
          <a:bodyPr/>
          <a:lstStyle/>
          <a:p>
            <a:pPr marL="0" marR="170180" indent="0" algn="ctr">
              <a:lnSpc>
                <a:spcPts val="2125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uk-UA" i="1" dirty="0">
                <a:latin typeface="Times New Roman"/>
                <a:ea typeface="Times New Roman"/>
              </a:rPr>
              <a:t>Ет </a:t>
            </a:r>
            <a:r>
              <a:rPr lang="uk-UA" dirty="0">
                <a:latin typeface="Symbol"/>
                <a:ea typeface="Times New Roman"/>
              </a:rPr>
              <a:t>=</a:t>
            </a:r>
            <a:r>
              <a:rPr lang="uk-UA" dirty="0">
                <a:latin typeface="Times New Roman"/>
                <a:ea typeface="Times New Roman"/>
              </a:rPr>
              <a:t>  </a:t>
            </a:r>
            <a:r>
              <a:rPr lang="uk-UA" i="1" dirty="0" smtClean="0">
                <a:latin typeface="Times New Roman"/>
                <a:ea typeface="Times New Roman"/>
              </a:rPr>
              <a:t>N</a:t>
            </a:r>
            <a:r>
              <a:rPr lang="uk-UA" dirty="0" smtClean="0">
                <a:latin typeface="Times New Roman"/>
                <a:ea typeface="Times New Roman"/>
              </a:rPr>
              <a:t> / </a:t>
            </a:r>
            <a:r>
              <a:rPr lang="uk-UA" dirty="0" err="1" smtClean="0">
                <a:latin typeface="Times New Roman"/>
                <a:ea typeface="Times New Roman"/>
              </a:rPr>
              <a:t>Ч</a:t>
            </a:r>
            <a:r>
              <a:rPr lang="uk-UA" i="1" dirty="0" err="1" smtClean="0">
                <a:latin typeface="Times New Roman"/>
                <a:ea typeface="Times New Roman"/>
              </a:rPr>
              <a:t>п</a:t>
            </a:r>
            <a:endParaRPr lang="en-US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latin typeface="Times New Roman"/>
                <a:ea typeface="Times New Roman"/>
              </a:rPr>
              <a:t>де </a:t>
            </a:r>
            <a:r>
              <a:rPr lang="uk-UA" i="1" dirty="0" smtClean="0">
                <a:latin typeface="Times New Roman"/>
                <a:ea typeface="Times New Roman"/>
              </a:rPr>
              <a:t>N</a:t>
            </a:r>
            <a:r>
              <a:rPr lang="uk-UA" dirty="0" smtClean="0">
                <a:latin typeface="Times New Roman"/>
                <a:ea typeface="Times New Roman"/>
              </a:rPr>
              <a:t> - чисельність </a:t>
            </a:r>
            <a:r>
              <a:rPr lang="uk-UA" dirty="0">
                <a:latin typeface="Times New Roman"/>
                <a:ea typeface="Times New Roman"/>
              </a:rPr>
              <a:t>інвентарного номерного фонду </a:t>
            </a:r>
            <a:r>
              <a:rPr lang="uk-UA" dirty="0" smtClean="0">
                <a:latin typeface="Times New Roman"/>
                <a:ea typeface="Times New Roman"/>
              </a:rPr>
              <a:t>готелю;</a:t>
            </a:r>
          </a:p>
          <a:p>
            <a:pPr marL="0" indent="0">
              <a:buNone/>
            </a:pP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i="1" dirty="0" err="1">
                <a:latin typeface="Times New Roman"/>
                <a:ea typeface="Times New Roman"/>
              </a:rPr>
              <a:t>Чп</a:t>
            </a:r>
            <a:r>
              <a:rPr lang="uk-UA" i="1" dirty="0">
                <a:latin typeface="Times New Roman"/>
                <a:ea typeface="Times New Roman"/>
              </a:rPr>
              <a:t> -</a:t>
            </a:r>
            <a:r>
              <a:rPr lang="uk-UA" dirty="0" smtClean="0">
                <a:latin typeface="Times New Roman"/>
                <a:ea typeface="Times New Roman"/>
              </a:rPr>
              <a:t> штатна чисельність обслуговуючого персоналу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31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ий сувій 3"/>
          <p:cNvSpPr/>
          <p:nvPr/>
        </p:nvSpPr>
        <p:spPr>
          <a:xfrm>
            <a:off x="766119" y="617837"/>
            <a:ext cx="5029200" cy="2891482"/>
          </a:xfrm>
          <a:prstGeom prst="horizontalScroll">
            <a:avLst/>
          </a:prstGeom>
          <a:solidFill>
            <a:srgbClr val="E85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346887" y="1408670"/>
            <a:ext cx="404066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bg1"/>
                </a:solidFill>
              </a:rPr>
              <a:t>Культура обслуговування </a:t>
            </a:r>
            <a:r>
              <a:rPr lang="uk-UA" dirty="0" smtClean="0">
                <a:solidFill>
                  <a:schemeClr val="bg1"/>
                </a:solidFill>
              </a:rPr>
              <a:t>–це комплексне поняття про рівень фізичного та психологічного комфорту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Горизонтальний сувій 5"/>
          <p:cNvSpPr/>
          <p:nvPr/>
        </p:nvSpPr>
        <p:spPr>
          <a:xfrm>
            <a:off x="5486400" y="3744097"/>
            <a:ext cx="5498757" cy="2903838"/>
          </a:xfrm>
          <a:prstGeom prst="horizontalScroll">
            <a:avLst/>
          </a:prstGeom>
          <a:solidFill>
            <a:srgbClr val="E85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159843" y="4318853"/>
            <a:ext cx="4151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</a:rPr>
              <a:t>Якість обслуговування </a:t>
            </a:r>
            <a:r>
              <a:rPr lang="uk-UA" dirty="0">
                <a:solidFill>
                  <a:schemeClr val="bg1"/>
                </a:solidFill>
              </a:rPr>
              <a:t>– це сукупність властивостей і ступеню корисності послуг, що обумовлює здатність усе повніше задовольняти потреби туристів; це динамічний показник, що постійно розвивається і удосконалюється.</a:t>
            </a:r>
          </a:p>
        </p:txBody>
      </p:sp>
    </p:spTree>
    <p:extLst>
      <p:ext uri="{BB962C8B-B14F-4D97-AF65-F5344CB8AC3E}">
        <p14:creationId xmlns:p14="http://schemas.microsoft.com/office/powerpoint/2010/main" val="345092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557" y="476336"/>
            <a:ext cx="59209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E8505C"/>
                </a:solidFill>
              </a:rPr>
              <a:t>Взаємозв‘язок понять культури і  якості обслуговування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78" y="2483329"/>
            <a:ext cx="4695238" cy="38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72400" y="365125"/>
            <a:ext cx="358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>
                <a:solidFill>
                  <a:srgbClr val="E8505C"/>
                </a:solidFill>
              </a:rPr>
              <a:t>Складові якості послуг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02" y="1690688"/>
            <a:ext cx="5511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9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E8505C"/>
                </a:solidFill>
              </a:rPr>
              <a:t>Фактори, що впливають на якість обслуговування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00" y="2206056"/>
            <a:ext cx="5600000" cy="35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61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E8505C"/>
                </a:solidFill>
              </a:rPr>
              <a:t>Фактори, що впливають на емоції гостей підприємства готельного господарства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66" y="1929865"/>
            <a:ext cx="4866667" cy="4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0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E8505C"/>
                </a:solidFill>
              </a:rPr>
              <a:t>Етапи спілкування працівника готелю з гостем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47" y="1655805"/>
            <a:ext cx="3961905" cy="414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14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365125"/>
            <a:ext cx="1192427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E8505C"/>
                </a:solidFill>
              </a:rPr>
              <a:t>ФАКТОРИ, </a:t>
            </a:r>
            <a:r>
              <a:rPr lang="ru-RU" dirty="0" smtClean="0">
                <a:solidFill>
                  <a:srgbClr val="E8505C"/>
                </a:solidFill>
              </a:rPr>
              <a:t>ЩО </a:t>
            </a:r>
            <a:r>
              <a:rPr lang="ru-RU" dirty="0">
                <a:solidFill>
                  <a:srgbClr val="E8505C"/>
                </a:solidFill>
              </a:rPr>
              <a:t>ЗАВАЖАЮТЬ ПРАВИЛЬНО СПРИЙМАТИ ТА ОЦІНЮВАТИ ГОСТЕЙ ПІД ЧАС СПІЛКУВАННЯ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67983"/>
              </p:ext>
            </p:extLst>
          </p:nvPr>
        </p:nvGraphicFramePr>
        <p:xfrm>
          <a:off x="838200" y="1532238"/>
          <a:ext cx="10515600" cy="464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29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834682"/>
            <a:ext cx="112425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E8505C"/>
                </a:solidFill>
              </a:rPr>
              <a:t>Основні вимоги до природних даних працівника підприємства готельного господарства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28" y="2525103"/>
            <a:ext cx="5057143" cy="29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8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uk-UA" dirty="0" smtClean="0">
                <a:solidFill>
                  <a:srgbClr val="E8505C"/>
                </a:solidFill>
              </a:rPr>
              <a:t>План</a:t>
            </a:r>
            <a:endParaRPr lang="en-US" dirty="0">
              <a:solidFill>
                <a:srgbClr val="E8505C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14344" y="4148328"/>
            <a:ext cx="6542088" cy="555625"/>
            <a:chOff x="1248" y="1440"/>
            <a:chExt cx="4121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62" y="1445"/>
              <a:ext cx="36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Планування кар’єри в готельному бізнесі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514344" y="1633728"/>
            <a:ext cx="6948488" cy="555625"/>
            <a:chOff x="1248" y="2030"/>
            <a:chExt cx="4377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57" y="2035"/>
              <a:ext cx="38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Вимоги до обслуговуючого персоналу готелів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14344" y="2471928"/>
            <a:ext cx="8677275" cy="555625"/>
            <a:chOff x="1248" y="2640"/>
            <a:chExt cx="546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62" y="2645"/>
              <a:ext cx="49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Особливості роботи у сфері сучасного готельного бізнесу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514344" y="3310128"/>
            <a:ext cx="8012113" cy="555625"/>
            <a:chOff x="1248" y="3230"/>
            <a:chExt cx="5047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62" y="3244"/>
              <a:ext cx="45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Планування чисельності обслуговуючого персоналу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514344" y="5008753"/>
            <a:ext cx="5927725" cy="555625"/>
            <a:chOff x="1248" y="3230"/>
            <a:chExt cx="3734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62" y="3250"/>
              <a:ext cx="32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Професійна етика персоналу готелю</a:t>
              </a:r>
              <a:endParaRPr lang="uk-UA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04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22" y="2033287"/>
            <a:ext cx="5772665" cy="132556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E8505C"/>
                </a:solidFill>
              </a:rPr>
              <a:t>Особисті якості, якими повинен володіти персонал підприємства готельного господарства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8" y="271849"/>
            <a:ext cx="5087250" cy="614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487" y="0"/>
            <a:ext cx="10515600" cy="1325563"/>
          </a:xfrm>
        </p:spPr>
        <p:txBody>
          <a:bodyPr/>
          <a:lstStyle/>
          <a:p>
            <a:r>
              <a:rPr lang="uk-UA" dirty="0" smtClean="0">
                <a:solidFill>
                  <a:srgbClr val="E8505C"/>
                </a:solidFill>
              </a:rPr>
              <a:t>Правила спілкування працівників  з гостями готелю</a:t>
            </a:r>
            <a:endParaRPr lang="uk-UA" dirty="0">
              <a:solidFill>
                <a:srgbClr val="E8505C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769764"/>
              </p:ext>
            </p:extLst>
          </p:nvPr>
        </p:nvGraphicFramePr>
        <p:xfrm>
          <a:off x="862914" y="1260389"/>
          <a:ext cx="10515600" cy="520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41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E8505C"/>
                </a:solidFill>
              </a:rPr>
              <a:t>Типи контролю якості обслуговування в підприємстві готельного господарства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1" y="1825625"/>
            <a:ext cx="491173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5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E8505C"/>
                </a:solidFill>
              </a:rPr>
              <a:t>Основні завдання системи контролю якості обслуговування в підприємстві готельного господарства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26" y="1615044"/>
            <a:ext cx="4370194" cy="50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2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E8505C"/>
                </a:solidFill>
              </a:rPr>
              <a:t>Основні форми організації праці в підприємствах готельного господарства</a:t>
            </a:r>
            <a:endParaRPr lang="uk-UA" dirty="0">
              <a:solidFill>
                <a:srgbClr val="E8505C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90" y="2430458"/>
            <a:ext cx="5761220" cy="31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8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E8505C"/>
                </a:solidFill>
              </a:rPr>
              <a:t>Підсумкова частина лекції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корисного Ви здобули під час лекції?</a:t>
            </a:r>
          </a:p>
          <a:p>
            <a:r>
              <a:rPr lang="uk-UA" dirty="0" smtClean="0"/>
              <a:t>Які нові ідеї отримали? </a:t>
            </a:r>
          </a:p>
          <a:p>
            <a:r>
              <a:rPr lang="uk-UA" dirty="0" smtClean="0"/>
              <a:t>Які поради/рекомендації отримали для себе на майбутнє?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4667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E8505C"/>
                </a:solidFill>
              </a:rPr>
              <a:t>РЕКОМЕНДОВАНА ЛІТЕРАТУРА: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Агєєва О. А.,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Акуленок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Д. Н., Васильєв Н. М.,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Васянин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Ю. Л., Жукова М. А. </a:t>
            </a:r>
            <a:r>
              <a:rPr lang="uk-UA" i="1" dirty="0">
                <a:solidFill>
                  <a:srgbClr val="000000"/>
                </a:solidFill>
                <a:latin typeface="Times New Roman"/>
                <a:ea typeface="Times New Roman"/>
              </a:rPr>
              <a:t>Туризм и </a:t>
            </a:r>
            <a:r>
              <a:rPr lang="uk-UA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отели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Учебник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М.: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Екмос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2004. 400 с.</a:t>
            </a:r>
            <a:endParaRPr lang="en-US" sz="24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Байлик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С.И.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Гостиничное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хазяйство.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Учебник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2-е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издание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 К.: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Дакор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: 2009. 168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Мунін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Г.Б.,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Змійов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А.О.,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Зінов’єв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Г.О.,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Самарцев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Є.В.,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Гаца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О.О.,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Максимець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К.П.,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Роглєв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Х.Й. Управління сучасним готельним комплексом: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/ За редакцією члена-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кор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НАН України,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д.е.н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., професора Дорогунцова С.І. К.: Ліра- К, 2005.520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Роглєв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Х.Й. Основи готельного менеджменту: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. К.: Кондор, 2005. 408 с.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Туризм и гостиничное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хазяйство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Под редакцией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Шматько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Л.П. Москва, Ростов-на-Дону: "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МарТ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", 2005. 352 с.</a:t>
            </a:r>
            <a:endParaRPr lang="en-US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4503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8505C"/>
                </a:solidFill>
              </a:rPr>
              <a:t>Internet-</a:t>
            </a:r>
            <a:r>
              <a:rPr lang="uk-UA" dirty="0">
                <a:solidFill>
                  <a:srgbClr val="E8505C"/>
                </a:solidFill>
              </a:rPr>
              <a:t>ресурси: </a:t>
            </a:r>
          </a:p>
        </p:txBody>
      </p:sp>
      <p:sp>
        <p:nvSpPr>
          <p:cNvPr id="4" name="Місце для вмісту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www.nau.kiev.ua – </a:t>
            </a:r>
            <a:r>
              <a:rPr kumimoji="0" lang="ru-RU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Нормативні</a:t>
            </a: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ru-RU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акти</a:t>
            </a: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ru-RU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України</a:t>
            </a: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www.hotels.net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www.hotel.ua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www.hotel.com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www.hotel.com.ua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www.hotel-ukraine.com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ru-RU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www.tourism.gov.ua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uk-UA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74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E8505C"/>
                </a:solidFill>
              </a:rPr>
              <a:t>Відповіді на запитання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53" y="2598012"/>
            <a:ext cx="23399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3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405" y="2324553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rgbClr val="E8505C"/>
                </a:solidFill>
              </a:rPr>
              <a:t>Дякуємо за увагу!</a:t>
            </a:r>
            <a:endParaRPr lang="uk-UA" dirty="0">
              <a:solidFill>
                <a:srgbClr val="E85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E8505C"/>
                </a:solidFill>
              </a:rPr>
              <a:t>Мета</a:t>
            </a:r>
            <a:r>
              <a:rPr lang="ru-RU" dirty="0"/>
              <a:t> </a:t>
            </a:r>
            <a:r>
              <a:rPr lang="uk-UA" dirty="0">
                <a:solidFill>
                  <a:srgbClr val="E8505C"/>
                </a:solidFill>
              </a:rPr>
              <a:t>заняття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Знати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персоналом в </a:t>
            </a:r>
            <a:r>
              <a:rPr lang="ru-RU" dirty="0" err="1"/>
              <a:t>готелі</a:t>
            </a:r>
            <a:r>
              <a:rPr lang="ru-RU" dirty="0"/>
              <a:t>.</a:t>
            </a:r>
          </a:p>
          <a:p>
            <a:r>
              <a:rPr lang="ru-RU" dirty="0" err="1"/>
              <a:t>Вміти</a:t>
            </a:r>
            <a:r>
              <a:rPr lang="ru-RU" dirty="0"/>
              <a:t> 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час,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.,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роботу</a:t>
            </a:r>
          </a:p>
          <a:p>
            <a:r>
              <a:rPr lang="ru-RU" dirty="0"/>
              <a:t>Набути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форм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018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E8505C"/>
                </a:solidFill>
              </a:rPr>
              <a:t>Групові</a:t>
            </a:r>
            <a:r>
              <a:rPr lang="uk-UA" dirty="0"/>
              <a:t> </a:t>
            </a:r>
            <a:r>
              <a:rPr lang="uk-UA" dirty="0">
                <a:solidFill>
                  <a:srgbClr val="E8505C"/>
                </a:solidFill>
              </a:rPr>
              <a:t>норми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dirty="0">
                <a:solidFill>
                  <a:srgbClr val="000000"/>
                </a:solidFill>
              </a:rPr>
              <a:t>Присутність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dirty="0">
                <a:solidFill>
                  <a:srgbClr val="000000"/>
                </a:solidFill>
              </a:rPr>
              <a:t>Активність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dirty="0">
                <a:solidFill>
                  <a:srgbClr val="000000"/>
                </a:solidFill>
              </a:rPr>
              <a:t>Конкретність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dirty="0">
                <a:solidFill>
                  <a:srgbClr val="000000"/>
                </a:solidFill>
              </a:rPr>
              <a:t>Критикуючи – пропонуй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dirty="0">
                <a:solidFill>
                  <a:srgbClr val="000000"/>
                </a:solidFill>
              </a:rPr>
              <a:t>Пунктуальність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uk-UA" altLang="en-US" dirty="0">
                <a:solidFill>
                  <a:srgbClr val="000000"/>
                </a:solidFill>
              </a:rPr>
              <a:t>“Мовчання” мобільних телефонів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67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8" y="155060"/>
            <a:ext cx="11193162" cy="1325563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E8505C"/>
                </a:solidFill>
              </a:rPr>
              <a:t>Рекомендовані методи розрахунку чисельності персоналу готелю за категоріями</a:t>
            </a:r>
            <a:endParaRPr lang="uk-UA" dirty="0">
              <a:solidFill>
                <a:srgbClr val="E8505C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99713"/>
              </p:ext>
            </p:extLst>
          </p:nvPr>
        </p:nvGraphicFramePr>
        <p:xfrm>
          <a:off x="1210960" y="1825625"/>
          <a:ext cx="988540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352"/>
                <a:gridCol w="2471352"/>
                <a:gridCol w="2471352"/>
                <a:gridCol w="2471352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Категорії 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персоналу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9420" marR="434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 розрахунку чисельності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38785" marR="434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працівників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667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нормативний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9530" marR="43180" indent="-12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Техніко- економічих розрахунків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marR="25400" indent="2108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норми чисельності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marR="19685" indent="-6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норми обслуговування /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635" marR="1238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норми часу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Адміністративно-управлінський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персонал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Виробничий персонал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35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Допоміжний персонал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35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8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>
                <a:solidFill>
                  <a:srgbClr val="E8505C"/>
                </a:solidFill>
              </a:rPr>
              <a:t>Середньоспискова</a:t>
            </a:r>
            <a:r>
              <a:rPr lang="uk-UA" dirty="0">
                <a:solidFill>
                  <a:srgbClr val="E8505C"/>
                </a:solidFill>
              </a:rPr>
              <a:t> чисельність персоналу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801130" y="1294284"/>
                <a:ext cx="10515600" cy="4351338"/>
              </a:xfrm>
            </p:spPr>
            <p:txBody>
              <a:bodyPr/>
              <a:lstStyle/>
              <a:p>
                <a:pPr marL="287020" marR="1683385" indent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Ч</m:t>
                          </m:r>
                        </m:e>
                        <m:sub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сп</m:t>
                          </m:r>
                        </m:sub>
                      </m:sSub>
                      <m:r>
                        <a:rPr lang="uk-UA" i="1"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О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</a:rPr>
                                <m:t>Н</m:t>
                              </m:r>
                            </m:e>
                            <m:sub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</a:rPr>
                                <m:t>о</m:t>
                              </m:r>
                            </m:sub>
                          </m:sSub>
                        </m:den>
                      </m:f>
                      <m:r>
                        <a:rPr lang="uk-UA" i="1">
                          <a:effectLst/>
                          <a:latin typeface="Cambria Math"/>
                          <a:ea typeface="Times New Roman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К</m:t>
                          </m:r>
                        </m:e>
                        <m:sub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зам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Times New Roman"/>
                  <a:ea typeface="Times New Roman"/>
                </a:endParaRPr>
              </a:p>
              <a:p>
                <a:pPr marL="287020" marR="1683385" indent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Ч</m:t>
                          </m:r>
                        </m:e>
                        <m:sub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сп</m:t>
                          </m:r>
                        </m:sub>
                      </m:sSub>
                      <m:r>
                        <a:rPr lang="uk-UA" i="1">
                          <a:effectLst/>
                          <a:latin typeface="Cambria Math"/>
                          <a:ea typeface="Times New Roman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О×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</a:rPr>
                                <m:t>но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</a:rPr>
                                <m:t>зм</m:t>
                              </m:r>
                            </m:sub>
                          </m:sSub>
                        </m:den>
                      </m:f>
                      <m:r>
                        <a:rPr lang="uk-UA" i="1">
                          <a:effectLst/>
                          <a:latin typeface="Cambria Math"/>
                          <a:ea typeface="Times New Roman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К</m:t>
                          </m:r>
                        </m:e>
                        <m:sub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</a:rPr>
                            <m:t>зам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Times New Roman"/>
                  <a:ea typeface="Times New Roman"/>
                </a:endParaRP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130" y="1294284"/>
                <a:ext cx="10515600" cy="43513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3047999" y="3948661"/>
            <a:ext cx="7368747" cy="28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620" marR="1683385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де </a:t>
            </a:r>
            <a:r>
              <a:rPr lang="uk-UA" i="1" dirty="0" err="1">
                <a:latin typeface="Times New Roman"/>
                <a:ea typeface="Times New Roman"/>
              </a:rPr>
              <a:t>Чсп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</a:t>
            </a:r>
            <a:r>
              <a:rPr lang="uk-UA" dirty="0" err="1">
                <a:latin typeface="Times New Roman"/>
                <a:ea typeface="Times New Roman"/>
              </a:rPr>
              <a:t>середньоспискова</a:t>
            </a:r>
            <a:r>
              <a:rPr lang="uk-UA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чисельність </a:t>
            </a:r>
            <a:r>
              <a:rPr lang="uk-UA" dirty="0">
                <a:latin typeface="Times New Roman"/>
                <a:ea typeface="Times New Roman"/>
              </a:rPr>
              <a:t>персоналу; </a:t>
            </a:r>
            <a:r>
              <a:rPr lang="uk-UA" i="1" dirty="0">
                <a:latin typeface="Times New Roman"/>
                <a:ea typeface="Times New Roman"/>
              </a:rPr>
              <a:t>О </a:t>
            </a:r>
            <a:r>
              <a:rPr lang="uk-UA" dirty="0">
                <a:latin typeface="Times New Roman"/>
                <a:ea typeface="Times New Roman"/>
              </a:rPr>
              <a:t>– об’ємні параметри об’єкта обслуговування; </a:t>
            </a:r>
            <a:r>
              <a:rPr lang="uk-UA" i="1" dirty="0" err="1">
                <a:latin typeface="Times New Roman"/>
                <a:ea typeface="Times New Roman"/>
              </a:rPr>
              <a:t>Тзм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тривалість зміни, год;</a:t>
            </a:r>
            <a:endParaRPr lang="en-US" dirty="0">
              <a:latin typeface="Times New Roman"/>
              <a:ea typeface="Times New Roman"/>
            </a:endParaRPr>
          </a:p>
          <a:p>
            <a:pPr marL="515620">
              <a:spcAft>
                <a:spcPts val="0"/>
              </a:spcAft>
            </a:pPr>
            <a:r>
              <a:rPr lang="uk-UA" i="1" dirty="0" err="1">
                <a:latin typeface="Times New Roman"/>
                <a:ea typeface="Times New Roman"/>
              </a:rPr>
              <a:t>Тно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норма часу обслуговування, хв.;</a:t>
            </a:r>
            <a:endParaRPr lang="en-US" dirty="0">
              <a:latin typeface="Times New Roman"/>
              <a:ea typeface="Times New Roman"/>
            </a:endParaRPr>
          </a:p>
          <a:p>
            <a:pPr marL="515620">
              <a:spcBef>
                <a:spcPts val="315"/>
              </a:spcBef>
              <a:spcAft>
                <a:spcPts val="0"/>
              </a:spcAft>
            </a:pPr>
            <a:r>
              <a:rPr lang="uk-UA" i="1" dirty="0">
                <a:latin typeface="Times New Roman"/>
                <a:ea typeface="Times New Roman"/>
              </a:rPr>
              <a:t>Но </a:t>
            </a:r>
            <a:r>
              <a:rPr lang="uk-UA" dirty="0">
                <a:latin typeface="Times New Roman"/>
                <a:ea typeface="Times New Roman"/>
              </a:rPr>
              <a:t>– норма обслуговування (шт., номерів</a:t>
            </a:r>
            <a:r>
              <a:rPr lang="uk-UA" dirty="0" smtClean="0">
                <a:latin typeface="Times New Roman"/>
                <a:ea typeface="Times New Roman"/>
              </a:rPr>
              <a:t>);</a:t>
            </a:r>
          </a:p>
          <a:p>
            <a:pPr marL="515620">
              <a:spcBef>
                <a:spcPts val="315"/>
              </a:spcBef>
            </a:pPr>
            <a:r>
              <a:rPr lang="uk-UA" i="1" dirty="0" err="1">
                <a:latin typeface="Times New Roman"/>
                <a:ea typeface="Times New Roman"/>
              </a:rPr>
              <a:t>Кзам</a:t>
            </a:r>
            <a:r>
              <a:rPr lang="uk-UA" dirty="0">
                <a:latin typeface="Times New Roman"/>
                <a:ea typeface="Times New Roman"/>
              </a:rPr>
              <a:t> – коефіцієнт заміщення </a:t>
            </a:r>
            <a:r>
              <a:rPr lang="uk-UA" dirty="0" smtClean="0">
                <a:latin typeface="Times New Roman"/>
                <a:ea typeface="Times New Roman"/>
              </a:rPr>
              <a:t>~ </a:t>
            </a:r>
            <a:r>
              <a:rPr lang="uk-UA" dirty="0">
                <a:latin typeface="Times New Roman"/>
                <a:ea typeface="Times New Roman"/>
              </a:rPr>
              <a:t>1,1</a:t>
            </a:r>
          </a:p>
          <a:p>
            <a:pPr marL="515620">
              <a:spcBef>
                <a:spcPts val="315"/>
              </a:spcBef>
              <a:spcAft>
                <a:spcPts val="0"/>
              </a:spcAft>
            </a:pPr>
            <a:endParaRPr lang="en-US" dirty="0">
              <a:latin typeface="Times New Roman"/>
              <a:ea typeface="Times New Roman"/>
            </a:endParaRPr>
          </a:p>
          <a:p>
            <a:r>
              <a:rPr lang="uk-UA" sz="1400" dirty="0">
                <a:latin typeface="Times New Roman"/>
                <a:ea typeface="Times New Roman"/>
              </a:rPr>
              <a:t/>
            </a:r>
            <a:br>
              <a:rPr lang="uk-UA" sz="1400" dirty="0">
                <a:latin typeface="Times New Roman"/>
                <a:ea typeface="Times New Roman"/>
              </a:rPr>
            </a:br>
            <a:endParaRPr lang="uk-UA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26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222621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rgbClr val="E8505C"/>
                </a:solidFill>
              </a:rPr>
              <a:t>Робочий час </a:t>
            </a:r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380011" y="1235032"/>
            <a:ext cx="4227615" cy="2861953"/>
          </a:xfrm>
          <a:prstGeom prst="horizontalScroll">
            <a:avLst/>
          </a:prstGeom>
          <a:solidFill>
            <a:srgbClr val="E850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78774" y="1674420"/>
            <a:ext cx="3479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це час, на протязі якого робітники і службовці повинні виконувати доручену їм роботу відповідно трудовому договору, посадовій інструкції, правилам внутрішнього розпорядку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71" y="4603565"/>
            <a:ext cx="51911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33" y="1527645"/>
            <a:ext cx="56959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7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t="23075" r="28659" b="17040"/>
          <a:stretch/>
        </p:blipFill>
        <p:spPr bwMode="auto">
          <a:xfrm>
            <a:off x="2681415" y="148281"/>
            <a:ext cx="7352270" cy="536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739080" y="5501780"/>
            <a:ext cx="7294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одиниць робіт, виконуваних протягом певного періоду (зміни, місяця).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– коефіцієнт, що враховує виконання додаткових функцій, не врахованих нормою часу (функції обліку, інструктажу, спостереження за процесом), а також на відпочинок і особисті потреби.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E8505C"/>
                </a:solidFill>
              </a:rPr>
              <a:t>Визначення втрат робочого часу з об'єктивних причин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0962" y="1825625"/>
            <a:ext cx="10006912" cy="4351338"/>
          </a:xfrm>
        </p:spPr>
        <p:txBody>
          <a:bodyPr>
            <a:normAutofit lnSpcReduction="10000"/>
          </a:bodyPr>
          <a:lstStyle/>
          <a:p>
            <a:pPr marL="65405" marR="64135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</a:rPr>
              <a:t>Для </a:t>
            </a:r>
            <a:r>
              <a:rPr lang="uk-UA" dirty="0">
                <a:latin typeface="Times New Roman"/>
                <a:ea typeface="Times New Roman"/>
              </a:rPr>
              <a:t>уточнення норм обслуговування для покоївок рекомендується приймати </a:t>
            </a:r>
            <a:r>
              <a:rPr lang="uk-UA" dirty="0" err="1">
                <a:latin typeface="Times New Roman"/>
                <a:ea typeface="Times New Roman"/>
              </a:rPr>
              <a:t>поправковий</a:t>
            </a:r>
            <a:r>
              <a:rPr lang="uk-UA" dirty="0">
                <a:latin typeface="Times New Roman"/>
                <a:ea typeface="Times New Roman"/>
              </a:rPr>
              <a:t> коефіцієнт:</a:t>
            </a:r>
            <a:endParaRPr lang="en-US" sz="2000" dirty="0">
              <a:latin typeface="Times New Roman"/>
              <a:ea typeface="Times New Roman"/>
            </a:endParaRPr>
          </a:p>
          <a:p>
            <a:pPr marL="0" indent="0" algn="ctr">
              <a:spcBef>
                <a:spcPts val="970"/>
              </a:spcBef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</a:rPr>
              <a:t/>
            </a:r>
            <a:br>
              <a:rPr lang="uk-UA" dirty="0">
                <a:latin typeface="Times New Roman"/>
                <a:ea typeface="Times New Roman"/>
              </a:rPr>
            </a:br>
            <a:r>
              <a:rPr lang="uk-UA" i="1" dirty="0" err="1" smtClean="0">
                <a:latin typeface="Times New Roman"/>
                <a:ea typeface="Times New Roman"/>
              </a:rPr>
              <a:t>Квнп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Symbol"/>
                <a:ea typeface="Times New Roman"/>
              </a:rPr>
              <a:t>=</a:t>
            </a:r>
            <a:r>
              <a:rPr lang="uk-UA" dirty="0" smtClean="0">
                <a:latin typeface="Times New Roman"/>
                <a:ea typeface="Times New Roman"/>
              </a:rPr>
              <a:t> (</a:t>
            </a:r>
            <a:r>
              <a:rPr lang="uk-UA" i="1" dirty="0" err="1" smtClean="0">
                <a:latin typeface="Times New Roman"/>
                <a:ea typeface="Times New Roman"/>
              </a:rPr>
              <a:t>Тзм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-</a:t>
            </a: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i="1" dirty="0" err="1" smtClean="0">
                <a:latin typeface="Times New Roman"/>
                <a:ea typeface="Times New Roman"/>
              </a:rPr>
              <a:t>Твнп</a:t>
            </a:r>
            <a:r>
              <a:rPr lang="uk-UA" dirty="0" smtClean="0">
                <a:latin typeface="Times New Roman"/>
                <a:ea typeface="Times New Roman"/>
              </a:rPr>
              <a:t>)/ </a:t>
            </a:r>
            <a:r>
              <a:rPr lang="uk-UA" i="1" dirty="0" err="1" smtClean="0">
                <a:latin typeface="Times New Roman"/>
                <a:ea typeface="Times New Roman"/>
              </a:rPr>
              <a:t>Тзм</a:t>
            </a:r>
            <a:endParaRPr lang="en-US" i="1" dirty="0">
              <a:latin typeface="Times New Roman"/>
              <a:ea typeface="Times New Roman"/>
            </a:endParaRPr>
          </a:p>
          <a:p>
            <a:pPr marL="0" marR="64770" indent="0" algn="just">
              <a:lnSpc>
                <a:spcPct val="120000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uk-UA" sz="2000" dirty="0">
                <a:latin typeface="Times New Roman"/>
                <a:ea typeface="Times New Roman"/>
              </a:rPr>
              <a:t/>
            </a:r>
            <a:br>
              <a:rPr lang="uk-UA" sz="2000" dirty="0">
                <a:latin typeface="Times New Roman"/>
                <a:ea typeface="Times New Roman"/>
              </a:rPr>
            </a:br>
            <a:r>
              <a:rPr lang="uk-UA" dirty="0">
                <a:latin typeface="Times New Roman"/>
                <a:ea typeface="Times New Roman"/>
              </a:rPr>
              <a:t>де </a:t>
            </a:r>
            <a:r>
              <a:rPr lang="uk-UA" i="1" dirty="0" err="1">
                <a:latin typeface="Times New Roman"/>
                <a:ea typeface="Times New Roman"/>
              </a:rPr>
              <a:t>Квнп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коефіцієнт, що визначає втрати робочого часу з незалежних від підприємства і працівника причин;</a:t>
            </a:r>
            <a:endParaRPr lang="en-US" dirty="0">
              <a:latin typeface="Times New Roman"/>
              <a:ea typeface="Times New Roman"/>
            </a:endParaRPr>
          </a:p>
          <a:p>
            <a:pPr marL="65405" marR="66040" algn="just">
              <a:lnSpc>
                <a:spcPct val="120000"/>
              </a:lnSpc>
              <a:spcAft>
                <a:spcPts val="0"/>
              </a:spcAft>
            </a:pPr>
            <a:r>
              <a:rPr lang="uk-UA" i="1" dirty="0" err="1">
                <a:latin typeface="Times New Roman"/>
                <a:ea typeface="Times New Roman"/>
              </a:rPr>
              <a:t>Тзм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і </a:t>
            </a:r>
            <a:r>
              <a:rPr lang="uk-UA" i="1" dirty="0" err="1">
                <a:latin typeface="Times New Roman"/>
                <a:ea typeface="Times New Roman"/>
              </a:rPr>
              <a:t>Твнп</a:t>
            </a:r>
            <a:r>
              <a:rPr lang="uk-UA" i="1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 час робочої зміни і час простою з незалежних від підприємства і працівника причин, хв.</a:t>
            </a:r>
            <a:endParaRPr lang="en-US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057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848</Words>
  <Application>Microsoft Office PowerPoint</Application>
  <PresentationFormat>Широкоэкранный</PresentationFormat>
  <Paragraphs>138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Cambria Math</vt:lpstr>
      <vt:lpstr>Lucida Sans Unicode</vt:lpstr>
      <vt:lpstr>Symbol</vt:lpstr>
      <vt:lpstr>Times New Roman</vt:lpstr>
      <vt:lpstr>Wingdings</vt:lpstr>
      <vt:lpstr>Wingdings 3</vt:lpstr>
      <vt:lpstr>Office Theme</vt:lpstr>
      <vt:lpstr>УПРАВЛІННЯ ПЕРСОНАЛОМ В ПІДПРИЄМСТВАХ ГОТЕЛЬНОГО ГОСПОДАРСТВА</vt:lpstr>
      <vt:lpstr>План</vt:lpstr>
      <vt:lpstr>Мета заняття </vt:lpstr>
      <vt:lpstr>Групові норми</vt:lpstr>
      <vt:lpstr>Рекомендовані методи розрахунку чисельності персоналу готелю за категоріями</vt:lpstr>
      <vt:lpstr>Середньоспискова чисельність персоналу</vt:lpstr>
      <vt:lpstr>Робочий час </vt:lpstr>
      <vt:lpstr>Презентация PowerPoint</vt:lpstr>
      <vt:lpstr>Визначення втрат робочого часу з об'єктивних причин</vt:lpstr>
      <vt:lpstr>Спискова чисельність старших покоївок в зміну </vt:lpstr>
      <vt:lpstr>Суміщення різних трудових функцій і професій робітників </vt:lpstr>
      <vt:lpstr>Показник ефективності використання трудових ресурсів </vt:lpstr>
      <vt:lpstr>Презентация PowerPoint</vt:lpstr>
      <vt:lpstr>Взаємозв‘язок понять культури і  якості обслуговування</vt:lpstr>
      <vt:lpstr>Фактори, що впливають на якість обслуговування</vt:lpstr>
      <vt:lpstr>Фактори, що впливають на емоції гостей підприємства готельного господарства</vt:lpstr>
      <vt:lpstr>Етапи спілкування працівника готелю з гостем</vt:lpstr>
      <vt:lpstr>ФАКТОРИ, ЩО ЗАВАЖАЮТЬ ПРАВИЛЬНО СПРИЙМАТИ ТА ОЦІНЮВАТИ ГОСТЕЙ ПІД ЧАС СПІЛКУВАННЯ </vt:lpstr>
      <vt:lpstr>Основні вимоги до природних даних працівника підприємства готельного господарства </vt:lpstr>
      <vt:lpstr>Особисті якості, якими повинен володіти персонал підприємства готельного господарства</vt:lpstr>
      <vt:lpstr>Правила спілкування працівників  з гостями готелю</vt:lpstr>
      <vt:lpstr>Типи контролю якості обслуговування в підприємстві готельного господарства</vt:lpstr>
      <vt:lpstr>Основні завдання системи контролю якості обслуговування в підприємстві готельного господарства</vt:lpstr>
      <vt:lpstr>Основні форми організації праці в підприємствах готельного господарства</vt:lpstr>
      <vt:lpstr>Підсумкова частина лекції</vt:lpstr>
      <vt:lpstr>РЕКОМЕНДОВАНА ЛІТЕРАТУРА:</vt:lpstr>
      <vt:lpstr>Internet-ресурси: </vt:lpstr>
      <vt:lpstr>Відповіді на запитання</vt:lpstr>
      <vt:lpstr>Дякуємо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14</cp:revision>
  <dcterms:created xsi:type="dcterms:W3CDTF">2020-05-19T07:01:45Z</dcterms:created>
  <dcterms:modified xsi:type="dcterms:W3CDTF">2023-02-04T20:37:04Z</dcterms:modified>
</cp:coreProperties>
</file>