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6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" y="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0806BC-782C-4EED-8FFC-80A83F40DA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35C8B858-397D-4DDC-8108-637F159BE7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5C03D72-4DB3-4786-8C3B-8808993B7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BF52-76E2-464F-A854-114AE2CAE432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92912A5-03D6-4D59-864E-EE3FCF899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5D39A05-6070-49D4-A922-CD46438F1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C7CC-E015-4429-BBC4-872096B29C5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333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A8CBA1-E5EB-41CC-AF1F-C46EA1814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E10E216C-3EE0-41FC-81BA-1A700BA623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8395E3D-C746-4315-AC94-14B547BED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BF52-76E2-464F-A854-114AE2CAE432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37CF125-5C6E-42D7-B1DB-7D378E641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448184-42E8-48C9-8D80-1EA93B433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C7CC-E015-4429-BBC4-872096B29C5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8561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7EC113ED-8150-4CD1-8921-CFCEF80C87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508F873-4DF6-4362-B0CC-4B9A2B8A58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2101A56-9EAD-4B81-8F3A-D503031D3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BF52-76E2-464F-A854-114AE2CAE432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BAC0E9F-52CB-4C9E-9537-F2EC59677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CEC31D2-1B75-44B0-AA37-98B153AFA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C7CC-E015-4429-BBC4-872096B29C5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815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C12A80-55CE-4CE1-A1CB-D17FE7E11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5E53811-E796-4E38-9CD6-9020E2F43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774A13E-90B3-467E-B887-8FF4CC214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BF52-76E2-464F-A854-114AE2CAE432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86D4BA0-B2F0-4689-86CE-8097E899E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965876A-BC38-4860-B02B-6EE012A8B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C7CC-E015-4429-BBC4-872096B29C5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9746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D80965-DD83-4AF3-B890-19963DCBF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7BE8F9B-B87B-44CA-9AF4-9B544D874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15F5280-EA4D-4F16-A9F2-9E6E39A02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BF52-76E2-464F-A854-114AE2CAE432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A55CDD9-AC26-4929-A469-95D8C6EC2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1EF9F95-EE77-466A-9203-859C63DC0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C7CC-E015-4429-BBC4-872096B29C5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239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8CA7A-7E49-4233-A46D-D742F8E3B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5472F6-2B7F-4073-B717-867441E0C5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2E0C3C7-EB9D-458A-A7FC-CDB7EDB4BF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37B67EF-6881-4D0F-AB94-E8B3992D2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BF52-76E2-464F-A854-114AE2CAE432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A733670-FFAD-4DD3-843A-5C534520D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22B527C-F80A-4A8E-9C74-AF4DEC9B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C7CC-E015-4429-BBC4-872096B29C5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2313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58A768-0EB8-41CE-AD9C-F8DACBE67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BD87174-ECDC-4E2D-9FAF-512E66684F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B9C100B-A3D4-4B6E-B785-2B257A150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B07849B-1954-4961-ACEA-6DEAC36111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F68C5575-DEB8-4ADD-9845-652AD8F0FA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A30080C4-BC28-4F7B-A220-C76F4764E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BF52-76E2-464F-A854-114AE2CAE432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FD374DCF-FB67-4D0E-A223-5BD33EA93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01D6BE39-EA3B-4B4E-BAF1-27EF9078E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C7CC-E015-4429-BBC4-872096B29C5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2004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E27D8A-3E85-4CBC-990B-A2F79B72D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2E6843A0-55E9-481A-BB92-2805BE140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BF52-76E2-464F-A854-114AE2CAE432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1D752611-FC18-44FB-B7DB-9AC834303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2B88AC62-6324-46AA-9E1A-0ABF90E97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C7CC-E015-4429-BBC4-872096B29C5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4674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0EC80873-7290-49C5-8AE8-BCCACDEF2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BF52-76E2-464F-A854-114AE2CAE432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6CB0E228-963C-48C5-99CA-F6BA5C69D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E9A7EA2-36A7-4976-B775-E199E409E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C7CC-E015-4429-BBC4-872096B29C5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0143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31FF0-8F19-42A6-8986-16D77C026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CA1E460-83F7-423C-8AB4-21382A009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61DA85F-E380-4D43-A2C1-E41992836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B53F799-091E-433E-BD5C-F2EE338E0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BF52-76E2-464F-A854-114AE2CAE432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A50FA5D-C3B1-4ECA-B0D4-AEA0E8F31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85EDEF1-5BE5-4024-93A6-696DCB114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C7CC-E015-4429-BBC4-872096B29C5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5403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CBC5D2-4B88-4C10-8027-B9A35AB1A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4F2ABA39-497D-4AAE-AD44-729560A774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83C7C1EF-B905-45CE-899A-2BB6053215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B420309-E750-4CE6-81FE-C291CE78E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BF52-76E2-464F-A854-114AE2CAE432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E482AA6-E59F-4BE0-B303-4BE7D211A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9C10EAD-8FEB-4685-9358-1E0CD3B0A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C7CC-E015-4429-BBC4-872096B29C5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7810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DE4269B2-3E2D-46F7-BB00-E7B071F10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EAA604D-D721-469E-9C7E-5E0535F33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21D4DEE-5561-4FEC-9050-F3D2CA1C17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EBF52-76E2-464F-A854-114AE2CAE432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03A91DF-3DCE-4689-873E-8EFF89AE60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6CB6785-151E-4829-91A6-DD41DCC5D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BC7CC-E015-4429-BBC4-872096B29C5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5084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DFBE37-1AA7-4678-89ED-9D32E88FE7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Основи теорії систем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E90DFDF-78D9-4F72-A224-DD5EC0B15F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9830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B4149B-F6FB-4A43-A570-24783EAB3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27AFE6-7A9B-4EFD-A454-C6BEC9785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656" y="1990320"/>
            <a:ext cx="7792537" cy="461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771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300FF3-0867-4FCC-A6F1-90B22693A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</a:t>
            </a:r>
            <a:br>
              <a:rPr lang="uk-UA" dirty="0"/>
            </a:br>
            <a:r>
              <a:rPr lang="uk-UA" dirty="0"/>
              <a:t>Виникнення системного аналізу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CEB647-9033-4F0D-B23A-99780C4E3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713" y="2067344"/>
            <a:ext cx="7316221" cy="348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674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AF0AA3-E910-48D8-BB29-0F0E62F56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783CD5-6FBF-4B95-9F12-93CE588ED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678" y="1690688"/>
            <a:ext cx="7830643" cy="297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595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751A79-3075-4FEF-8B08-5BFDF872C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267F47-5F25-421B-BEEA-3882DDC2F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251" y="2016829"/>
            <a:ext cx="7811590" cy="395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76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53E17-2828-4C4A-B27C-93A410F5F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E95F2B-CFCF-454A-841F-96B36C5BE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303" y="1690688"/>
            <a:ext cx="6887536" cy="505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7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247-B37D-4E9C-BE45-809B25EE4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531D86-883C-4A89-8375-140885EDD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994" y="2049942"/>
            <a:ext cx="7964011" cy="360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811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B9EF1-8AF6-4190-80B8-77605A059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              </a:t>
            </a:r>
            <a:br>
              <a:rPr lang="uk-UA" dirty="0"/>
            </a:br>
            <a:r>
              <a:rPr lang="uk-UA" dirty="0"/>
              <a:t>                         Принципи СА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5350AF-C6AD-4380-A232-1BADA39F2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668" y="1690687"/>
            <a:ext cx="8040222" cy="509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7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3E99BD-BBA8-4B5A-8F14-59E9E96A8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3C99AA-8335-4FF5-ACF1-44E41E535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0704" y="1740953"/>
            <a:ext cx="7630590" cy="18260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2C8332-2089-4F68-BE49-71EBCC2F9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915" y="3567029"/>
            <a:ext cx="7840169" cy="317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089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35F192-FFCF-4933-8D38-909729569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60D6A2-D281-4DDC-863D-AD6A9E28E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595" y="1965895"/>
            <a:ext cx="7811590" cy="389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103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36E6B4-C148-4ED1-8C77-394B033DD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5F3E04-26AA-466D-AE79-E1719E57E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415" y="1860738"/>
            <a:ext cx="7659169" cy="165758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A25A00-DFF7-4368-B695-6A5D17B6B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4493" y="3539713"/>
            <a:ext cx="7783011" cy="295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600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9A4B6E-F815-4DBC-80C8-8EAD5662E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              Теорія систем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08753E-E225-4414-9213-07CA1DD32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983" y="1772713"/>
            <a:ext cx="7840169" cy="493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5951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853BCC-84F9-4D05-B7F0-EBE664850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0D9DBF-535F-4644-8928-3EE79B0B1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501" y="1806159"/>
            <a:ext cx="7573432" cy="101931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60190C-28B2-4E18-B43C-492E757883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3343" y="2825476"/>
            <a:ext cx="7687748" cy="393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5186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E6731A-5FB9-466F-813A-DBE5CFCC7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42A0C3-7405-42E5-A8F8-91D152D79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798" y="1956711"/>
            <a:ext cx="7830643" cy="434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9550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E74D6E-D3BA-4B4E-A385-BB1EF655F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26FC19-DEFB-418A-A28B-F3DD10691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782" y="1859415"/>
            <a:ext cx="8203840" cy="42493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146BC0-7153-4E49-913B-8E5C82E6E2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9377" y="6277467"/>
            <a:ext cx="5229955" cy="47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8667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A0A8D0-CEE0-4504-ADE8-C1CCB8B51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2E4AD5-F11E-4CA1-B892-C739CA047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246" y="2072640"/>
            <a:ext cx="7687748" cy="414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3230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C84F42-EEC2-4D69-9B69-0CAC36FDC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          Елементи системи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5335B2-445A-499C-8F82-A7E7A9572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814" y="1872054"/>
            <a:ext cx="7840169" cy="387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827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32597A-84C5-4E62-BE6F-266C402BD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D0A5E7-8B54-410A-AC65-4D72FB463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455" y="1794055"/>
            <a:ext cx="7802064" cy="243130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C9A625-A36B-4F6B-BA94-C4BEBEB67E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613" y="4225357"/>
            <a:ext cx="7687748" cy="270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8023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5E7EF-E9F0-439A-B309-ECB200C0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3835DE-AFF3-4C50-950F-074DB2211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235" y="2114862"/>
            <a:ext cx="7535327" cy="324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4986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D804A1-16C8-459B-9D8B-7743DCC41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       Визначення теорії систем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D9222D-195D-454C-88F9-4AB750BA7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263" y="2132377"/>
            <a:ext cx="8263473" cy="350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9885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CC73A-7CD7-460F-8F46-18A99212B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31544F0-4BA8-42B5-9C78-D22A8E018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4085" y="1832526"/>
            <a:ext cx="7935432" cy="41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6288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9B0870-9D2F-4EB9-AFEB-644C0D0D6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EA0482-03E3-4172-A65D-F86C412EA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562" y="1988364"/>
            <a:ext cx="7621064" cy="415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458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DC99AF-5FDB-4DCA-B182-F77FBF5EC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      Становлення теорії систем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0CF488-9665-4F92-AFE0-C6A04A694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862" y="1690688"/>
            <a:ext cx="7744906" cy="524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2684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C7E2E3-1DF9-4DE0-AABF-5758A5CC1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4FCF9E-955F-4598-A896-551CE89A6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758" y="1771076"/>
            <a:ext cx="7754432" cy="288647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3BBC5D-F6AA-4BEE-B644-F238D04CC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7389" y="4873399"/>
            <a:ext cx="7706801" cy="161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0864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592218-7757-4A2F-9ACE-531442D14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54C76D-8A91-4490-9A89-626DA7C67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544" y="2005974"/>
            <a:ext cx="7744906" cy="448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3883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116434-FD21-4D66-B1FD-BF79672C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4E02A7-4F41-4DE3-8676-9D74926E5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906" y="2028425"/>
            <a:ext cx="7783011" cy="453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926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A3A8F1-AA48-481C-A5B9-3C2DA1A4A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FFC4CE-C6E9-4F75-A063-C872D9FA6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752" y="1894893"/>
            <a:ext cx="7659169" cy="61921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45D90C-C175-47CC-A309-25F172A5D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2857" y="2639356"/>
            <a:ext cx="7582958" cy="8954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EF8B37-8ACB-46CC-86E6-DE10E52F8D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1174" y="3822246"/>
            <a:ext cx="6782747" cy="255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3108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781F0D-563E-49F4-BB21-CE9C039DF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641E16-41CC-4534-838E-8AA6847D7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7060" y="1918734"/>
            <a:ext cx="6887536" cy="259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312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99D056-6D25-4BB3-982E-62E7AF330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C7A8E8-94C6-440A-9700-17D8309F0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410" y="1818770"/>
            <a:ext cx="7630590" cy="485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3337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732D89-6F33-472A-A4A2-C13DE5FCA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           Системні функції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6380F60-D5E1-4A09-AB4B-431558865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0921" y="1967916"/>
            <a:ext cx="2791215" cy="4572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0BAD66-4AE1-49C3-92F3-6AFEC2D7D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914" y="2425180"/>
            <a:ext cx="6325483" cy="162900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397CAB0-7906-4599-A215-0E3B03DCC7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5439" y="4511446"/>
            <a:ext cx="7582958" cy="159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2012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11B8C-7A1E-44E7-808C-462B7CB43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Особа, що приймає рішення відносно          системи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2BEC55-71A2-4036-B65D-8BB330A5D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0514" y="2287910"/>
            <a:ext cx="7554379" cy="288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95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A41CB-140E-40ED-B352-C4CF80FD9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CDBB62-9C16-4A13-8892-E620F0FE4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231" y="1856736"/>
            <a:ext cx="7611537" cy="261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0269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5ACE2D-9772-4780-A5ED-8BB6B96C8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9128F9-86BF-4853-8AD2-CA34F671C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2255" y="2185153"/>
            <a:ext cx="7706801" cy="364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2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08FD2C-3A10-47DB-872F-7B9C61DA9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2A1D22-43A0-4AD9-B157-DAFE79C5D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889" y="1690688"/>
            <a:ext cx="7678222" cy="22770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E22DBB-82EC-47F7-8300-B0D7936184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6889" y="4071068"/>
            <a:ext cx="7678222" cy="268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479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8C5332-B10D-4D8B-B4B1-4563DA4BA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09C2C7-17E5-45C1-842B-C1D185436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058" y="1870822"/>
            <a:ext cx="7773485" cy="432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9030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5BFFCC-6AD5-4FE0-922F-87A996867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6EDF23-A576-4791-9C10-B056883AC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846" y="1690688"/>
            <a:ext cx="7735380" cy="30484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107AEEA-AB6A-41B0-BA31-1408F52AC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861" y="4802724"/>
            <a:ext cx="6897063" cy="187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5558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107346-C317-4588-8C72-4600C67E9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331E71-5D90-49F0-90F4-C58227B3E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732" y="1781092"/>
            <a:ext cx="7068536" cy="500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3234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8487F-02FE-4984-A13E-796520BAB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6EE7B4-FAEC-476F-81EF-990C56465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995" y="1690688"/>
            <a:ext cx="6878010" cy="281770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029226-BB6B-49F5-A290-E042C173BC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1732" y="4508390"/>
            <a:ext cx="6973273" cy="222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536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5E153B-A13A-4667-B304-5895FC1D9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3573" y="142416"/>
            <a:ext cx="7544853" cy="657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6270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B517FE-4390-4107-B8A0-58ED20899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756" y="608978"/>
            <a:ext cx="8110068" cy="592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526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729252-D69D-466E-908B-BBB475AF4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E8DF12-538B-423B-BB55-D58EE160F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65" y="1916040"/>
            <a:ext cx="9070330" cy="375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6260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4AEE55-B5C6-4F06-8F82-F564BE598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5554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030755-8549-48FE-8553-03169322A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09E297-B043-49FB-93E4-8885AB253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415" y="1690688"/>
            <a:ext cx="7659169" cy="22386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A050A6-50A9-4C7E-83AF-53B3DBF394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4994" y="4147715"/>
            <a:ext cx="763059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45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13B0C2-AA76-4441-8825-A140AAA6C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                   Системний аналіз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3C5B6C-CEA6-44DF-BA2E-957DB1577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415" y="1690688"/>
            <a:ext cx="7659169" cy="19624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AF009A-18AF-4460-BE44-233A7FFF1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4493" y="3787024"/>
            <a:ext cx="7783011" cy="225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53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C332A2-ADF8-4CAF-9C0B-086185218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2F410E-784F-4059-98C4-399DD224F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175" y="1800225"/>
            <a:ext cx="7783011" cy="354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212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D3DF7B-DEB7-4D52-BFB2-6FEEDF827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362B84-EFF0-4CD6-8CB3-DC79D02E3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415" y="1780945"/>
            <a:ext cx="7659169" cy="32961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B23416-721A-46A6-950A-AB5EF3AD5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283" y="5077055"/>
            <a:ext cx="7573432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343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180C4F-9161-431A-8649-AA853281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1C0C2B-BB1D-4C88-9A7C-F55D643CA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889" y="1622066"/>
            <a:ext cx="7678222" cy="512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31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40</Words>
  <Application>Microsoft Office PowerPoint</Application>
  <PresentationFormat>Широкий екран</PresentationFormat>
  <Paragraphs>10</Paragraphs>
  <Slides>47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47</vt:i4>
      </vt:variant>
    </vt:vector>
  </HeadingPairs>
  <TitlesOfParts>
    <vt:vector size="51" baseType="lpstr">
      <vt:lpstr>Arial</vt:lpstr>
      <vt:lpstr>Calibri</vt:lpstr>
      <vt:lpstr>Calibri Light</vt:lpstr>
      <vt:lpstr>Тема Office</vt:lpstr>
      <vt:lpstr>Основи теорії систем</vt:lpstr>
      <vt:lpstr>                      Теорія систем</vt:lpstr>
      <vt:lpstr>              Становлення теорії систем</vt:lpstr>
      <vt:lpstr>Презентація PowerPoint</vt:lpstr>
      <vt:lpstr>Презентація PowerPoint</vt:lpstr>
      <vt:lpstr>                   Системний аналіз</vt:lpstr>
      <vt:lpstr>Презентація PowerPoint</vt:lpstr>
      <vt:lpstr>Презентація PowerPoint</vt:lpstr>
      <vt:lpstr>Презентація PowerPoint</vt:lpstr>
      <vt:lpstr>Презентація PowerPoint</vt:lpstr>
      <vt:lpstr>         Виникнення системного аналізу</vt:lpstr>
      <vt:lpstr>Презентація PowerPoint</vt:lpstr>
      <vt:lpstr>Презентація PowerPoint</vt:lpstr>
      <vt:lpstr>Презентація PowerPoint</vt:lpstr>
      <vt:lpstr>Презентація PowerPoint</vt:lpstr>
      <vt:lpstr>                                                Принципи СА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                 Елементи системи</vt:lpstr>
      <vt:lpstr>Презентація PowerPoint</vt:lpstr>
      <vt:lpstr>Презентація PowerPoint</vt:lpstr>
      <vt:lpstr>               Визначення теорії систем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                  Системні функції</vt:lpstr>
      <vt:lpstr>Особа, що приймає рішення відносно          системи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теорії систем</dc:title>
  <dc:creator>Виталий Ципоренко</dc:creator>
  <cp:lastModifiedBy>Виталий Ципоренко</cp:lastModifiedBy>
  <cp:revision>31</cp:revision>
  <dcterms:created xsi:type="dcterms:W3CDTF">2026-02-16T18:30:55Z</dcterms:created>
  <dcterms:modified xsi:type="dcterms:W3CDTF">2026-02-20T13:34:43Z</dcterms:modified>
</cp:coreProperties>
</file>