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0" r:id="rId3"/>
    <p:sldId id="274" r:id="rId4"/>
    <p:sldId id="284" r:id="rId5"/>
    <p:sldId id="281" r:id="rId6"/>
    <p:sldId id="275" r:id="rId7"/>
    <p:sldId id="285" r:id="rId8"/>
    <p:sldId id="286" r:id="rId9"/>
    <p:sldId id="289" r:id="rId10"/>
    <p:sldId id="276" r:id="rId11"/>
    <p:sldId id="277" r:id="rId12"/>
    <p:sldId id="290" r:id="rId13"/>
    <p:sldId id="288" r:id="rId14"/>
    <p:sldId id="287" r:id="rId15"/>
    <p:sldId id="279" r:id="rId16"/>
    <p:sldId id="257" r:id="rId17"/>
    <p:sldId id="278" r:id="rId18"/>
    <p:sldId id="283" r:id="rId19"/>
    <p:sldId id="262" r:id="rId20"/>
    <p:sldId id="261" r:id="rId21"/>
    <p:sldId id="266" r:id="rId22"/>
    <p:sldId id="259" r:id="rId23"/>
    <p:sldId id="267" r:id="rId24"/>
    <p:sldId id="268" r:id="rId25"/>
    <p:sldId id="293" r:id="rId26"/>
    <p:sldId id="294" r:id="rId27"/>
    <p:sldId id="269" r:id="rId28"/>
    <p:sldId id="292" r:id="rId29"/>
    <p:sldId id="270" r:id="rId30"/>
    <p:sldId id="271" r:id="rId31"/>
    <p:sldId id="272" r:id="rId32"/>
    <p:sldId id="273" r:id="rId33"/>
    <p:sldId id="295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" y="-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50E09-1434-4F1E-BDA6-97DF0F693679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269BC-8DEA-4999-8393-4320922B0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28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269BC-8DEA-4999-8393-4320922B072B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53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50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6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16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6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87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4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9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0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0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64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0E87-064B-4890-83EC-28E449CD795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F6414-B4E6-4262-81AF-0356E137B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4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62831"/>
            <a:ext cx="7772400" cy="1470025"/>
          </a:xfrm>
        </p:spPr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КЛІНІЧНА ПСИХОЛОГІЯ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636912"/>
            <a:ext cx="6400800" cy="17526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Гаркуша Світлана Леонтіївна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8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ВІДПОВІДНОСТІ З ДЕРЖАВНИМ ОСВІТНІМ СТАНДАРТОМ - КЛІНІЧНА ПСИХОЛОГІЯ – СПЕЦІАЛЬНІСТЬ ШИРОКОГО ПРОФІЛЮ, ЯКА МАЄ МІЖГАЛУЗЕВИЙ ХАРАКТЕР ТА БЕРЕ УЧАСТЬ У ВИРІШЕННІ КОМПЛЕКСУ ЗАВДАНЬ В СИСТЕМІ ОХОРОНИ ЗДОРОВ’Я, НАРОДНОГО ГОСПОДАРСТВА ТА СОЦІАЛЬНОЇ ДОПОМОГИ НАСЕЛЕННЮ</a:t>
            </a:r>
          </a:p>
          <a:p>
            <a:endParaRPr lang="ru-RU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ПРОФЕСІЙНИХ ПСИХОЛОГІВ НАПРАВЛЕНА НА  ОХОРОНУ ТА ПОПЕРЕДЖЕННЯ ВИНИКНЕННЯ ХВОРОБ, ВІДНОВЛЕННЯ ЗДОРОВЯ ТА СЦІАЛЬНО- ТРУДОВУ АДАПТАЦІЮ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9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105" y="144516"/>
            <a:ext cx="86409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КЛІНІЧНОЇ ПСИХОЛОГІЇ (за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висловом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Б.Д.Карвасарського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ЛЮДИНА З ПРОБЛЕМАМИ АДАПТАЦІЇ ТА САМОРЕАЛІЗАЦІЇ, ЯКІ ПОВ’ЯЗАНІ З ЇЇ ФІЗИЧНИМ, СОЦІАЛЬНИМ ТА ДУХОВНИМ СТАНОМ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r>
              <a:rPr lang="uk-UA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ПСИХОЛОГІЧНІ ДОСЛІДЖЕННЯ</a:t>
            </a:r>
            <a:endParaRPr lang="uk-UA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РОЗДІЛЯЮТЬ НА</a:t>
            </a: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                           ІНДИВІДУАЛЬНІ       </a:t>
            </a:r>
            <a:endParaRPr lang="uk-UA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(виявлення                             (вивчення    </a:t>
            </a: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                                особистісних     </a:t>
            </a: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закономірностей)                  якостей пацієнта)</a:t>
            </a:r>
          </a:p>
          <a:p>
            <a:endParaRPr lang="uk-UA" sz="28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b="1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658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uk-UA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 ДІАГНОСТИКА </a:t>
            </a: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ОСОБИСТОСТІ ПАЦІЄНТА ПСИХОЛОГІЧНИМИ МЕТОДАМИ, СКЛАДАННЯ ЛІКУВАЛЬНИХ РЕКОМЕНДАЦІЙ ДЛЯ ЛІКУЮЧИХ ЛІКАРІВ (ПСИХІІЧНИЙ РОЗВИТОК, ДИЗОНТОГЕНЕЗ, ПАТОЛОГІЧНЕ ФОРМУВАННЯ  ОСОБИСТОСТІ, ДІАГНОСТИЧНА ПАТОПСИХОЛОГІЯ)</a:t>
            </a:r>
          </a:p>
          <a:p>
            <a:pPr lvl="0">
              <a:spcBef>
                <a:spcPct val="20000"/>
              </a:spcBef>
            </a:pPr>
            <a:r>
              <a:rPr lang="uk-UA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КЛІНІЧНА ДІАГНОСТИКА </a:t>
            </a: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ДІАГНОЗУ І ЛІКУВАННЯ ПСИХІЧНОЇ ПАТОЛГІЇ КЛІНІКО-ЛАБОРАТОРНИМИ МЕТОДАМИ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(нозологічний </a:t>
            </a:r>
            <a:r>
              <a:rPr lang="uk-UA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підхід, діагностика психічних порушень) </a:t>
            </a:r>
          </a:p>
          <a:p>
            <a:pPr lvl="0">
              <a:spcBef>
                <a:spcPct val="20000"/>
              </a:spcBef>
            </a:pPr>
            <a:r>
              <a:rPr lang="uk-UA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БІОПСИХОЛОГІЧА ДІАГНОСТИКА</a:t>
            </a: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ЗВ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ЯЗКУ МІЖ ПСИХІЧНИМИ ФЕНОМЕНАМИ З ПРОЦЕСАМИ В ОРГАНАХ І СИСТЕМАХ ОРГАНІЗМУ З ПОШКОДЖЕННЯМ СТРУКТУР ГОЛОВНОГО МОЗКУ (ПСИХОСОМАТИЧНА  МЕДИЦИНА, НЕЙРОПСИХОЛОГІЯ)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657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108012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7030A0"/>
                </a:solidFill>
              </a:rPr>
              <a:t>ПРЕДМЕТОМ ВИВЧЕННЯ ЗАГАЛЬНОЇ КЛІНІЧНОЇ ПСИХОЛОГІЇ Є: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352928" cy="4896544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uk-UA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ЗАКОНОМІРНОСТІ ПСИХОЛОГІЇ ХВОРОГО, ПСИХОЛОГІЇ МЕДИЧНОГО ПРАЦІВНИКА</a:t>
            </a:r>
          </a:p>
          <a:p>
            <a:pPr marL="514350" indent="-514350" algn="l">
              <a:buAutoNum type="arabicPeriod"/>
            </a:pPr>
            <a:r>
              <a:rPr lang="uk-UA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Психосоматичні і соматопсихічні взаємообумовленості</a:t>
            </a:r>
          </a:p>
          <a:p>
            <a:pPr marL="514350" indent="-514350" algn="l">
              <a:buAutoNum type="arabicPeriod"/>
            </a:pPr>
            <a:r>
              <a:rPr lang="uk-UA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Індивідуальність</a:t>
            </a:r>
          </a:p>
          <a:p>
            <a:pPr marL="514350" indent="-514350" algn="l">
              <a:buAutoNum type="arabicPeriod"/>
            </a:pPr>
            <a:r>
              <a:rPr lang="uk-UA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обовязку медичного працівника</a:t>
            </a:r>
          </a:p>
          <a:p>
            <a:pPr marL="514350" indent="-514350" algn="l">
              <a:buAutoNum type="arabicPeriod"/>
            </a:pPr>
            <a:r>
              <a:rPr lang="uk-UA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психотерапія </a:t>
            </a:r>
          </a:p>
          <a:p>
            <a:pPr marL="514350" indent="-514350" algn="l">
              <a:buAutoNum type="arabicPeriod"/>
            </a:pPr>
            <a:r>
              <a:rPr lang="uk-UA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Психогігієна</a:t>
            </a:r>
            <a:endParaRPr lang="uk-UA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uk-UA" dirty="0" smtClean="0"/>
          </a:p>
          <a:p>
            <a:pPr marL="514350" indent="-514350">
              <a:buAutoNum type="arabicPeriod"/>
            </a:pP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489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98269"/>
            <a:ext cx="86227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b="1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 ДІЯЛЬНОСТІ КЛІНІЧНОГО ПСИХОЛОГА Є ПСИХІЧНІ ПРОЦЕСИ ТА СТАНИ, ІНДИВІДУАЛЬНІ ТА МІЖОСОБИСТІСНІ ОСОБЛИВОСТІ, СОЦІАЛЬНО-ПСИХОЛОГІЧНІ ФЕНОМЕНИ, ЯКІ ПРОЯВЛЯЮТЬСЯ В РІЗНИХ ГАЛУЗЯХ ЛЮДСЬКОЇ ЖИТТЄДІЯЛЬНОСТІ</a:t>
            </a:r>
          </a:p>
          <a:p>
            <a:pPr lvl="0"/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КЛІНІЧНИЙ ПСИХОЛОГ ВИКОНУЄ ТАКІ ВИДИ ДІЯЛЬНОСТІ:ДІАГНОСТИЧНУ, ЕКСПЕРТНУ, КОРЕКЦІЙНУ, ПРОФІЛАКТИЧНУ, РЕАБІЛІТАЦІЙНУ, КОНСУЛЬТАТИВНУ, НАУКОВО-ДОСЛІДНИЦЬКУ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ІН.</a:t>
            </a:r>
          </a:p>
          <a:p>
            <a:pPr lvl="0"/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635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9586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ПЕРРЕ І БАУМАНН ВІДЗНАЧАЮТЬ, ЩО В ЦЬОМУ ВІДНОШЕННІ КЛІНІЧНА ПСИХОЛОГІЯ ТА ПСИХІАТРІЯ БЛИЗЬКІ, НАВІТЬ ЯКЩО ВРАХОВУВАТИ ПО-РІЗНОМУ РОЗСТАВЛЕНІ АСПЕКТИ У ЇХ ПІДХОДАХ ДО ПРЕДМЕТУ ДОСЛІДЖЕННЯ </a:t>
            </a:r>
          </a:p>
          <a:p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ПСИХІАТРІЯ, ЯК ЧАСТКОВА ГАЛУЗЬ МЕДИЦИНИ, БІЛЬШЕ ВРАХОВУЄ СОМАТИЧНУ ПЛОЩИНУ ПСИХІЧНИХ РОЗЛАДІВ; </a:t>
            </a:r>
          </a:p>
          <a:p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КЛІНІЧНІЙ ЖЕ ПСИХОЛОГІЇ ОСНОВНИМИ Є ПСИХОЛОГІЧНІ АСПЕКТИ </a:t>
            </a:r>
          </a:p>
          <a:p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КЛІНІЧНА ПСИХОЛОГІЯ МАЄ ВПЛИВ НА РОЗВИТОК ТЕОРІЇ ТА ПРАКТИКИ ПСИХІАТРІЇ, НЕВРОЛОГІЇ, НЕЙРОХІРУРГІЇ, ВНУТРІШНІХ ХВОРОБ ТА ІНШИХ МЕДИЧНИХ ДИСЦИПЛІН 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3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691" y="-11726"/>
            <a:ext cx="896448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Roboto"/>
              </a:rPr>
              <a:t>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КЛІНІЧНОЇ ПСИХОЛОГІЇ – ВИВЧЕННЯ ОСНОВНИХ ПСИХОЛОГІЧНИХ ОСОБЛИВОСТЕЙ ЛЮДЕЙ, ЩО СТРАЖДАЮТЬ НА РІЗНІ ЗАХВОРЮВАННЯ, МЕТОДИ І ЗАСОБИ ДІАГНОСТИКИ ПСИХІЧНИХ ВІДХИЛЕНЬ, ДИФЕРЕНЦІАЦІЇ ПСИХОЛОГІЧНИХ ФЕНОМЕНІВ ТА ПСИХОПАТОЛОГІЧНИХ СИНДРОМІВ, ПСИХОЛОГІЮ СПІЛКУВАННЯ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СТОСУНКІВ ПАЦІЄНТА І МЕДИЧНОГО ПРАЦІВНИКА, ПСИХОПРОФІЛАКТИЧНІ, ПСИХОКОРЕКЦІЙНІ ТА ПСИХОТЕРАПЕВТИЧНІ ЗАСОБИ ДОПОМОГИ ПАЦІЄНТАМ, А ТАКОЖ ТЕОРЕТИЧНІ АСПЕКТИ ПСИХОСОМАТИЧНИХ І СОМАТОПСИХІЧНИХ ВЗАЄМОВПЛИВІВ ТА  ВИЗНАЧАЮТЬСЯ ПОТРЕБАМИ ПСИХІАТРИЧНОЇ, НЕВРОЛОГІЧНОЇ, СОМАТИЧНОЇ КЛІНІКИ</a:t>
            </a:r>
            <a:r>
              <a:rPr lang="ru-RU" sz="2400" dirty="0" smtClean="0">
                <a:latin typeface="Roboto"/>
              </a:rPr>
              <a:t>.</a:t>
            </a:r>
          </a:p>
          <a:p>
            <a:endParaRPr lang="ru-RU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968925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rgbClr val="7030A0"/>
                </a:solidFill>
              </a:rPr>
              <a:t>ЖИТТЯ В УКРАЇНІ ПІД ЧАС ПОВНОМАСШТАБНОЇ ВІЙНИ, </a:t>
            </a: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 ДЕЗАДАПТАЦІЇ РОЛІ НЕРВОВО-ПСИХІЧНИХ ФАКТОРІВ ТА ПОГІРШЕННЯ ЗДОРОВЯ НАСЕЛЕННЯ</a:t>
            </a:r>
            <a:b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 ЯКОСТІ ЖИТТЯ, ДЕМОГРАФІЧНОІ СИТУАЦІЇ,  ЕКОЛОГІЇ ЗБІЛЬШУЄ</a:t>
            </a:r>
            <a:b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НАСЕЛЕННЯ В ПСИХОЛОГІЧНІЙ ДОПОМОЗІ</a:t>
            </a:r>
            <a:b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ПРОФІЛАКТИЧНА  ВІДНОВЛЮВАЛЬНО -РЕВБІЛІТАЦІЙНА НАПРАВЛЕНІСТЬ ОХОРОНИ ЗДОРОВЯ  ПОТРЕБУЄ АКТИВНОЇ УЧАСТІ КЛІНІЧНИХ ПСИХОЛОГІВ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14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008113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СФЕРИ ЗАСТОСУВАННЯ КЛІНІЧНОЇ ПСИХОЛОГІЇ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60376"/>
            <a:ext cx="8496944" cy="484894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uk-UA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ЗНАЧИМІСТЬ І МІЖГАЛУЗЕВИЙ ХАРАКТЕР СУЧСНОЇ КЛІНІЧНОХ ПСИХОЛОГІЇ, ЯК ПСИХОЛОГІЧНОЇ СПЕЦІАЛЬНОСТІ ШИРОКОГО ПРОФІЛЮ:</a:t>
            </a:r>
          </a:p>
          <a:p>
            <a:pPr algn="l"/>
            <a:r>
              <a:rPr lang="uk-UA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ГАЛУЗІ СИСТЕМИ ОХОРОНИ ЗДОРОВЯ (ПСИХІАТРІЯ, НЕВРОЛОГІЯ, НЕЙРОХІРУРГІЯ, НАРКОЛОГІЯ, СОМАТИЧНА МЕДИЦИНА)</a:t>
            </a:r>
          </a:p>
          <a:p>
            <a:pPr algn="l"/>
            <a:r>
              <a:rPr lang="uk-UA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СИСТЕМІ ОСВІТИ (ДОШКІЛЬНІ ЗАКЛАДИ, ШКОЛИ, ІНТЕРНАТИ, ЦЕНТРИ КОРЕКЦІЙНОЇ ПЕДАГОГІКИ )\</a:t>
            </a:r>
          </a:p>
          <a:p>
            <a:pPr algn="l"/>
            <a:endParaRPr lang="uk-UA" sz="31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СИСТЕМІ СОЦІАЛЬНОЇ ДОПОМОГИ НАСЕЛЕННЮ </a:t>
            </a:r>
          </a:p>
          <a:p>
            <a:pPr algn="l"/>
            <a:r>
              <a:rPr lang="uk-UA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(ЦЕНТРИ ПСИХОЛОГІЧНОЇ ДОПОМОГИ ЖЕРТВАМ НАСИЛЛЯ, ЦЕНТРИ ЗАЙНЯТОСТІ, СЛУЖБИ ПО ПІДБОРУ КАДРІВ, СЛУЖБИ ПО ПЛАНУВАННЮ </a:t>
            </a:r>
            <a:r>
              <a:rPr lang="uk-UA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СІМЇ)</a:t>
            </a:r>
          </a:p>
          <a:p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35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581" y="404664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7030A0"/>
                </a:solidFill>
                <a:latin typeface="Roboto"/>
              </a:rPr>
              <a:t>У ЦЕНТРІ УВАГИ КЛІНІЧНОЇ ПСИХОЛОГІЇ ЗНАХОДИТЬСЯ ЛЮДИНА З ДУШЕВНИМИ "БОЛЯМИ" І ПРОБЛЕМАМИ, З ТРУДНОЩАМИ АДАПТАЦІЇ ТА САМОРЕАЛІЗАЦІЇ, ПОВ'ЯЗАНИМИ ЗІ СТАНОМ ЙОГО ЗДОРОВ'Я.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  <a:latin typeface="Roboto"/>
              </a:rPr>
              <a:t> ЦІ ЗВ'ЯЗКИ МАЮТЬ ДВОСТОРОННІЙ ХАРАКТЕР:ПО - ПЕРШЕ, ОСОБЛИВОСТІ ПСИХІКИ ОБУМОВЛЮЮТЬ ТРУДНОЩІ АДАПТАЦІЇ ЛЮДИНИ, ЩО ПРИЗВОДИТЬ ДО РИЗИКУ ВИНИКНЕННЯ ХВОРОБЛИВИХ СТАНІВ (ПСИХОСОМАТИКА, ПСИХІЧНІ РОЗЛАДИ); ПО-ДРУГЕ, ХВОРОБИ ТА ЇХ НАСЛІДКИ МОЖУТЬ ВПЛИВАТИ НА ЗМІНИ ПСИХІЧНОГО СТАНУ ЛЮДИНИ, ЩО ВЕДЕ ДО ДЕЗАДАПТАЦІЇ</a:t>
            </a:r>
            <a:endParaRPr lang="uk-UA" dirty="0">
              <a:solidFill>
                <a:srgbClr val="7030A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53734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799288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Roboto"/>
              </a:rPr>
              <a:t>КЛІНІЧНА ПСИХОЛОГІЯ </a:t>
            </a:r>
          </a:p>
          <a:p>
            <a:r>
              <a:rPr lang="ru-RU" sz="3200" dirty="0">
                <a:solidFill>
                  <a:srgbClr val="7030A0"/>
                </a:solidFill>
                <a:latin typeface="Roboto"/>
              </a:rPr>
              <a:t> 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-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це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міждисциплінарна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медико-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психологічна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галузь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науки, </a:t>
            </a:r>
            <a:r>
              <a:rPr lang="ru-RU" sz="3200" dirty="0" err="1">
                <a:solidFill>
                  <a:srgbClr val="7030A0"/>
                </a:solidFill>
                <a:latin typeface="Roboto"/>
              </a:rPr>
              <a:t>що</a:t>
            </a:r>
            <a:r>
              <a:rPr lang="ru-RU" sz="3200" dirty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Roboto"/>
              </a:rPr>
              <a:t>вивчає</a:t>
            </a:r>
            <a:r>
              <a:rPr lang="ru-RU" sz="3200" dirty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особливості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психічних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порушень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і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психічні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аспекти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соматичних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порушень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(хвороб),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впливає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на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підвищення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адаптаційних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можливостей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організму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гармонізацію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його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і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попередження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прогресування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та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виникнення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ускладнень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як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зі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сторони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психічних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порушень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  так і  </a:t>
            </a:r>
            <a:r>
              <a:rPr lang="ru-RU" sz="3200" dirty="0" err="1" smtClean="0">
                <a:solidFill>
                  <a:srgbClr val="7030A0"/>
                </a:solidFill>
                <a:latin typeface="Roboto"/>
              </a:rPr>
              <a:t>соматичних</a:t>
            </a:r>
            <a:r>
              <a:rPr lang="ru-RU" sz="3200" dirty="0" smtClean="0">
                <a:solidFill>
                  <a:srgbClr val="7030A0"/>
                </a:solidFill>
                <a:latin typeface="Roboto"/>
              </a:rPr>
              <a:t> (хвороб).</a:t>
            </a:r>
            <a:endParaRPr lang="uk-UA" sz="2400" dirty="0" smtClean="0">
              <a:solidFill>
                <a:srgbClr val="7030A0"/>
              </a:solidFill>
              <a:latin typeface="Roboto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32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28092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solidFill>
                  <a:srgbClr val="7030A0"/>
                </a:solidFill>
                <a:latin typeface="Roboto"/>
              </a:rPr>
              <a:t>У ПРАКТИЧНОМУ ПЛАНІ КЛІНІЧНА ПСИХОЛОГІЯ ЯВЛЯЄ СОБОЮ ОБЛАСТЬ ПРОФЕСІЙНОЇ ДІЯЛЬНОСТІ ПСИХОЛОГІВ З МЕТОЮ ОХОРОНИ ТА ЗМІЦНЕННЯ ЗДОРОВ'Я НАСЕЛЕННЯ, СПРЯМОВАНУ НА ПРОФІЛАКТИКУ ЗАХВОРЮВАННЯ, ПОДОЛАННЯ ХВОРОБ, НА УСПІШНУ СУСПІЛЬНО - ТРУДОВУ АДАПТАЦІЮ, РЕАБІЛІТАЦІЮ</a:t>
            </a:r>
          </a:p>
          <a:p>
            <a:pPr lvl="0" algn="just"/>
            <a:endParaRPr lang="ru-RU" sz="2800" dirty="0">
              <a:solidFill>
                <a:srgbClr val="7030A0"/>
              </a:solidFill>
              <a:latin typeface="Roboto"/>
            </a:endParaRPr>
          </a:p>
          <a:p>
            <a:pPr lvl="0"/>
            <a:r>
              <a:rPr lang="ru-RU" sz="2800" dirty="0" smtClean="0">
                <a:solidFill>
                  <a:srgbClr val="7030A0"/>
                </a:solidFill>
                <a:latin typeface="Roboto"/>
              </a:rPr>
              <a:t> </a:t>
            </a:r>
            <a:endParaRPr lang="uk-UA" dirty="0" smtClean="0">
              <a:solidFill>
                <a:srgbClr val="FF0000"/>
              </a:solidFill>
              <a:latin typeface="Roboto"/>
            </a:endParaRPr>
          </a:p>
          <a:p>
            <a:pPr lvl="0"/>
            <a:endParaRPr lang="uk-UA" dirty="0">
              <a:solidFill>
                <a:srgbClr val="FF0000"/>
              </a:solidFill>
              <a:latin typeface="Roboto"/>
            </a:endParaRPr>
          </a:p>
          <a:p>
            <a:pPr lvl="0"/>
            <a:endParaRPr lang="uk-UA" dirty="0" smtClean="0">
              <a:solidFill>
                <a:srgbClr val="FF0000"/>
              </a:solidFill>
              <a:latin typeface="Roboto"/>
            </a:endParaRPr>
          </a:p>
          <a:p>
            <a:pPr lvl="0"/>
            <a:endParaRPr lang="ru-RU" dirty="0">
              <a:solidFill>
                <a:srgbClr val="FF000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992173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7030A0"/>
                </a:solidFill>
                <a:latin typeface="Roboto"/>
              </a:rPr>
              <a:t>КЛІНІЧНА ПСИХОЛОГІЯ - ЦЕ ОСОБЛИВИЙ ПІДХІД, МЕТОД В ШИРОКОМУ СЕНСІ, ЩО ДОЗВОЛЯЄ ВИВЧАТИ НЕ ХВОРОБУ, А ХВОРУ ЛЮДИНУ, І НЕ СТІЛЬКИ КЛАСИФІКУВАТИ І ДІАГНОСТУВАТИ, СКІЛЬКИ РОЗУМІТИ І ДОПОМАГАТИ. 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  <a:latin typeface="Roboto"/>
              </a:rPr>
              <a:t>МЕТОД ОБ'ЄДНУЄ РІЗНІ ЗНАННЯ ПРО ЛЮДИНУ, ЗАГАЛЬНОПСИХОЛОГІЧНІ ЗАКОНОМІРНОСТІ, ЩО ВИВОДЯТЬСЯ В КЛІНІЧНІЙ ПСИХОЛОГІЇ "МЕТОДОМ ПРЕЦЕДЕНТУ", ТОБТО ШЛЯХОМ КЛІНІЧНОГО СПОСТЕРЕЖЕННЯ, ВИВЧЕННЯ АБО ПСИХОТЕРАПЕВТИЧНОГО АНАЛІЗУ ВИПАДКУ</a:t>
            </a:r>
            <a:endParaRPr lang="ru-RU" b="1" dirty="0">
              <a:solidFill>
                <a:srgbClr val="7030A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318373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83637"/>
            <a:ext cx="87484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Roboto"/>
              </a:rPr>
              <a:t>.</a:t>
            </a:r>
            <a:endParaRPr lang="ru-RU" dirty="0">
              <a:solidFill>
                <a:srgbClr val="FF0000"/>
              </a:solidFill>
              <a:latin typeface="Roboto"/>
            </a:endParaRP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КЛІНІЧНОЇ ПСИХОЛОГІЇ ПСИХОДІАГНОСТИКА ТА ПСИХОЛОГІЧНА ДОПОМОГА СПРЯМОВАНІ НА: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ВИЯВЛЕННЯ НЕ ТАК ДЕФІЦІТАРНИХ,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ЗБЕРЕЖЕНИХ АСПЕКТІВ ОСОБИСТОСТІ ХВОРОГО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РОЗВИТОК ЗДАТНОСТІ ДО ДУХОВНОГО ЗРОСТАННЯ</a:t>
            </a:r>
          </a:p>
          <a:p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ПОРОДЖЕННЯ НОВИХ ТВОРЧИХ СПОСОБІВУУНИКНУТИ  ХВОРОБЛИВИХ СТАНІВ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КРИТИЧНИХ ЖИТТЄВИХ СИТУАЦІЙ</a:t>
            </a:r>
          </a:p>
          <a:p>
            <a:endParaRPr lang="uk-UA" sz="2400" b="1" i="0" dirty="0" smtClean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b="1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90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13690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КЛІНІЧНИЙ ПІДХІД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ШИРОКОМУ СЕНСІ СЛОВА ДОЗВОЛЯЄ ВИРІШУВАТИ ПРОБЛЕМИ ДІАГНОСТИКИ ТА ПСИХОЛОГІЧНОЇ ДОПОМОГИ</a:t>
            </a:r>
          </a:p>
          <a:p>
            <a:pPr marL="457200" lvl="0" indent="-457200"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ДОРОСЛИМ, ДІТЯМ У СФЕРІ ВИХОВАННЯ ТА ОСВІТИ</a:t>
            </a:r>
          </a:p>
          <a:p>
            <a:pPr marL="457200" lvl="0" indent="-457200"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МАТИ СПРАВУ З ТРУДОВОЮ І СОЦІАЛЬНОЮ РЕАБІЛІТАЦІЄЮ ЛІТНІХ ЛЮДЕЙ, ІНВАЛІДІВ, ІН. НУЖДЕННИХ</a:t>
            </a:r>
          </a:p>
          <a:p>
            <a:pPr marL="457200" lvl="0" indent="-457200"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СТВОРЮВАТИ СПЕЦІАЛЬНІ ПРОГРАМИ РОБОТИ З ЖЕРТВАМИ НАСИЛЬСТВА І ПОСТТРАВМАТИЧНОГО СТРЕСУ</a:t>
            </a:r>
            <a:endParaRPr lang="uk-UA" dirty="0">
              <a:solidFill>
                <a:srgbClr val="FF0000"/>
              </a:solidFill>
              <a:latin typeface="Roboto"/>
            </a:endParaRPr>
          </a:p>
          <a:p>
            <a:pPr lvl="0"/>
            <a:endParaRPr lang="ru-RU" dirty="0">
              <a:solidFill>
                <a:srgbClr val="646464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747666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 ЕТИЧНІ ПРИНЦИПИ КЛІНІЧНОЇ ПСИХОЛОГІЇ </a:t>
            </a: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ПРОФЕСІЙНА КОМПЕТЕНТНІСТЬ СПЕЦІАЛІСТА</a:t>
            </a: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(ЯКІСНА БАЗИСНА ОСВІТА, УДОСКОНАЛЕННЯ ЗНАНЬ І ПРАКТИЧНИХ ВМІНЬ)</a:t>
            </a:r>
          </a:p>
          <a:p>
            <a:pPr lvl="0">
              <a:spcBef>
                <a:spcPct val="20000"/>
              </a:spcBef>
            </a:pPr>
            <a:endParaRPr lang="uk-UA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ПОВАГА ДО ПАЦІЄНТА </a:t>
            </a:r>
          </a:p>
          <a:p>
            <a:pPr lvl="0">
              <a:spcBef>
                <a:spcPct val="20000"/>
              </a:spcBef>
            </a:pPr>
            <a:endParaRPr lang="uk-UA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ІНФОРМОВАНА ТА ДОБРОВІЛЬНА ЗГОДА ПАЦІЄНТА НА ОБСТЕЖЕННЯ, ЛІКУВАННЯ </a:t>
            </a:r>
            <a:endParaRPr lang="uk-UA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endParaRPr lang="uk-UA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861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56895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 ЗАВДАННЯ КЛІНІЧНОГО ПСИХОЛОГА</a:t>
            </a:r>
          </a:p>
          <a:p>
            <a:pPr algn="ctr"/>
            <a:endParaRPr lang="uk-UA" sz="3600" b="1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ПСИХІЧНИХ РЕСУРСІВ І АДАПТАЦІЙНИХ МОЖЛИВОСТЕЙ ЛЮДИНИ</a:t>
            </a:r>
          </a:p>
          <a:p>
            <a:pPr marL="742950" indent="-742950">
              <a:buAutoNum type="arabicPeriod"/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ГАРМОНІЗАЦІЮ ПСИХІЧНОГО РОЗВИТКУ</a:t>
            </a:r>
          </a:p>
          <a:p>
            <a:pPr marL="742950" indent="-742950">
              <a:buAutoNum type="arabicPeriod"/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 ЗДОРОВЯ</a:t>
            </a:r>
          </a:p>
          <a:p>
            <a:pPr marL="742950" indent="-742950">
              <a:buAutoNum type="arabicPeriod"/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ПРОФІЛАКТИКУ І ПСИХОЛОГІЧНУ РЕАБІЛІТАЦІЮ</a:t>
            </a:r>
            <a:endParaRPr lang="uk-UA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333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5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 </a:t>
            </a:r>
          </a:p>
          <a:p>
            <a:pPr algn="ctr"/>
            <a:r>
              <a:rPr lang="uk-U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ПАТОПСИХОЛОІЧНОГО ДОСЛІДЖЕННЯ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uk-UA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структури і ступеня нервово-психічних порушень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uk-UA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Діагностування психічного розвитку і  вибір шляху навчання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uk-UA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диференціальної діагностики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uk-UA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динаміки психічних порушень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uk-UA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Експертна робота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135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48690"/>
            <a:ext cx="842493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КЛІНІЧНА ПСИХОЛОГІЯ ТІСНО ПОВЯЗАНА З ІНШИМИ ДИСЦИПЛІНАМИ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ПСИХІАТРІЯ                                     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ЕКСПЕРИМЕНТАЛЬНА ПСИХОЛОГІЯ    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ПСИХОТЕРАПІЯ                                    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НЕЙРОХІРУРГІЯ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НЕВРОЛОГІЯ                           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ПСИХОФАРМКОЛОГІЯ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</a:t>
            </a:r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559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43444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ВИНИКНЕННЯ  ТА СТАНОВЛЕННЯ КЛІНІЧНОЇ ПСИХОЛОГІЇ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Ж.М. Шарко, П. Жане, А.Бане в кінці ХІХ ст.  Визначені індивідуально-психологічні властивості психічних хворих, осіб з парапсихологічними здібностями, вундеркіндів;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Ясперс на початку ХХ ст. –психопатологія –вивчення особистості психічних хворих;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Уітмер в 1986р в США сфрмулював поняття «клінічної психології»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Хейнроф, Якобина початку ХІХ ст. –поняття «психосоматична медицина» – причина психічних хвороб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907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9" y="980728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Б.В. Зейгарник – патопсихолог, вивчала психічні процеси розпаду психіки, структури особистості її діяльності з метою удосконалення концепцій психічного розвитку і  і використання отриманого досвіду в корекційну педагогіку</a:t>
            </a:r>
          </a:p>
          <a:p>
            <a:r>
              <a:rPr lang="uk-UA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(Р.Лурія</a:t>
            </a:r>
            <a:r>
              <a:rPr lang="uk-UA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П.К. Анохін, Л.С.Виготський середина ХХ ст. </a:t>
            </a:r>
            <a:r>
              <a:rPr lang="uk-UA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нейропсихології)</a:t>
            </a:r>
            <a:endParaRPr lang="uk-UA" sz="3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42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У МІЖНАРОДНОМУ КЕРІВНИЦТВІ З КЛІНІЧНОЇ ПСИХОЛОГІЇ ЗА ЗАГАЛЬНОЮ РЕДАКЦІЄЮ ПЕРРЕ ТА БАУМАННА НАВОДИТЬСЯ НАСТУПНЕ ЇЇ ВИЗНАЧЕННЯ</a:t>
            </a:r>
            <a:r>
              <a:rPr lang="ru-RU" sz="2400" b="1" dirty="0" smtClean="0">
                <a:solidFill>
                  <a:srgbClr val="7030A0"/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«</a:t>
            </a:r>
            <a:r>
              <a:rPr lang="ru-RU" sz="2400" b="1" u="sng" dirty="0" smtClean="0">
                <a:solidFill>
                  <a:srgbClr val="7030A0"/>
                </a:solidFill>
              </a:rPr>
              <a:t>КЛІНІЧНА ПСИХОЛОГІЯ </a:t>
            </a:r>
            <a:r>
              <a:rPr lang="ru-RU" sz="2400" b="1" dirty="0" smtClean="0">
                <a:solidFill>
                  <a:srgbClr val="7030A0"/>
                </a:solidFill>
              </a:rPr>
              <a:t>– ЦЕ ПСИХОЛОГІЧНА ДИСЦИПЛІНА, ПРЕДМЕТОМ ЯКОЇ Є ПСИХІЧНІ РОЗЛАДИ ТА ПСИХІЧНІ АСПЕКТИ СОМАТИЧНИХ РОЗЛАДІВ (ХВОРОБ). ВОНА ВРАХОВУЄ ТАКІ РОЗДІЛИ: ЕТІОЛОГІЮ (АНАЛІЗ УМОВ ВИНИКНЕННЯ РОЗЛАДІВ), КЛАСИФІКАЦІЮ, ДІАГНОСТИКУ, ЕПІДЕМІОЛОГІЮ, ІНТЕРВЕНЦІЮ (ПРОФІЛАКТИКУ, ПСИХОТЕРАПІЮ, РЕАБІЛІТАЦІЮ), ОХОРОНУ ЗДОРОВ’Я ТА ОЦІНКУ РЕЗУЛЬТАТІВ»  </a:t>
            </a:r>
            <a:endParaRPr lang="uk-UA" dirty="0">
              <a:solidFill>
                <a:srgbClr val="7030A0"/>
              </a:solidFill>
            </a:endParaRPr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948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65878"/>
            <a:ext cx="86764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ПСИХІЧНОГО ЗДОРОВ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  <a:p>
            <a:r>
              <a:rPr lang="uk-UA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(вооз)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ЗДАТНІСТЬ ЗМІНЮВАТИ СВОЮ ПОВЕДІНКУ В ЗАЛЕЖНОСТІ ВІД ОБСТАВИН;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ЗДАТНІСТЬ УПРАВЛЯТИ СВОЄЮ ПОВЕДІНКОЮ ВІДПОВІДНО З ЗАГАЛЬНОПРИЙНЯТИМИ НОРМАМИ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КРИТИЧНІСТЬ ДО СЕБЕ І ДО РЕЗУЛЬТАТІВ СВОЄЇ ДІЯЛЬНОСТІ;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4/ВІДПОВІДНІСТЬ ПСИХІЧНИХ РЕАКЦІЙ СИЛІ І ЧАСТОТІ СЕРЕДОВИЩНИХ ВПЛИВІВ;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 ЗДАТНІСТЬ ПЛАНУВАТИ СВОЮ ЖИТТЄДІЯЛЬНІСТЬ  ПРИ ЦЬОМУ ВІДЧУВАТИ І УСВІДОМЛЮВАТИ ПОСТІЙНІСТЬ І БЕЗПЕРЕРВНІСТЬ СВОГО «Я»;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uk-UA" sz="3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4580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ПСИХІЧНИХ ПОРУШЕНЬ</a:t>
            </a:r>
          </a:p>
          <a:p>
            <a:endParaRPr lang="uk-UA" sz="3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ГЕНЕТИЧНА (СПАДКОВА)</a:t>
            </a: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НЕЙРОФІЗІОЛОГІЧНА (ФУНКЦІЯ ЦНС)</a:t>
            </a: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БІОХІМІЧНА (МЕТАБОЛІЧНА)</a:t>
            </a: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ПСИХОФІЗІОЛОГІЧНА (ТЕМПЕРАМЕНТ)</a:t>
            </a: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ОСОБИСТІСНА (МОТИВАЦІЯ, ХАРАКТЕР, ІНТЕЛЕКТ)</a:t>
            </a: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(СОЦІАЛЬНЕ ОТОЧЕННЯ ЛЮДИНИ) </a:t>
            </a: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СОЦІАЛЬНО-ПСИХІЧНА (РОЛЬ В СОЦІУМІ, ОСВІТА, КОМПЕТЕНТНІСТЬ ЛЮДИНИ)</a:t>
            </a: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УМОВИ</a:t>
            </a:r>
            <a:endParaRPr lang="uk-UA" sz="3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627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СОМАТИЧНА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ХВОРОБА І ПСИХІЧНІ ПОРУШЕННЯ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ЗНАХОДИТИСЯ ОДИН ПО ВІДНОЩЕННЮ ДО ДРУГОГО І ЯК ПРИЧИНА І  ЯК НАСЛІДОК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ТАКИМ ЧИНОМ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УТВОРЮЄТЬСЯ «ХИБНЕ КОЛО»  ПОРУШЕННЯ В ПСИХІЧНОМУ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В СОМАТИЧНОМУ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</a:p>
          <a:p>
            <a:endParaRPr lang="uk-UA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ПАТОФ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ІЗІОЛОГІЧНИМ МЕХАНІЗМОМ ДЕЗАДАПТАЦІЇ І ПСИХОГЕННИХ ХВОРОБ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ЗАВЖДИ Є  </a:t>
            </a: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 СТРЕС</a:t>
            </a:r>
          </a:p>
          <a:p>
            <a:endParaRPr lang="uk-UA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2591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Основи клінічної психології – Інститут психічного здоров'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14" y="332656"/>
            <a:ext cx="7920880" cy="547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76056" y="5949280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   УВАГУ!                 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2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0159" y="188640"/>
            <a:ext cx="864096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>
              <a:solidFill>
                <a:srgbClr val="FF0000"/>
              </a:solidFill>
              <a:latin typeface="Roboto"/>
            </a:endParaRP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МЕДИЧНОЮ ПСИХОЛОГІЄЮ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ГАЛУЗЬ ПСИХОЛОГІЧНОЇ НАУКИ, СПРЯМОВАНУ НА ВИРІШЕННЯ ТЕОРЕТИЧНИХ І ПРАКТИЧНИХ ЗАВДАНЬ, ПОВ'ЯЗАНИХ З ПСИХОПРОФІЛАКТИКОЮ ХВОРОБ, ДІАГНОСТИКОЮ  ПАТОЛОГІЧНИХ СТАНІВ, ПСИХОКОРЕКЦІЙНИМИ ФОРМАМИ ВПЛИВУ ПА ПРОЦЕС ОДУЖУВАННЯ; НА ВИРІШЕННЯ РІЗНИХ ЕКСПЕРТНИХ ПИТАНЬ, СОЦІАЛЬНУ ТА ТРУДОВУ РЕАБІЛІТАЦІЮ, ВОНА ТАКОЖ ВИВЧАЄ ВПЛИВ ПСИХОЛОГІЧНИХ ЧИННИКІВ НА ВИНИКНЕННЯ, ПЕРЕБІГ І ПРОЦЕС ОДУЖАННЯ ПАЦІЄНТІВ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8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2184" y="206128"/>
            <a:ext cx="828092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АНГЛОМОВНИХ ДЕРЖАВАХ, ОКРІМ, ПОНЯТТЯ «КЛІНІЧНА ПСИХОЛОГІЯ» ЯК СИНОНІМ ВИКОРИСТОВУЄТЬСЯ ТЕРМІН «ПАТОЛОГІЧНА ПСИХОЛОГІЯ» (</a:t>
            </a:r>
            <a:r>
              <a:rPr lang="de-DE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PSYCHOLOGY). </a:t>
            </a: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ШРАМЛЬ ЗАПРОПОНУВАВ РОЗГЛЯДАТИ КЛІНІЧНУ ПСИХОЛОГІЮ ШИРШЕ, А НІЖ ПРОСТО ПСИХОЛОГІЮ У КЛІНІЦІ: «КЛІНІЧНА ПСИХОЛОГІЯ – ЦЕ ЗАСТОСУВАННЯ ЗНАНЬ, ТЕХНІК ТА МЕТОДІВ ЗАГАЛЬНИХ ПСИХОЛОГІЧНИХ СПЕЦІАЛЬНОСТЕЙ, А ТАКОЖ СУМІЖНИХ З НИМИ ДИСЦИПЛІН, ТАКИХ ЯК ГЛИБИННА ПСИХОЛОГІЯ, СОЦІОЛОГІЯ ТА СОЦІАЛЬНА ПЕДАГОГІКА У ШИРОКОМУ КЛІНІЧНОМУ ЗНАЧЕННІ ВІД КОНСУЛЬТАТИВНОГО БЮРО ТА СПЕЦІАЛІЗОВАНОГО ВИХОВНОГО ЗАКЛАДУ ДО ЛІКАРНІ» </a:t>
            </a:r>
            <a:endParaRPr lang="uk-UA" sz="2400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32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950" y="467581"/>
            <a:ext cx="849694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 З КЛІНІЧНОЮ ПСИХОЛОГІЄЮ В УНІВЕРСИТЕТАХ СХІДНИХ КРАЇН ВИКЛАДАЄТЬСЯ І МЕДИЧНА ПСИХОЛОГІЯ. ВОНА ВРАХОВУЄ ЗАСТОСУВАННЯ ЗНАНЬ І МЕТОДІВ ПСИХОЛОГІЇ ДЛЯ ВИРІШЕННЯ ПРОБЛЕМ МЕДИЦИНИ (НАСАМПЕРЕД ПОВ’ЯЗАНИХ З ПАЦІЄНТОМ ТА ВЗАЄМОВІДНОШЕННЯМИ ЛІКАР-ПАЦІЄНТ</a:t>
            </a:r>
            <a:r>
              <a:rPr lang="ru-RU" sz="2400" b="1" dirty="0" smtClean="0">
                <a:solidFill>
                  <a:srgbClr val="7030A0"/>
                </a:solidFill>
              </a:rPr>
              <a:t>). </a:t>
            </a:r>
            <a:endParaRPr lang="uk-UA" sz="2400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uk-UA" sz="2400" b="1" dirty="0" smtClean="0">
              <a:solidFill>
                <a:srgbClr val="7030A0"/>
              </a:solidFill>
            </a:endParaRPr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5352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2791"/>
            <a:ext cx="7772400" cy="1470025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 КЛІНІЧНОЇ ПСИХОЛОГІЇ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712968" cy="4752528"/>
          </a:xfrm>
        </p:spPr>
        <p:txBody>
          <a:bodyPr>
            <a:normAutofit fontScale="25000" lnSpcReduction="20000"/>
          </a:bodyPr>
          <a:lstStyle/>
          <a:p>
            <a:pPr algn="l"/>
            <a:endParaRPr lang="uk-UA" sz="9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9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ПАТОПСИХОЛОГІЯ</a:t>
            </a:r>
          </a:p>
          <a:p>
            <a:pPr algn="l"/>
            <a:endParaRPr lang="uk-UA" sz="9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9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НЕЙРОПСИХОЛОГІЯ</a:t>
            </a:r>
          </a:p>
          <a:p>
            <a:pPr algn="l"/>
            <a:endParaRPr lang="uk-UA" sz="9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9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 АНОМАЛЬНОГО ОНТОГЕНЕТИЧНОГО РОЗВИТКУ</a:t>
            </a:r>
          </a:p>
          <a:p>
            <a:pPr algn="l"/>
            <a:r>
              <a:rPr lang="uk-UA" sz="9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 І ПСИХОСОМАТИКА</a:t>
            </a:r>
          </a:p>
          <a:p>
            <a:pPr algn="l"/>
            <a:endParaRPr lang="uk-UA" sz="9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9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ПСИХОТЕРАПІЯ, ПСИХОЛОГІЧНА КОРЕКЦІЯ І КОНСУЛЬТУВАННЯ</a:t>
            </a:r>
          </a:p>
          <a:p>
            <a:pPr algn="l"/>
            <a:endParaRPr lang="uk-UA" sz="9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9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 ЗДОРОВЯ</a:t>
            </a:r>
          </a:p>
          <a:p>
            <a:pPr algn="l"/>
            <a:endParaRPr lang="uk-UA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4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4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79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784976" cy="590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КЛІНІЧНОЇ ПСИХОЛОГІЇ</a:t>
            </a:r>
          </a:p>
          <a:p>
            <a:pPr lvl="0">
              <a:spcBef>
                <a:spcPct val="20000"/>
              </a:spcBef>
            </a:pPr>
            <a:endParaRPr lang="uk-UA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КЛІНІКО-ПСИХОЛОГІЧНА ДІАГНОСТИКА</a:t>
            </a: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ПСИХОТЕРАПІЯ, ПСИХОКОРЕКЦІЯ</a:t>
            </a: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РЕАБІЛІТАЦІЯ ХВОРИХ І СОЦІАЛЬНО-ТРУДОВА АЛАПТАЦІЯ ОСОБИСТОСТІ</a:t>
            </a: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КЛІНІЧНИХ ПСИХОЛОГІВ В ЕКСПЕРТНІЙ РОБОТІ</a:t>
            </a:r>
          </a:p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 ДІЯЛЬНІСТЬ</a:t>
            </a:r>
          </a:p>
          <a:p>
            <a:pPr lvl="0">
              <a:spcBef>
                <a:spcPct val="20000"/>
              </a:spcBef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ПРОФІЛАКТИКИ (ПЕРВИННА, ВТОРИННА, </a:t>
            </a:r>
            <a:r>
              <a:rPr lang="uk-UA" sz="28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ТРЕТИННА)</a:t>
            </a:r>
            <a:endParaRPr lang="uk-UA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endParaRPr lang="uk-UA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091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550696" cy="554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ПАТОПСИХОЛОГІЯ-ВИЧАЄ ПОРУШЕННЯ  </a:t>
            </a:r>
          </a:p>
          <a:p>
            <a:pPr>
              <a:spcBef>
                <a:spcPct val="20000"/>
              </a:spcBef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ПСИХІЧНОЇ ДІЯЛЬНОСТІ, ЗАКОНОМІРНОСТІ ПРОЦЕСІВ РОЗПАДУ ПСИХІКИ у ПОРІВНЯННІ З НОРМОЮ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НЕЙРОПСИХОЛОГІЯ ВИВЧАЄ ЗАХВОРЮВАННЯ ЦНС, ПЕРЕВАЖНО ЛОКАЛЬНІ ВОГНИЩЕВІ УРАЖЕННЯ ГОЛОВНОГО МОЗКУ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ПСИХОСОМАТИКА ВИВЧАЄ ЯК ЗМІНИ ПСИХІКИ ВПЛИВАЮТЬ НА ВИНИКНЕННЯ СОМАТИЧНИХ ХВОРОБ</a:t>
            </a:r>
          </a:p>
        </p:txBody>
      </p:sp>
    </p:spTree>
    <p:extLst>
      <p:ext uri="{BB962C8B-B14F-4D97-AF65-F5344CB8AC3E}">
        <p14:creationId xmlns:p14="http://schemas.microsoft.com/office/powerpoint/2010/main" val="20854352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1308</Words>
  <Application>Microsoft Office PowerPoint</Application>
  <PresentationFormat>Экран (4:3)</PresentationFormat>
  <Paragraphs>208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КЛІНІЧНА ПСИХОЛОГІЯ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РОЗДІЛИ КЛІНІЧНОЇ ПСИХОЛОГІЇ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ПРЕДМЕТОМ ВИВЧЕННЯ ЗАГАЛЬНОЇ КЛІНІЧНОЇ ПСИХОЛОГІЇ Є:</vt:lpstr>
      <vt:lpstr>Презентация PowerPoint</vt:lpstr>
      <vt:lpstr>Презентация PowerPoint</vt:lpstr>
      <vt:lpstr>Презентация PowerPoint</vt:lpstr>
      <vt:lpstr>Презентация PowerPoint</vt:lpstr>
      <vt:lpstr>СФЕРИ ЗАСТОСУВАННЯ КЛІНІЧНОЇ ПСИХОЛОГІЇ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КЛІНІЧНА ПСИХОЛОГІЯ</dc:title>
  <dc:creator>svetlana</dc:creator>
  <cp:lastModifiedBy>svetlana</cp:lastModifiedBy>
  <cp:revision>69</cp:revision>
  <dcterms:created xsi:type="dcterms:W3CDTF">2023-09-04T15:59:36Z</dcterms:created>
  <dcterms:modified xsi:type="dcterms:W3CDTF">2023-09-08T05:40:56Z</dcterms:modified>
</cp:coreProperties>
</file>